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449" r:id="rId5"/>
    <p:sldId id="464" r:id="rId6"/>
    <p:sldId id="465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D5"/>
    <a:srgbClr val="E5E5E7"/>
    <a:srgbClr val="232241"/>
    <a:srgbClr val="3F3F5B"/>
    <a:srgbClr val="DCDCE0"/>
    <a:srgbClr val="C4C4CC"/>
    <a:srgbClr val="B9B9C3"/>
    <a:srgbClr val="D4D4DA"/>
    <a:srgbClr val="ADADB9"/>
    <a:srgbClr val="C8C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355745-A264-4400-A8D3-B7B13596D9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000"/>
              <a:t>Discover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53229-AFF8-43D8-8555-39F8D4DE91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D4046-5866-459D-BEB5-A0B0377E3E3F}" type="datetime1">
              <a:rPr lang="en-US" sz="1000" smtClean="0"/>
              <a:t>5/9/2023</a:t>
            </a:fld>
            <a:endParaRPr lang="en-US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1810E-B09E-4D2E-B752-2E69698D7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824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2DB7E-9A28-4025-A128-4DF1E719C5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ABBE-7BE6-4E78-A3CA-A9F0C7AFCB23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1021419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86CA08A8-CD0A-4CED-A7DF-8FE5DAE0B145}" type="datetime1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74520" y="365773"/>
            <a:ext cx="3108960" cy="174879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331720"/>
            <a:ext cx="5486400" cy="6446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78ADB214-F42C-4297-A187-8792AE2D2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21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90000"/>
      </a:lnSpc>
      <a:spcBef>
        <a:spcPts val="600"/>
      </a:spcBef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857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•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60375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86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01688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11E68-5188-4260-8723-8CB45CDB5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DC233-65A0-4163-AD2B-CE32D1206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AFDA0-E2F3-4591-9F09-05DD75D0D3D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CB1730B-F0FD-4857-ADC5-05FFCBB96A2D}" type="datetime1">
              <a:rPr lang="en-US" smtClean="0"/>
              <a:t>5/9/2023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32E2F3-EA17-43B4-AC28-6B283A0AC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4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Orange">
    <p:bg>
      <p:bgPr>
        <a:gradFill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riginal Pic" hidden="1">
            <a:extLst>
              <a:ext uri="{FF2B5EF4-FFF2-40B4-BE49-F238E27FC236}">
                <a16:creationId xmlns:a16="http://schemas.microsoft.com/office/drawing/2014/main" id="{6CCDEB53-AD79-49BA-A077-9D66AD93AC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Circle 1">
            <a:extLst>
              <a:ext uri="{FF2B5EF4-FFF2-40B4-BE49-F238E27FC236}">
                <a16:creationId xmlns:a16="http://schemas.microsoft.com/office/drawing/2014/main" id="{53C481EB-84E1-4D5D-87F9-1AB7BB9E52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6F50334D-7C16-4893-A7DD-3746BA152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2B370DA1-B697-485E-B1D2-4D5D368BD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FE719E70-B8E8-4260-A82F-9F21688C43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6742F21-6CCC-43B6-9409-0D0EBFB67A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pic>
        <p:nvPicPr>
          <p:cNvPr id="8" name="Discover Logo" descr="A picture containing logo&#10;&#10;Description automatically generated">
            <a:extLst>
              <a:ext uri="{FF2B5EF4-FFF2-40B4-BE49-F238E27FC236}">
                <a16:creationId xmlns:a16="http://schemas.microsoft.com/office/drawing/2014/main" id="{3CACCECD-24A8-4B3C-A62D-2A6AE3C8DC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169920" y="2941320"/>
            <a:ext cx="5852160" cy="975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097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25705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bk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ircle 2">
            <a:extLst>
              <a:ext uri="{FF2B5EF4-FFF2-40B4-BE49-F238E27FC236}">
                <a16:creationId xmlns:a16="http://schemas.microsoft.com/office/drawing/2014/main" id="{42EB56E5-07A9-4583-B8A1-1388302DA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7" name="Circle 3">
            <a:extLst>
              <a:ext uri="{FF2B5EF4-FFF2-40B4-BE49-F238E27FC236}">
                <a16:creationId xmlns:a16="http://schemas.microsoft.com/office/drawing/2014/main" id="{2F5AA2EC-43FB-4E2B-BEE3-0A2B099AF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8" name="Circle 4">
            <a:extLst>
              <a:ext uri="{FF2B5EF4-FFF2-40B4-BE49-F238E27FC236}">
                <a16:creationId xmlns:a16="http://schemas.microsoft.com/office/drawing/2014/main" id="{CC786D2F-7518-43F0-A5D3-E1681EA34B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9" name="Circle 5">
            <a:extLst>
              <a:ext uri="{FF2B5EF4-FFF2-40B4-BE49-F238E27FC236}">
                <a16:creationId xmlns:a16="http://schemas.microsoft.com/office/drawing/2014/main" id="{CDAA2BE9-1770-4899-974D-CEF6F2513B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8E5690D-501D-4139-AB31-D6FA14F9FC49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1" name="TopBar Shdw">
              <a:extLst>
                <a:ext uri="{FF2B5EF4-FFF2-40B4-BE49-F238E27FC236}">
                  <a16:creationId xmlns:a16="http://schemas.microsoft.com/office/drawing/2014/main" id="{A80601D5-86F0-4DD5-907A-027C24FEA3DE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range Fill">
              <a:extLst>
                <a:ext uri="{FF2B5EF4-FFF2-40B4-BE49-F238E27FC236}">
                  <a16:creationId xmlns:a16="http://schemas.microsoft.com/office/drawing/2014/main" id="{A2802A00-8783-4D5C-AE6D-90572BCA2CB6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err="1"/>
            </a:p>
          </p:txBody>
        </p:sp>
        <p:pic>
          <p:nvPicPr>
            <p:cNvPr id="13" name="Circle 1">
              <a:extLst>
                <a:ext uri="{FF2B5EF4-FFF2-40B4-BE49-F238E27FC236}">
                  <a16:creationId xmlns:a16="http://schemas.microsoft.com/office/drawing/2014/main" id="{EB3A1D82-A12B-4FCA-ADF1-95851DE655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4" name="Circle 4">
              <a:extLst>
                <a:ext uri="{FF2B5EF4-FFF2-40B4-BE49-F238E27FC236}">
                  <a16:creationId xmlns:a16="http://schemas.microsoft.com/office/drawing/2014/main" id="{F03E68C1-571B-4E29-8C55-7A51F5C97CB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5" name="Circle 5">
              <a:extLst>
                <a:ext uri="{FF2B5EF4-FFF2-40B4-BE49-F238E27FC236}">
                  <a16:creationId xmlns:a16="http://schemas.microsoft.com/office/drawing/2014/main" id="{0DB5086E-FCB2-4515-945E-9A99E770D98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6" name="Picture 1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B92865FA-F5DD-4487-A0C8-85C9775DA5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368E362-171E-4A61-AADE-BA3EE91C1C0D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F3331-BF7B-4B79-81FC-9EDA549F42E0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1085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">
    <p:bg>
      <p:bgPr>
        <a:gradFill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5284E45D-D953-49CA-BD12-FBA407E748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3AD2EBC6-66D5-48D6-88F5-5753A1B241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2" name="Circle 3">
            <a:extLst>
              <a:ext uri="{FF2B5EF4-FFF2-40B4-BE49-F238E27FC236}">
                <a16:creationId xmlns:a16="http://schemas.microsoft.com/office/drawing/2014/main" id="{C4702A37-AE61-4516-8697-964512427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05BEEFCE-2527-4BF0-BF4D-9571D933D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8ABEB82D-FAC8-4E93-A810-F06E093D46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4360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AFEE0-AFBA-479B-8F09-B77E2DF359F1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DAB0C-3981-4807-A2C8-5978941437E9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CC8265-7C4C-4164-BE09-BEDD6EACFE7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BBCE4B-CFEB-4D59-8FFA-38451CEC993A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0D502-889B-467A-8181-E86CF1525D1F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8674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Navy">
    <p:bg>
      <p:bgPr>
        <a:gradFill>
          <a:gsLst>
            <a:gs pos="0">
              <a:schemeClr val="tx2">
                <a:lumMod val="75000"/>
                <a:lumOff val="25000"/>
              </a:schemeClr>
            </a:gs>
            <a:gs pos="80000">
              <a:schemeClr val="tx2">
                <a:lumMod val="90000"/>
                <a:lumOff val="1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A1C0BDF5-BCBB-48BF-988D-345ED2FE1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8" name="Circle 2">
            <a:extLst>
              <a:ext uri="{FF2B5EF4-FFF2-40B4-BE49-F238E27FC236}">
                <a16:creationId xmlns:a16="http://schemas.microsoft.com/office/drawing/2014/main" id="{005B2E41-F335-4EE4-B520-C793433F6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73BFFC3A-E2B9-4DC4-A9EE-251FA7078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556E5C58-7A83-457B-9534-01C42A7B4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4705CFC6-B37C-402E-B8CF-587B84311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81DC4-4669-46C4-937B-091CFD39DC6C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301BF-2C2B-49CB-B420-F3AAEE744A49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D024BA-0B33-4C8D-B1D6-A256A899EB6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16A4FE-BFED-4BF0-A362-CD89F5B1610A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052B7-1AFF-49EB-9C72-FAF759BE1AB4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920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Lt Gray"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80000">
              <a:schemeClr val="bg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ircle 1">
            <a:extLst>
              <a:ext uri="{FF2B5EF4-FFF2-40B4-BE49-F238E27FC236}">
                <a16:creationId xmlns:a16="http://schemas.microsoft.com/office/drawing/2014/main" id="{B98CAB67-E615-4E14-8E78-45A5B2910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10" name="Circle 2">
            <a:extLst>
              <a:ext uri="{FF2B5EF4-FFF2-40B4-BE49-F238E27FC236}">
                <a16:creationId xmlns:a16="http://schemas.microsoft.com/office/drawing/2014/main" id="{31109005-C0E7-4BC0-BCFE-FF8E2EE31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1" name="Circle 3">
            <a:extLst>
              <a:ext uri="{FF2B5EF4-FFF2-40B4-BE49-F238E27FC236}">
                <a16:creationId xmlns:a16="http://schemas.microsoft.com/office/drawing/2014/main" id="{04F904A0-3302-48F7-9783-D6C722EC3D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FCAF61E9-8CCA-4A89-89D4-1F98EA2FB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C2D17B5E-B975-434B-B75A-FA63D51C1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A75BC-C709-4260-8343-497B4DBF2DAE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10D65-3435-46DC-8A51-B8B474B953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75864-98A9-463C-AEF1-82626DF0E1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F20136-60F9-4E95-B8B7-A6B391BEE859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3ADB97-822B-47E5-9E99-8AEA04FF8517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4025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Layout 1">
    <p:bg>
      <p:bgPr>
        <a:gradFill flip="none" rotWithShape="1"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EA02509E-3C4A-4046-A75B-DD212B64C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CA678D74-D171-4BDA-B9E7-6D835B73D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D1405C83-6EEB-4BBC-BC38-1FDD5EC5AA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32195EB7-285D-4FA3-9B55-CC8120CB1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27F7991-A094-400F-A0A8-2D02D0F9C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03B11A-9588-4325-A544-A554AF6025F5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2A9E1-B795-4572-B7B6-93A29AC704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1C68C-D280-44C1-AE74-4B169173A8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3CA529-9053-48C2-B0C6-31AE875CBC9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169920" y="228600"/>
            <a:ext cx="5852160" cy="5852160"/>
          </a:xfrm>
          <a:prstGeom prst="ellipse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DD19EF-5E18-47CB-B301-FAEF1E90B643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CF8BE4-98D4-403C-8D8A-F56FAE4253E2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3845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deo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593726"/>
            <a:ext cx="11521758" cy="2845116"/>
          </a:xfrm>
        </p:spPr>
        <p:txBody>
          <a:bodyPr anchor="b"/>
          <a:lstStyle>
            <a:lvl1pPr algn="ctr">
              <a:defRPr sz="4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566159"/>
            <a:ext cx="11521758" cy="297116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058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Orange">
    <p:bg>
      <p:bgPr>
        <a:gradFill flip="none" rotWithShape="1"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EA02509E-3C4A-4046-A75B-DD212B64C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CA678D74-D171-4BDA-B9E7-6D835B73D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D1405C83-6EEB-4BBC-BC38-1FDD5EC5AA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32195EB7-285D-4FA3-9B55-CC8120CB1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27F7991-A094-400F-A0A8-2D02D0F9C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03B11A-9588-4325-A544-A554AF6025F5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2A9E1-B795-4572-B7B6-93A29AC704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1C68C-D280-44C1-AE74-4B169173A8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396C9D-CCBE-453D-B6D0-2F4EFCC8DFA3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20E7F3-427B-46B2-B58C-2521FA9D8FAA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235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Navy">
    <p:bg>
      <p:bgPr>
        <a:gradFill>
          <a:gsLst>
            <a:gs pos="0">
              <a:schemeClr val="tx2">
                <a:lumMod val="75000"/>
                <a:lumOff val="25000"/>
              </a:schemeClr>
            </a:gs>
            <a:gs pos="80000">
              <a:schemeClr val="tx2">
                <a:lumMod val="90000"/>
                <a:lumOff val="1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A1C0BDF5-BCBB-48BF-988D-345ED2FE1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8" name="Circle 2">
            <a:extLst>
              <a:ext uri="{FF2B5EF4-FFF2-40B4-BE49-F238E27FC236}">
                <a16:creationId xmlns:a16="http://schemas.microsoft.com/office/drawing/2014/main" id="{005B2E41-F335-4EE4-B520-C793433F6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73BFFC3A-E2B9-4DC4-A9EE-251FA7078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556E5C58-7A83-457B-9534-01C42A7B4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4705CFC6-B37C-402E-B8CF-587B84311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8F5C6C9-8BA7-45E3-B552-1AC12769B4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99528C5-3F89-4A06-91BA-E42F3EAA02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A647E4-9598-4ED6-96DD-ECABB9D1837B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FE44A9-F567-41FE-93C5-BA8905A43431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85AD2C-C956-44C5-8ABD-B260176068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D68C2C-70A6-4D53-BC2C-FCC0C1D874DD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24B07-0F2B-4DF6-81ED-13FD4AA43A95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628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t Gray"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80000">
              <a:schemeClr val="bg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ircle 1">
            <a:extLst>
              <a:ext uri="{FF2B5EF4-FFF2-40B4-BE49-F238E27FC236}">
                <a16:creationId xmlns:a16="http://schemas.microsoft.com/office/drawing/2014/main" id="{B98CAB67-E615-4E14-8E78-45A5B2910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10" name="Circle 2">
            <a:extLst>
              <a:ext uri="{FF2B5EF4-FFF2-40B4-BE49-F238E27FC236}">
                <a16:creationId xmlns:a16="http://schemas.microsoft.com/office/drawing/2014/main" id="{31109005-C0E7-4BC0-BCFE-FF8E2EE31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1" name="Circle 3">
            <a:extLst>
              <a:ext uri="{FF2B5EF4-FFF2-40B4-BE49-F238E27FC236}">
                <a16:creationId xmlns:a16="http://schemas.microsoft.com/office/drawing/2014/main" id="{04F904A0-3302-48F7-9783-D6C722EC3D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FCAF61E9-8CCA-4A89-89D4-1F98EA2FB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C2D17B5E-B975-434B-B75A-FA63D51C1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5A75BC-C709-4260-8343-497B4DBF2DAE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10D65-3435-46DC-8A51-B8B474B953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75864-98A9-463C-AEF1-82626DF0E1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15A5E1D-F3B6-4D30-BCCB-3E9E40A1FF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09B56FB-4877-4A0F-A971-6E8E44061D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784003-563E-44F2-AAB3-581DB31C6B45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2C04B-8D91-43C5-8566-E1F200A0404D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5887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0213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Circle 2">
            <a:extLst>
              <a:ext uri="{FF2B5EF4-FFF2-40B4-BE49-F238E27FC236}">
                <a16:creationId xmlns:a16="http://schemas.microsoft.com/office/drawing/2014/main" id="{9838DCE9-80DC-4253-869A-EE47503E14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5" name="Circle 3">
            <a:extLst>
              <a:ext uri="{FF2B5EF4-FFF2-40B4-BE49-F238E27FC236}">
                <a16:creationId xmlns:a16="http://schemas.microsoft.com/office/drawing/2014/main" id="{D79772C3-CF48-499B-B833-355FD3B77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6" name="Circle 4">
            <a:extLst>
              <a:ext uri="{FF2B5EF4-FFF2-40B4-BE49-F238E27FC236}">
                <a16:creationId xmlns:a16="http://schemas.microsoft.com/office/drawing/2014/main" id="{D9A2211F-915C-44FB-9F20-85C650D9FA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8" name="Circle 5">
            <a:extLst>
              <a:ext uri="{FF2B5EF4-FFF2-40B4-BE49-F238E27FC236}">
                <a16:creationId xmlns:a16="http://schemas.microsoft.com/office/drawing/2014/main" id="{3938E8CD-848A-471E-82EB-19F9219A4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1260957-2E07-4E04-B5A7-D61D49199047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0" name="TopBar Shdw">
              <a:extLst>
                <a:ext uri="{FF2B5EF4-FFF2-40B4-BE49-F238E27FC236}">
                  <a16:creationId xmlns:a16="http://schemas.microsoft.com/office/drawing/2014/main" id="{51FBBD6C-D915-44F2-8AB9-A60DB745B778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range Fill">
              <a:extLst>
                <a:ext uri="{FF2B5EF4-FFF2-40B4-BE49-F238E27FC236}">
                  <a16:creationId xmlns:a16="http://schemas.microsoft.com/office/drawing/2014/main" id="{C081873E-97AA-4D38-8252-F772D543F596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err="1"/>
            </a:p>
          </p:txBody>
        </p:sp>
        <p:pic>
          <p:nvPicPr>
            <p:cNvPr id="12" name="Circle 1">
              <a:extLst>
                <a:ext uri="{FF2B5EF4-FFF2-40B4-BE49-F238E27FC236}">
                  <a16:creationId xmlns:a16="http://schemas.microsoft.com/office/drawing/2014/main" id="{8CC02D0B-5B4D-4F8B-9F73-3FD6DA4D7CA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3" name="Circle 4">
              <a:extLst>
                <a:ext uri="{FF2B5EF4-FFF2-40B4-BE49-F238E27FC236}">
                  <a16:creationId xmlns:a16="http://schemas.microsoft.com/office/drawing/2014/main" id="{14AB27CF-3E3D-4671-9C69-7F649E3C9CC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4" name="Circle 5">
              <a:extLst>
                <a:ext uri="{FF2B5EF4-FFF2-40B4-BE49-F238E27FC236}">
                  <a16:creationId xmlns:a16="http://schemas.microsoft.com/office/drawing/2014/main" id="{FB79D89B-7FAC-4756-BFE6-B0B5E1165D7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5" name="Picture 1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2A761ADB-1209-43E6-81C1-57C2A8FA52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44D526-1C68-43E0-91F6-1CBA80DF2632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7E81D-4EE8-408B-BED2-616B96FDFFD4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1609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950">
          <p15:clr>
            <a:srgbClr val="FBAE40"/>
          </p15:clr>
        </p15:guide>
        <p15:guide id="5" orient="horz" pos="25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750919-D9E6-4F04-BD5A-1538B55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D4417-1ECC-42B5-9CCB-C58DD2295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" y="1508125"/>
            <a:ext cx="5669280" cy="50292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AC2BB9-72D5-4D98-8798-45A482F48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7440" y="1508125"/>
            <a:ext cx="5669280" cy="50292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858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71101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2534" userDrawn="1">
          <p15:clr>
            <a:srgbClr val="FBAE40"/>
          </p15:clr>
        </p15:guide>
        <p15:guide id="5" orient="horz" pos="95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Circle 2">
            <a:extLst>
              <a:ext uri="{FF2B5EF4-FFF2-40B4-BE49-F238E27FC236}">
                <a16:creationId xmlns:a16="http://schemas.microsoft.com/office/drawing/2014/main" id="{052CBD35-9949-4E8B-8891-F0D178F94F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A5991A19-83E8-4CA1-8A13-931EE3ABCA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10" name="Circle 4">
            <a:extLst>
              <a:ext uri="{FF2B5EF4-FFF2-40B4-BE49-F238E27FC236}">
                <a16:creationId xmlns:a16="http://schemas.microsoft.com/office/drawing/2014/main" id="{03A950AF-6CBE-4C14-A6C0-7EB25D63AE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11" name="Circle 5">
            <a:extLst>
              <a:ext uri="{FF2B5EF4-FFF2-40B4-BE49-F238E27FC236}">
                <a16:creationId xmlns:a16="http://schemas.microsoft.com/office/drawing/2014/main" id="{6DAD1E7C-B599-4702-B587-B223342710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17E6436-F649-4D36-BBC1-E4268F5AEFF3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2" name="TopBar Shdw">
              <a:extLst>
                <a:ext uri="{FF2B5EF4-FFF2-40B4-BE49-F238E27FC236}">
                  <a16:creationId xmlns:a16="http://schemas.microsoft.com/office/drawing/2014/main" id="{7A99BF02-1D23-42F0-8C4C-0B08C756F65E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range Fill">
              <a:extLst>
                <a:ext uri="{FF2B5EF4-FFF2-40B4-BE49-F238E27FC236}">
                  <a16:creationId xmlns:a16="http://schemas.microsoft.com/office/drawing/2014/main" id="{A7198D69-D5C9-4B98-9D7C-FD39354E2E5B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err="1"/>
            </a:p>
          </p:txBody>
        </p:sp>
        <p:pic>
          <p:nvPicPr>
            <p:cNvPr id="14" name="Circle 1">
              <a:extLst>
                <a:ext uri="{FF2B5EF4-FFF2-40B4-BE49-F238E27FC236}">
                  <a16:creationId xmlns:a16="http://schemas.microsoft.com/office/drawing/2014/main" id="{38C80FF9-0732-4D65-8AA5-6E7FEF20674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5" name="Circle 4">
              <a:extLst>
                <a:ext uri="{FF2B5EF4-FFF2-40B4-BE49-F238E27FC236}">
                  <a16:creationId xmlns:a16="http://schemas.microsoft.com/office/drawing/2014/main" id="{DE4D07B0-0661-4D55-9AB5-E7DBF3E84B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6" name="Circle 5">
              <a:extLst>
                <a:ext uri="{FF2B5EF4-FFF2-40B4-BE49-F238E27FC236}">
                  <a16:creationId xmlns:a16="http://schemas.microsoft.com/office/drawing/2014/main" id="{9B63577D-73EC-4105-A333-671F8BF8609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7" name="Picture 16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93761E26-B013-409B-B0A7-CDA35A5454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466D177-FEBA-40FB-9E0F-A77722670B30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FEDA5-D5C7-49EB-8BEA-E1B46B8D00C1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29100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2534">
          <p15:clr>
            <a:srgbClr val="FBAE40"/>
          </p15:clr>
        </p15:guide>
        <p15:guide id="5" orient="horz" pos="9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62B53-8713-4B28-98BA-D9854E7E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  <a:prstGeom prst="rect">
            <a:avLst/>
          </a:prstGeom>
        </p:spPr>
        <p:txBody>
          <a:bodyPr vert="horz" lIns="0" tIns="9144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4829-2DFF-43FF-B59E-0E098CF5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1508760"/>
            <a:ext cx="1152144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C12EAA-28F6-4585-A45D-5AA1B1B67D3C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1" name="TopBar Shdw">
              <a:extLst>
                <a:ext uri="{FF2B5EF4-FFF2-40B4-BE49-F238E27FC236}">
                  <a16:creationId xmlns:a16="http://schemas.microsoft.com/office/drawing/2014/main" id="{29917347-BE2D-4EF2-BE9B-4FF4D917E0A9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range Fill">
              <a:extLst>
                <a:ext uri="{FF2B5EF4-FFF2-40B4-BE49-F238E27FC236}">
                  <a16:creationId xmlns:a16="http://schemas.microsoft.com/office/drawing/2014/main" id="{843C5DE3-6CFD-4B34-93F6-3F68B2547E8C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err="1"/>
            </a:p>
          </p:txBody>
        </p:sp>
        <p:pic>
          <p:nvPicPr>
            <p:cNvPr id="9" name="Circle 1">
              <a:extLst>
                <a:ext uri="{FF2B5EF4-FFF2-40B4-BE49-F238E27FC236}">
                  <a16:creationId xmlns:a16="http://schemas.microsoft.com/office/drawing/2014/main" id="{F37F5A11-E1C8-416C-A37E-1D7B61987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2" name="Circle 4">
              <a:extLst>
                <a:ext uri="{FF2B5EF4-FFF2-40B4-BE49-F238E27FC236}">
                  <a16:creationId xmlns:a16="http://schemas.microsoft.com/office/drawing/2014/main" id="{99CABA19-C370-4A11-8719-964C611F77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3" name="Circle 5">
              <a:extLst>
                <a:ext uri="{FF2B5EF4-FFF2-40B4-BE49-F238E27FC236}">
                  <a16:creationId xmlns:a16="http://schemas.microsoft.com/office/drawing/2014/main" id="{56B724B5-A9E3-47ED-9CA1-FB9ADB61210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8" name="Picture 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ED0A96DC-5088-4D19-A4F6-9B97881D40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880038D-1735-4900-B6DD-FD74A5EC0ADB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564F0-BC64-40E9-BFD8-67B6EC11E3D5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EE2CE-990C-BE4A-25C9-119763286B9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7056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custDataLst>
      <p:tags r:id="rId18"/>
    </p:custDataLst>
    <p:extLst>
      <p:ext uri="{BB962C8B-B14F-4D97-AF65-F5344CB8AC3E}">
        <p14:creationId xmlns:p14="http://schemas.microsoft.com/office/powerpoint/2010/main" val="231227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4" r:id="rId2"/>
    <p:sldLayoutId id="2147483705" r:id="rId3"/>
    <p:sldLayoutId id="2147483706" r:id="rId4"/>
    <p:sldLayoutId id="2147483650" r:id="rId5"/>
    <p:sldLayoutId id="2147483709" r:id="rId6"/>
    <p:sldLayoutId id="2147483652" r:id="rId7"/>
    <p:sldLayoutId id="2147483654" r:id="rId8"/>
    <p:sldLayoutId id="2147483707" r:id="rId9"/>
    <p:sldLayoutId id="2147483655" r:id="rId10"/>
    <p:sldLayoutId id="2147483708" r:id="rId11"/>
    <p:sldLayoutId id="2147483701" r:id="rId12"/>
    <p:sldLayoutId id="2147483702" r:id="rId13"/>
    <p:sldLayoutId id="2147483703" r:id="rId14"/>
    <p:sldLayoutId id="2147483710" r:id="rId15"/>
    <p:sldLayoutId id="2147483696" r:id="rId16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ts val="120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20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60375" indent="-23018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383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141413" indent="-22383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118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EFEB6632-4B56-4FC5-9829-CD9E3E49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2910841"/>
            <a:ext cx="10470198" cy="822960"/>
          </a:xfrm>
        </p:spPr>
        <p:txBody>
          <a:bodyPr/>
          <a:lstStyle/>
          <a:p>
            <a:r>
              <a:rPr lang="en-US" dirty="0"/>
              <a:t>Project Name:  Focused Finance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FCBC1DB-D101-4FCD-A707-97153C81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24000"/>
            <a:ext cx="8290560" cy="1600200"/>
          </a:xfrm>
        </p:spPr>
        <p:txBody>
          <a:bodyPr/>
          <a:lstStyle/>
          <a:p>
            <a:r>
              <a:rPr lang="en-US" dirty="0"/>
              <a:t>Team Access Crusaders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C90ED1-463C-4298-504A-4DA889B1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9954" y="4659499"/>
            <a:ext cx="1108045" cy="1086921"/>
          </a:xfrm>
          <a:prstGeom prst="rect">
            <a:avLst/>
          </a:prstGeom>
        </p:spPr>
      </p:pic>
      <p:pic>
        <p:nvPicPr>
          <p:cNvPr id="3" name="Picture 10" descr="image">
            <a:extLst>
              <a:ext uri="{FF2B5EF4-FFF2-40B4-BE49-F238E27FC236}">
                <a16:creationId xmlns:a16="http://schemas.microsoft.com/office/drawing/2014/main" id="{27C97556-CCA8-0D59-D3C3-86F2E693F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111" y="3230646"/>
            <a:ext cx="1108045" cy="110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28FB7AD-F05F-66F0-AF21-861FFDAE2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190" y="306425"/>
            <a:ext cx="1089966" cy="11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D607A9-250B-8FE3-FE78-0E8AF4433C42}"/>
              </a:ext>
            </a:extLst>
          </p:cNvPr>
          <p:cNvSpPr txBox="1"/>
          <p:nvPr/>
        </p:nvSpPr>
        <p:spPr>
          <a:xfrm>
            <a:off x="8538926" y="359573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</a:rPr>
              <a:t>Shriraj Parikh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786D1-3D38-B5A0-2E60-E318BE6C3EFB}"/>
              </a:ext>
            </a:extLst>
          </p:cNvPr>
          <p:cNvSpPr txBox="1"/>
          <p:nvPr/>
        </p:nvSpPr>
        <p:spPr>
          <a:xfrm>
            <a:off x="8351118" y="5018293"/>
            <a:ext cx="203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</a:rPr>
              <a:t>Rannier Veloso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0E020-E7B3-4E2F-3DB4-C4AA0931E50E}"/>
              </a:ext>
            </a:extLst>
          </p:cNvPr>
          <p:cNvSpPr txBox="1"/>
          <p:nvPr/>
        </p:nvSpPr>
        <p:spPr>
          <a:xfrm>
            <a:off x="7495370" y="750602"/>
            <a:ext cx="28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</a:rPr>
              <a:t>Radhika Brahmandam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33333F-D4B5-9D98-2A0F-8F717EA9B2AE}"/>
              </a:ext>
            </a:extLst>
          </p:cNvPr>
          <p:cNvSpPr txBox="1"/>
          <p:nvPr/>
        </p:nvSpPr>
        <p:spPr>
          <a:xfrm>
            <a:off x="9069327" y="2173166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</a:rPr>
              <a:t>Tom Hatz</a:t>
            </a:r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F59FAC5D-2356-988E-C984-33B1A56F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190" y="1819872"/>
            <a:ext cx="1089966" cy="108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9C15C7-44B1-6405-472E-E1749BB11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433" y="4700594"/>
            <a:ext cx="1108045" cy="1086921"/>
          </a:xfrm>
          <a:prstGeom prst="rect">
            <a:avLst/>
          </a:prstGeom>
        </p:spPr>
      </p:pic>
      <p:pic>
        <p:nvPicPr>
          <p:cNvPr id="13" name="Picture 10" descr="image">
            <a:extLst>
              <a:ext uri="{FF2B5EF4-FFF2-40B4-BE49-F238E27FC236}">
                <a16:creationId xmlns:a16="http://schemas.microsoft.com/office/drawing/2014/main" id="{4348163F-3E75-75B5-ED53-11E5D6EE9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590" y="3266027"/>
            <a:ext cx="1108045" cy="110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EF0E827-8847-0610-2B54-7719EBCE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669" y="347520"/>
            <a:ext cx="1089966" cy="11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">
            <a:extLst>
              <a:ext uri="{FF2B5EF4-FFF2-40B4-BE49-F238E27FC236}">
                <a16:creationId xmlns:a16="http://schemas.microsoft.com/office/drawing/2014/main" id="{6C3A2F5B-10C3-965C-0C2B-3E091A1B6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669" y="1849539"/>
            <a:ext cx="1089966" cy="108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59915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055F9E-5BA2-0201-36C2-472874F04284}"/>
              </a:ext>
            </a:extLst>
          </p:cNvPr>
          <p:cNvSpPr/>
          <p:nvPr/>
        </p:nvSpPr>
        <p:spPr>
          <a:xfrm>
            <a:off x="4668276" y="2089446"/>
            <a:ext cx="2550647" cy="3325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7EED47-64E8-583F-EBD4-5FFAB5761EC5}"/>
              </a:ext>
            </a:extLst>
          </p:cNvPr>
          <p:cNvSpPr/>
          <p:nvPr/>
        </p:nvSpPr>
        <p:spPr>
          <a:xfrm>
            <a:off x="891237" y="2087146"/>
            <a:ext cx="2550647" cy="33250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sp>
        <p:nvSpPr>
          <p:cNvPr id="9" name="AutoShape 4" descr="Profile picture of shriraj parikh.">
            <a:extLst>
              <a:ext uri="{FF2B5EF4-FFF2-40B4-BE49-F238E27FC236}">
                <a16:creationId xmlns:a16="http://schemas.microsoft.com/office/drawing/2014/main" id="{1E33F396-889A-7DFF-49CB-BB96E4F829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2E498-C269-7903-49CA-6275E6497100}"/>
              </a:ext>
            </a:extLst>
          </p:cNvPr>
          <p:cNvSpPr txBox="1"/>
          <p:nvPr/>
        </p:nvSpPr>
        <p:spPr>
          <a:xfrm>
            <a:off x="1148136" y="2457002"/>
            <a:ext cx="20368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Impaired person (with ADHD) is constantly overwhelmed with all the details in the layout he/she is presented with while using financial tools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6B34D-07DD-30E1-C4F4-93FA45035D74}"/>
              </a:ext>
            </a:extLst>
          </p:cNvPr>
          <p:cNvSpPr txBox="1"/>
          <p:nvPr/>
        </p:nvSpPr>
        <p:spPr>
          <a:xfrm>
            <a:off x="4964986" y="2457002"/>
            <a:ext cx="19173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way to help the impaired person (with ADHD) to process all the information thrown at them to get what they need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2E2096-66F0-D928-62FE-91DCA11779CB}"/>
              </a:ext>
            </a:extLst>
          </p:cNvPr>
          <p:cNvSpPr/>
          <p:nvPr/>
        </p:nvSpPr>
        <p:spPr>
          <a:xfrm>
            <a:off x="1343259" y="945895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66587-E4D3-F800-3B0B-A5B46CC17E01}"/>
              </a:ext>
            </a:extLst>
          </p:cNvPr>
          <p:cNvSpPr/>
          <p:nvPr/>
        </p:nvSpPr>
        <p:spPr>
          <a:xfrm>
            <a:off x="5004881" y="945895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B1CD9-E4FD-1054-01B3-4792C58026DB}"/>
              </a:ext>
            </a:extLst>
          </p:cNvPr>
          <p:cNvSpPr/>
          <p:nvPr/>
        </p:nvSpPr>
        <p:spPr>
          <a:xfrm>
            <a:off x="8868652" y="945895"/>
            <a:ext cx="1646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1FDEF4-6619-1CDA-1CAB-66D084C2D78D}"/>
              </a:ext>
            </a:extLst>
          </p:cNvPr>
          <p:cNvSpPr/>
          <p:nvPr/>
        </p:nvSpPr>
        <p:spPr>
          <a:xfrm>
            <a:off x="8445315" y="2087146"/>
            <a:ext cx="2550647" cy="332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5D444-1076-589F-640E-2E295BBDACC4}"/>
              </a:ext>
            </a:extLst>
          </p:cNvPr>
          <p:cNvSpPr txBox="1"/>
          <p:nvPr/>
        </p:nvSpPr>
        <p:spPr>
          <a:xfrm>
            <a:off x="8761971" y="2288738"/>
            <a:ext cx="19173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Providing easy and familiar visual tools to deliver information and do the heavy-lifting for more complex analysis</a:t>
            </a:r>
          </a:p>
        </p:txBody>
      </p:sp>
    </p:spTree>
    <p:extLst>
      <p:ext uri="{BB962C8B-B14F-4D97-AF65-F5344CB8AC3E}">
        <p14:creationId xmlns:p14="http://schemas.microsoft.com/office/powerpoint/2010/main" val="21332477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4743-D46F-19A2-4116-7129668B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85D3B-7B1A-BA72-B676-99DE3F8B4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777" y="729466"/>
            <a:ext cx="5528943" cy="5686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6A30E-786F-E2F1-59D5-97CA3A82554E}"/>
              </a:ext>
            </a:extLst>
          </p:cNvPr>
          <p:cNvSpPr txBox="1"/>
          <p:nvPr/>
        </p:nvSpPr>
        <p:spPr>
          <a:xfrm>
            <a:off x="589663" y="1614898"/>
            <a:ext cx="4651233" cy="52322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cs typeface="Arial"/>
              </a:rPr>
              <a:t>Familiar and common layout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cs typeface="Arial"/>
              </a:rPr>
              <a:t>Color coded credits and debits</a:t>
            </a:r>
            <a:endParaRPr lang="en-US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cs typeface="Arial"/>
              </a:rPr>
              <a:t>Regular credits/debits pre-populated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cs typeface="Arial"/>
              </a:rPr>
              <a:t>Ability to link multiple accounts/financial institutions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cs typeface="Arial"/>
              </a:rPr>
              <a:t>Rewarding good behavior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cs typeface="Arial"/>
              </a:rPr>
              <a:t>Financial services/solutions suggested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936825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DFS" val="k4TfZQJh"/>
  <p:tag name="ARTICULATE_SLIDE_COUNT" val="23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FS">
  <a:themeElements>
    <a:clrScheme name="Custom 33">
      <a:dk1>
        <a:srgbClr val="000000"/>
      </a:dk1>
      <a:lt1>
        <a:sysClr val="window" lastClr="FFFFFF"/>
      </a:lt1>
      <a:dk2>
        <a:srgbClr val="232241"/>
      </a:dk2>
      <a:lt2>
        <a:srgbClr val="C7C8CF"/>
      </a:lt2>
      <a:accent1>
        <a:srgbClr val="FCB116"/>
      </a:accent1>
      <a:accent2>
        <a:srgbClr val="EC6B29"/>
      </a:accent2>
      <a:accent3>
        <a:srgbClr val="9191A0"/>
      </a:accent3>
      <a:accent4>
        <a:srgbClr val="25B680"/>
      </a:accent4>
      <a:accent5>
        <a:srgbClr val="00A5E0"/>
      </a:accent5>
      <a:accent6>
        <a:srgbClr val="5B5A71"/>
      </a:accent6>
      <a:hlink>
        <a:srgbClr val="00A5E0"/>
      </a:hlink>
      <a:folHlink>
        <a:srgbClr val="5B5A71"/>
      </a:folHlink>
    </a:clrScheme>
    <a:fontScheme name="Custom 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spcBef>
            <a:spcPts val="12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200"/>
          </a:spcBef>
          <a:defRPr sz="20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X9 Corporate PowerPoint Template v2" id="{DF02735A-B5CE-42B7-80FE-DE78263E0595}" vid="{1CD2DAE9-5716-4F3C-A878-38B54D88F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844891F5543346A0D569016A5451EA" ma:contentTypeVersion="17" ma:contentTypeDescription="Create a new document." ma:contentTypeScope="" ma:versionID="ef4da5c0a14a7329037ffa0044b0a558">
  <xsd:schema xmlns:xsd="http://www.w3.org/2001/XMLSchema" xmlns:xs="http://www.w3.org/2001/XMLSchema" xmlns:p="http://schemas.microsoft.com/office/2006/metadata/properties" xmlns:ns2="2c40e11a-bdd5-4931-9f3a-996429b0756e" xmlns:ns3="b68336d3-35eb-438f-8cc7-a25a34ce721c" targetNamespace="http://schemas.microsoft.com/office/2006/metadata/properties" ma:root="true" ma:fieldsID="4a96c29e3221d33fcd45b60adc53a622" ns2:_="" ns3:_="">
    <xsd:import namespace="2c40e11a-bdd5-4931-9f3a-996429b0756e"/>
    <xsd:import namespace="b68336d3-35eb-438f-8cc7-a25a34ce7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Note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0e11a-bdd5-4931-9f3a-996429b075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Notes" ma:index="20" nillable="true" ma:displayName="Charter Date" ma:description="Enter date engagement was charter was approved by sponsor" ma:format="Dropdown" ma:internalName="Notes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492f411d-549d-4c24-927c-b1f8e1b23e0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8336d3-35eb-438f-8cc7-a25a34ce721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267d527a-d149-4acc-825c-3cc8001faa82}" ma:internalName="TaxCatchAll" ma:showField="CatchAllData" ma:web="b68336d3-35eb-438f-8cc7-a25a34ce72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68336d3-35eb-438f-8cc7-a25a34ce721c">
      <UserInfo>
        <DisplayName>Rohit Rahim</DisplayName>
        <AccountId>76190</AccountId>
        <AccountType/>
      </UserInfo>
      <UserInfo>
        <DisplayName>Leo Zhang</DisplayName>
        <AccountId>76198</AccountId>
        <AccountType/>
      </UserInfo>
      <UserInfo>
        <DisplayName>Ebony Cherry</DisplayName>
        <AccountId>76895</AccountId>
        <AccountType/>
      </UserInfo>
      <UserInfo>
        <DisplayName>Joan Castro</DisplayName>
        <AccountId>76253</AccountId>
        <AccountType/>
      </UserInfo>
    </SharedWithUsers>
    <lcf76f155ced4ddcb4097134ff3c332f xmlns="2c40e11a-bdd5-4931-9f3a-996429b0756e">
      <Terms xmlns="http://schemas.microsoft.com/office/infopath/2007/PartnerControls"/>
    </lcf76f155ced4ddcb4097134ff3c332f>
    <Notes xmlns="2c40e11a-bdd5-4931-9f3a-996429b0756e" xsi:nil="true"/>
    <TaxCatchAll xmlns="b68336d3-35eb-438f-8cc7-a25a34ce721c" xsi:nil="true"/>
  </documentManagement>
</p:properties>
</file>

<file path=customXml/itemProps1.xml><?xml version="1.0" encoding="utf-8"?>
<ds:datastoreItem xmlns:ds="http://schemas.openxmlformats.org/officeDocument/2006/customXml" ds:itemID="{CF119124-F3F3-4A25-8FAE-BF73FA8682B6}">
  <ds:schemaRefs>
    <ds:schemaRef ds:uri="2c40e11a-bdd5-4931-9f3a-996429b0756e"/>
    <ds:schemaRef ds:uri="b68336d3-35eb-438f-8cc7-a25a34ce72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7F4FCAA-B58A-4119-AACD-7D2BC6BC45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26828B-8021-40B0-BE6F-5F8BAA7A8160}">
  <ds:schemaRefs>
    <ds:schemaRef ds:uri="2c40e11a-bdd5-4931-9f3a-996429b0756e"/>
    <ds:schemaRef ds:uri="b68336d3-35eb-438f-8cc7-a25a34ce721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bcc71aa7-c92e-49b0-a10c-8c6e039be242}" enabled="1" method="Privileged" siteId="{f3f068cf-080c-4824-a912-f8c4633bd45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16X9 Corporate PowerPoint Template File 2022</Template>
  <TotalTime>144</TotalTime>
  <Words>119</Words>
  <Application>Microsoft Office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DFS</vt:lpstr>
      <vt:lpstr>Team Access Crusaders</vt:lpstr>
      <vt:lpstr>PowerPoint Presentation</vt:lpstr>
      <vt:lpstr>DEMO</vt:lpstr>
    </vt:vector>
  </TitlesOfParts>
  <Company>DFSI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Deposits Servicing 2025</dc:title>
  <dc:creator>Maziar Lotfizadehdehkordi</dc:creator>
  <cp:lastModifiedBy>Rannier Veloso</cp:lastModifiedBy>
  <cp:revision>6</cp:revision>
  <dcterms:created xsi:type="dcterms:W3CDTF">2023-04-24T18:44:34Z</dcterms:created>
  <dcterms:modified xsi:type="dcterms:W3CDTF">2023-05-09T21:04:16Z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D6DB954F-EBBA-4914-8ADB-B211F7966D93</vt:lpwstr>
  </property>
  <property fmtid="{D5CDD505-2E9C-101B-9397-08002B2CF9AE}" pid="3" name="ArticulatePath">
    <vt:lpwstr>16X9 Corporate PowerPoint Template Oct 2020_v1</vt:lpwstr>
  </property>
  <property fmtid="{D5CDD505-2E9C-101B-9397-08002B2CF9AE}" pid="4" name="ContentTypeId">
    <vt:lpwstr>0x0101006E844891F5543346A0D569016A5451EA</vt:lpwstr>
  </property>
  <property fmtid="{D5CDD505-2E9C-101B-9397-08002B2CF9AE}" pid="5" name="ClassificationContentMarkingFooterLocations">
    <vt:lpwstr>DFS:5</vt:lpwstr>
  </property>
  <property fmtid="{D5CDD505-2E9C-101B-9397-08002B2CF9AE}" pid="6" name="ClassificationContentMarkingFooterText">
    <vt:lpwstr>Internal</vt:lpwstr>
  </property>
  <property fmtid="{D5CDD505-2E9C-101B-9397-08002B2CF9AE}" pid="7" name="MediaServiceImageTags">
    <vt:lpwstr/>
  </property>
</Properties>
</file>