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 autoAdjust="0"/>
    <p:restoredTop sz="94660"/>
  </p:normalViewPr>
  <p:slideViewPr>
    <p:cSldViewPr>
      <p:cViewPr varScale="1">
        <p:scale>
          <a:sx n="104" d="100"/>
          <a:sy n="104" d="100"/>
        </p:scale>
        <p:origin x="-114" y="-96"/>
      </p:cViewPr>
      <p:guideLst>
        <p:guide orient="horz" pos="2296"/>
        <p:guide pos="2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8760"/>
            <a:ext cx="3889577" cy="377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4852"/>
            <a:ext cx="3904569" cy="381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3012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Original Data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64660" y="53012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Generated Data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8329" y="40466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Simple </a:t>
            </a:r>
            <a:r>
              <a:rPr lang="en-US" altLang="ko-KR" sz="2000" b="1" dirty="0" err="1" smtClean="0"/>
              <a:t>GAN</a:t>
            </a:r>
            <a:r>
              <a:rPr lang="en-US" altLang="ko-KR" sz="2000" b="1" dirty="0" smtClean="0"/>
              <a:t>: iris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40466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ver.1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01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012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Original Data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64660" y="53012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Generated Data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8329" y="40466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Simple </a:t>
            </a:r>
            <a:r>
              <a:rPr lang="en-US" altLang="ko-KR" sz="2000" b="1" dirty="0" err="1" smtClean="0"/>
              <a:t>GAN</a:t>
            </a:r>
            <a:r>
              <a:rPr lang="en-US" altLang="ko-KR" sz="2000" b="1" dirty="0" smtClean="0"/>
              <a:t>: iris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40466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ver.2</a:t>
            </a:r>
            <a:endParaRPr lang="ko-KR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32" y="1234851"/>
            <a:ext cx="4047407" cy="391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4850"/>
            <a:ext cx="4012297" cy="385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53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53012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Original Data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64660" y="53012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Generated Data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8329" y="40466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Simple </a:t>
            </a:r>
            <a:r>
              <a:rPr lang="en-US" altLang="ko-KR" sz="2000" b="1" dirty="0" err="1" smtClean="0"/>
              <a:t>GAN</a:t>
            </a:r>
            <a:r>
              <a:rPr lang="en-US" altLang="ko-KR" sz="2000" b="1" dirty="0" smtClean="0"/>
              <a:t>: normal</a:t>
            </a:r>
            <a:endParaRPr lang="ko-KR" alt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404664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ver.3</a:t>
            </a:r>
            <a:endParaRPr lang="ko-KR" altLang="en-US" sz="20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6" y="1412776"/>
            <a:ext cx="3627630" cy="356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18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81" y="4437112"/>
            <a:ext cx="4211959" cy="233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328" y="404664"/>
            <a:ext cx="6386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GAN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mnist</a:t>
            </a:r>
            <a:r>
              <a:rPr lang="en-US" altLang="ko-KR" sz="2000" b="1" dirty="0" smtClean="0"/>
              <a:t> (without </a:t>
            </a:r>
            <a:r>
              <a:rPr lang="en-US" altLang="ko-KR" sz="2000" b="1" dirty="0" err="1" smtClean="0"/>
              <a:t>conv</a:t>
            </a:r>
            <a:r>
              <a:rPr lang="en-US" altLang="ko-KR" sz="2000" b="1" dirty="0" smtClean="0"/>
              <a:t> net)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4580365"/>
            <a:ext cx="158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rgbClr val="FF0000"/>
                </a:solidFill>
              </a:rPr>
              <a:t>d_losses_real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4888142"/>
            <a:ext cx="158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accent6"/>
                </a:solidFill>
              </a:rPr>
              <a:t>d_losses_fake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75756" y="1000408"/>
            <a:ext cx="4392489" cy="3356149"/>
            <a:chOff x="4608574" y="1000408"/>
            <a:chExt cx="4392489" cy="3356149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574" y="1000408"/>
              <a:ext cx="4392489" cy="3356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948264" y="1124744"/>
              <a:ext cx="1584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rgbClr val="FF0000"/>
                  </a:solidFill>
                </a:rPr>
                <a:t>d_probs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48264" y="2511049"/>
              <a:ext cx="1584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rgbClr val="0070C0"/>
                  </a:solidFill>
                </a:rPr>
                <a:t>g_probs</a:t>
              </a:r>
              <a:endParaRPr lang="ko-KR" altLang="en-US" sz="14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070" y="4437112"/>
            <a:ext cx="4255418" cy="225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948264" y="5013176"/>
            <a:ext cx="158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rgbClr val="0070C0"/>
                </a:solidFill>
              </a:rPr>
              <a:t>g_losses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4128" y="458036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g_losses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가 학습 안됨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18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328" y="404664"/>
            <a:ext cx="6386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GAN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mnist</a:t>
            </a:r>
            <a:r>
              <a:rPr lang="en-US" altLang="ko-KR" sz="2000" b="1" dirty="0" smtClean="0"/>
              <a:t> (without </a:t>
            </a:r>
            <a:r>
              <a:rPr lang="en-US" altLang="ko-KR" sz="2000" b="1" dirty="0" err="1" smtClean="0"/>
              <a:t>conv</a:t>
            </a:r>
            <a:r>
              <a:rPr lang="en-US" altLang="ko-KR" sz="2000" b="1" dirty="0" smtClean="0"/>
              <a:t> net)</a:t>
            </a:r>
            <a:endParaRPr lang="ko-KR" altLang="en-US" sz="2000" b="1" dirty="0"/>
          </a:p>
        </p:txBody>
      </p:sp>
      <p:pic>
        <p:nvPicPr>
          <p:cNvPr id="2050" name="Picture 2" descr="D:\소프트팩토리\소프트팩토리_대전\Git\pytorch\data\fake_imag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81" y="1087833"/>
            <a:ext cx="1563520" cy="25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소프트팩토리\소프트팩토리_대전\Git\pytorch\data\fake_images-5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762" y="3988830"/>
            <a:ext cx="1563519" cy="25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소프트팩토리\소프트팩토리_대전\Git\pytorch\data\real_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73" y="3988830"/>
            <a:ext cx="1563519" cy="25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소프트팩토리\소프트팩토리_대전\Git\pytorch\data\fake_images-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51" y="3988830"/>
            <a:ext cx="1563519" cy="25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소프트팩토리\소프트팩토리_대전\Git\pytorch\data\fake_images-3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1" y="1087833"/>
            <a:ext cx="1563519" cy="25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소프트팩토리\소프트팩토리_대전\Git\pytorch\data\fake_images-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82" y="1087833"/>
            <a:ext cx="1563519" cy="25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D:\소프트팩토리\소프트팩토리_대전\Git\pytorch\data\fake_images-10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32" y="1087833"/>
            <a:ext cx="1563519" cy="253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82544" y="361897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/>
              <a:t>ep</a:t>
            </a:r>
            <a:r>
              <a:rPr lang="en-US" altLang="ko-KR" sz="1200" b="1" dirty="0" smtClean="0"/>
              <a:t>: 0</a:t>
            </a:r>
            <a:endParaRPr lang="ko-KR" alt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01168" y="3618977"/>
            <a:ext cx="137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/>
              <a:t>ep</a:t>
            </a:r>
            <a:r>
              <a:rPr lang="en-US" altLang="ko-KR" sz="1200" b="1" dirty="0" smtClean="0"/>
              <a:t>: 100</a:t>
            </a:r>
            <a:endParaRPr lang="ko-KR" alt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14563" y="3618977"/>
            <a:ext cx="1309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/>
              <a:t>ep</a:t>
            </a:r>
            <a:r>
              <a:rPr lang="en-US" altLang="ko-KR" sz="1200" b="1" dirty="0" smtClean="0"/>
              <a:t>: 200</a:t>
            </a:r>
            <a:endParaRPr lang="ko-KR" alt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04819" y="3618977"/>
            <a:ext cx="127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/>
              <a:t>ep</a:t>
            </a:r>
            <a:r>
              <a:rPr lang="en-US" altLang="ko-KR" sz="1200" b="1" dirty="0" smtClean="0"/>
              <a:t>: 300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924562" y="6519446"/>
            <a:ext cx="1532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/>
              <a:t>ep</a:t>
            </a:r>
            <a:r>
              <a:rPr lang="en-US" altLang="ko-KR" sz="1200" b="1" dirty="0" smtClean="0"/>
              <a:t>: 400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59437" y="6519446"/>
            <a:ext cx="1213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/>
              <a:t>ep</a:t>
            </a:r>
            <a:r>
              <a:rPr lang="en-US" altLang="ko-KR" sz="1200" b="1" dirty="0" smtClean="0"/>
              <a:t>: 500</a:t>
            </a:r>
            <a:endParaRPr lang="ko-KR" alt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16745" y="6519446"/>
            <a:ext cx="1450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/>
              <a:t>ep</a:t>
            </a:r>
            <a:r>
              <a:rPr lang="en-US" altLang="ko-KR" sz="1200" b="1" dirty="0" smtClean="0"/>
              <a:t>: 600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6470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39552" y="1412776"/>
            <a:ext cx="7755551" cy="3958699"/>
            <a:chOff x="539552" y="1412776"/>
            <a:chExt cx="7755551" cy="3958699"/>
          </a:xfrm>
        </p:grpSpPr>
        <p:grpSp>
          <p:nvGrpSpPr>
            <p:cNvPr id="6" name="그룹 5"/>
            <p:cNvGrpSpPr/>
            <p:nvPr/>
          </p:nvGrpSpPr>
          <p:grpSpPr>
            <a:xfrm>
              <a:off x="539552" y="1412776"/>
              <a:ext cx="7755551" cy="2998837"/>
              <a:chOff x="539552" y="1412776"/>
              <a:chExt cx="7755551" cy="2998837"/>
            </a:xfrm>
          </p:grpSpPr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552" y="1700808"/>
                <a:ext cx="3579819" cy="27108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16204" y="1412776"/>
                    <a:ext cx="20265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1" i="1" dirty="0" smtClean="0">
                              <a:latin typeface="Cambria Math"/>
                            </a:rPr>
                            <m:t>log</m:t>
                          </m:r>
                          <m:r>
                            <a:rPr lang="en-US" altLang="ko-KR" b="1" i="1" dirty="0" smtClean="0">
                              <a:latin typeface="Cambria Math"/>
                            </a:rPr>
                            <m:t>⁡(</m:t>
                          </m:r>
                          <m:r>
                            <a:rPr lang="en-US" altLang="ko-KR" b="1" i="1" dirty="0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ko-KR" b="1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ko-KR" b="1" i="1" dirty="0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6204" y="1412776"/>
                    <a:ext cx="202651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1748708"/>
                <a:ext cx="3363063" cy="25967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600313" y="1412776"/>
                    <a:ext cx="20265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dirty="0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1" i="1" dirty="0" smtClean="0">
                              <a:latin typeface="Cambria Math"/>
                            </a:rPr>
                            <m:t>log</m:t>
                          </m:r>
                          <m:r>
                            <a:rPr lang="en-US" altLang="ko-KR" b="1" i="1" dirty="0" smtClean="0">
                              <a:latin typeface="Cambria Math"/>
                            </a:rPr>
                            <m:t>⁡(</m:t>
                          </m:r>
                          <m:r>
                            <a:rPr lang="en-US" altLang="ko-KR" b="1" i="1" dirty="0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ko-KR" b="1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0313" y="1412776"/>
                    <a:ext cx="202651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모서리가 둥근 직사각형 9"/>
              <p:cNvSpPr/>
              <p:nvPr/>
            </p:nvSpPr>
            <p:spPr>
              <a:xfrm>
                <a:off x="5121776" y="1846210"/>
                <a:ext cx="644048" cy="2258294"/>
              </a:xfrm>
              <a:prstGeom prst="round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857482" y="1846210"/>
                <a:ext cx="644048" cy="2258294"/>
              </a:xfrm>
              <a:prstGeom prst="roundRect">
                <a:avLst/>
              </a:pr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53297" y="4725144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when D(g(z)) &lt; 0.4:</a:t>
              </a:r>
            </a:p>
            <a:p>
              <a:r>
                <a:rPr lang="en-US" altLang="ko-KR" dirty="0" smtClean="0"/>
                <a:t>  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small </a:t>
              </a:r>
              <a:r>
                <a:rPr lang="en-US" altLang="ko-KR" dirty="0" smtClean="0"/>
                <a:t>gradient value 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37407" y="4725144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when D(g(z)) &lt; 0.4:</a:t>
              </a:r>
            </a:p>
            <a:p>
              <a:r>
                <a:rPr lang="en-US" altLang="ko-KR" dirty="0" smtClean="0"/>
                <a:t>   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large</a:t>
              </a:r>
              <a:r>
                <a:rPr lang="en-US" altLang="ko-KR" dirty="0" smtClean="0"/>
                <a:t> gradient value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1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716016" y="1665724"/>
            <a:ext cx="3090672" cy="1547741"/>
            <a:chOff x="4716016" y="1665724"/>
            <a:chExt cx="3090672" cy="1547741"/>
          </a:xfrm>
        </p:grpSpPr>
        <p:grpSp>
          <p:nvGrpSpPr>
            <p:cNvPr id="7" name="그룹 6"/>
            <p:cNvGrpSpPr/>
            <p:nvPr/>
          </p:nvGrpSpPr>
          <p:grpSpPr>
            <a:xfrm>
              <a:off x="4716016" y="2502800"/>
              <a:ext cx="3090672" cy="546398"/>
              <a:chOff x="1325880" y="2393868"/>
              <a:chExt cx="3090672" cy="546398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1325880" y="2393868"/>
                <a:ext cx="768096" cy="486492"/>
              </a:xfrm>
              <a:custGeom>
                <a:avLst/>
                <a:gdLst>
                  <a:gd name="connsiteX0" fmla="*/ 0 w 768096"/>
                  <a:gd name="connsiteY0" fmla="*/ 486492 h 486492"/>
                  <a:gd name="connsiteX1" fmla="*/ 82296 w 768096"/>
                  <a:gd name="connsiteY1" fmla="*/ 395052 h 486492"/>
                  <a:gd name="connsiteX2" fmla="*/ 402336 w 768096"/>
                  <a:gd name="connsiteY2" fmla="*/ 20148 h 486492"/>
                  <a:gd name="connsiteX3" fmla="*/ 768096 w 768096"/>
                  <a:gd name="connsiteY3" fmla="*/ 47580 h 486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096" h="486492">
                    <a:moveTo>
                      <a:pt x="0" y="486492"/>
                    </a:moveTo>
                    <a:cubicBezTo>
                      <a:pt x="7620" y="479634"/>
                      <a:pt x="15240" y="472776"/>
                      <a:pt x="82296" y="395052"/>
                    </a:cubicBezTo>
                    <a:cubicBezTo>
                      <a:pt x="149352" y="317328"/>
                      <a:pt x="288036" y="78060"/>
                      <a:pt x="402336" y="20148"/>
                    </a:cubicBezTo>
                    <a:cubicBezTo>
                      <a:pt x="516636" y="-37764"/>
                      <a:pt x="768096" y="47580"/>
                      <a:pt x="768096" y="4758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2441448" y="2551176"/>
                <a:ext cx="950976" cy="389090"/>
              </a:xfrm>
              <a:custGeom>
                <a:avLst/>
                <a:gdLst>
                  <a:gd name="connsiteX0" fmla="*/ 0 w 950976"/>
                  <a:gd name="connsiteY0" fmla="*/ 0 h 389090"/>
                  <a:gd name="connsiteX1" fmla="*/ 603504 w 950976"/>
                  <a:gd name="connsiteY1" fmla="*/ 374904 h 389090"/>
                  <a:gd name="connsiteX2" fmla="*/ 950976 w 950976"/>
                  <a:gd name="connsiteY2" fmla="*/ 274320 h 38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0976" h="389090">
                    <a:moveTo>
                      <a:pt x="0" y="0"/>
                    </a:moveTo>
                    <a:cubicBezTo>
                      <a:pt x="222504" y="164592"/>
                      <a:pt x="445008" y="329184"/>
                      <a:pt x="603504" y="374904"/>
                    </a:cubicBezTo>
                    <a:cubicBezTo>
                      <a:pt x="762000" y="420624"/>
                      <a:pt x="856488" y="347472"/>
                      <a:pt x="950976" y="27432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자유형 5"/>
              <p:cNvSpPr/>
              <p:nvPr/>
            </p:nvSpPr>
            <p:spPr>
              <a:xfrm>
                <a:off x="3675888" y="2427935"/>
                <a:ext cx="740664" cy="260401"/>
              </a:xfrm>
              <a:custGeom>
                <a:avLst/>
                <a:gdLst>
                  <a:gd name="connsiteX0" fmla="*/ 0 w 740664"/>
                  <a:gd name="connsiteY0" fmla="*/ 260401 h 260401"/>
                  <a:gd name="connsiteX1" fmla="*/ 393192 w 740664"/>
                  <a:gd name="connsiteY1" fmla="*/ 4369 h 260401"/>
                  <a:gd name="connsiteX2" fmla="*/ 740664 w 740664"/>
                  <a:gd name="connsiteY2" fmla="*/ 123241 h 26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664" h="260401">
                    <a:moveTo>
                      <a:pt x="0" y="260401"/>
                    </a:moveTo>
                    <a:cubicBezTo>
                      <a:pt x="134874" y="143815"/>
                      <a:pt x="269748" y="27229"/>
                      <a:pt x="393192" y="4369"/>
                    </a:cubicBezTo>
                    <a:cubicBezTo>
                      <a:pt x="516636" y="-18491"/>
                      <a:pt x="628650" y="52375"/>
                      <a:pt x="740664" y="123241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4716016" y="2581454"/>
              <a:ext cx="3090672" cy="546398"/>
              <a:chOff x="1325880" y="2393868"/>
              <a:chExt cx="3090672" cy="546398"/>
            </a:xfrm>
          </p:grpSpPr>
          <p:sp>
            <p:nvSpPr>
              <p:cNvPr id="9" name="자유형 8"/>
              <p:cNvSpPr/>
              <p:nvPr/>
            </p:nvSpPr>
            <p:spPr>
              <a:xfrm>
                <a:off x="1325880" y="2393868"/>
                <a:ext cx="768096" cy="486492"/>
              </a:xfrm>
              <a:custGeom>
                <a:avLst/>
                <a:gdLst>
                  <a:gd name="connsiteX0" fmla="*/ 0 w 768096"/>
                  <a:gd name="connsiteY0" fmla="*/ 486492 h 486492"/>
                  <a:gd name="connsiteX1" fmla="*/ 82296 w 768096"/>
                  <a:gd name="connsiteY1" fmla="*/ 395052 h 486492"/>
                  <a:gd name="connsiteX2" fmla="*/ 402336 w 768096"/>
                  <a:gd name="connsiteY2" fmla="*/ 20148 h 486492"/>
                  <a:gd name="connsiteX3" fmla="*/ 768096 w 768096"/>
                  <a:gd name="connsiteY3" fmla="*/ 47580 h 486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096" h="486492">
                    <a:moveTo>
                      <a:pt x="0" y="486492"/>
                    </a:moveTo>
                    <a:cubicBezTo>
                      <a:pt x="7620" y="479634"/>
                      <a:pt x="15240" y="472776"/>
                      <a:pt x="82296" y="395052"/>
                    </a:cubicBezTo>
                    <a:cubicBezTo>
                      <a:pt x="149352" y="317328"/>
                      <a:pt x="288036" y="78060"/>
                      <a:pt x="402336" y="20148"/>
                    </a:cubicBezTo>
                    <a:cubicBezTo>
                      <a:pt x="516636" y="-37764"/>
                      <a:pt x="768096" y="47580"/>
                      <a:pt x="768096" y="47580"/>
                    </a:cubicBezTo>
                  </a:path>
                </a:pathLst>
              </a:cu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 9"/>
              <p:cNvSpPr/>
              <p:nvPr/>
            </p:nvSpPr>
            <p:spPr>
              <a:xfrm>
                <a:off x="2441448" y="2551176"/>
                <a:ext cx="950976" cy="389090"/>
              </a:xfrm>
              <a:custGeom>
                <a:avLst/>
                <a:gdLst>
                  <a:gd name="connsiteX0" fmla="*/ 0 w 950976"/>
                  <a:gd name="connsiteY0" fmla="*/ 0 h 389090"/>
                  <a:gd name="connsiteX1" fmla="*/ 603504 w 950976"/>
                  <a:gd name="connsiteY1" fmla="*/ 374904 h 389090"/>
                  <a:gd name="connsiteX2" fmla="*/ 950976 w 950976"/>
                  <a:gd name="connsiteY2" fmla="*/ 274320 h 38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0976" h="389090">
                    <a:moveTo>
                      <a:pt x="0" y="0"/>
                    </a:moveTo>
                    <a:cubicBezTo>
                      <a:pt x="222504" y="164592"/>
                      <a:pt x="445008" y="329184"/>
                      <a:pt x="603504" y="374904"/>
                    </a:cubicBezTo>
                    <a:cubicBezTo>
                      <a:pt x="762000" y="420624"/>
                      <a:pt x="856488" y="347472"/>
                      <a:pt x="950976" y="274320"/>
                    </a:cubicBezTo>
                  </a:path>
                </a:pathLst>
              </a:cu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자유형 10"/>
              <p:cNvSpPr/>
              <p:nvPr/>
            </p:nvSpPr>
            <p:spPr>
              <a:xfrm>
                <a:off x="3675888" y="2427935"/>
                <a:ext cx="740664" cy="260401"/>
              </a:xfrm>
              <a:custGeom>
                <a:avLst/>
                <a:gdLst>
                  <a:gd name="connsiteX0" fmla="*/ 0 w 740664"/>
                  <a:gd name="connsiteY0" fmla="*/ 260401 h 260401"/>
                  <a:gd name="connsiteX1" fmla="*/ 393192 w 740664"/>
                  <a:gd name="connsiteY1" fmla="*/ 4369 h 260401"/>
                  <a:gd name="connsiteX2" fmla="*/ 740664 w 740664"/>
                  <a:gd name="connsiteY2" fmla="*/ 123241 h 26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664" h="260401">
                    <a:moveTo>
                      <a:pt x="0" y="260401"/>
                    </a:moveTo>
                    <a:cubicBezTo>
                      <a:pt x="134874" y="143815"/>
                      <a:pt x="269748" y="27229"/>
                      <a:pt x="393192" y="4369"/>
                    </a:cubicBezTo>
                    <a:cubicBezTo>
                      <a:pt x="516636" y="-18491"/>
                      <a:pt x="628650" y="52375"/>
                      <a:pt x="740664" y="123241"/>
                    </a:cubicBezTo>
                  </a:path>
                </a:pathLst>
              </a:cu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716016" y="2667067"/>
              <a:ext cx="3090672" cy="546398"/>
              <a:chOff x="1325880" y="2393868"/>
              <a:chExt cx="3090672" cy="546398"/>
            </a:xfrm>
          </p:grpSpPr>
          <p:sp>
            <p:nvSpPr>
              <p:cNvPr id="13" name="자유형 12"/>
              <p:cNvSpPr/>
              <p:nvPr/>
            </p:nvSpPr>
            <p:spPr>
              <a:xfrm>
                <a:off x="1325880" y="2393868"/>
                <a:ext cx="768096" cy="486492"/>
              </a:xfrm>
              <a:custGeom>
                <a:avLst/>
                <a:gdLst>
                  <a:gd name="connsiteX0" fmla="*/ 0 w 768096"/>
                  <a:gd name="connsiteY0" fmla="*/ 486492 h 486492"/>
                  <a:gd name="connsiteX1" fmla="*/ 82296 w 768096"/>
                  <a:gd name="connsiteY1" fmla="*/ 395052 h 486492"/>
                  <a:gd name="connsiteX2" fmla="*/ 402336 w 768096"/>
                  <a:gd name="connsiteY2" fmla="*/ 20148 h 486492"/>
                  <a:gd name="connsiteX3" fmla="*/ 768096 w 768096"/>
                  <a:gd name="connsiteY3" fmla="*/ 47580 h 486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096" h="486492">
                    <a:moveTo>
                      <a:pt x="0" y="486492"/>
                    </a:moveTo>
                    <a:cubicBezTo>
                      <a:pt x="7620" y="479634"/>
                      <a:pt x="15240" y="472776"/>
                      <a:pt x="82296" y="395052"/>
                    </a:cubicBezTo>
                    <a:cubicBezTo>
                      <a:pt x="149352" y="317328"/>
                      <a:pt x="288036" y="78060"/>
                      <a:pt x="402336" y="20148"/>
                    </a:cubicBezTo>
                    <a:cubicBezTo>
                      <a:pt x="516636" y="-37764"/>
                      <a:pt x="768096" y="47580"/>
                      <a:pt x="768096" y="4758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2441448" y="2551176"/>
                <a:ext cx="950976" cy="389090"/>
              </a:xfrm>
              <a:custGeom>
                <a:avLst/>
                <a:gdLst>
                  <a:gd name="connsiteX0" fmla="*/ 0 w 950976"/>
                  <a:gd name="connsiteY0" fmla="*/ 0 h 389090"/>
                  <a:gd name="connsiteX1" fmla="*/ 603504 w 950976"/>
                  <a:gd name="connsiteY1" fmla="*/ 374904 h 389090"/>
                  <a:gd name="connsiteX2" fmla="*/ 950976 w 950976"/>
                  <a:gd name="connsiteY2" fmla="*/ 274320 h 38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0976" h="389090">
                    <a:moveTo>
                      <a:pt x="0" y="0"/>
                    </a:moveTo>
                    <a:cubicBezTo>
                      <a:pt x="222504" y="164592"/>
                      <a:pt x="445008" y="329184"/>
                      <a:pt x="603504" y="374904"/>
                    </a:cubicBezTo>
                    <a:cubicBezTo>
                      <a:pt x="762000" y="420624"/>
                      <a:pt x="856488" y="347472"/>
                      <a:pt x="950976" y="27432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3675888" y="2427935"/>
                <a:ext cx="740664" cy="260401"/>
              </a:xfrm>
              <a:custGeom>
                <a:avLst/>
                <a:gdLst>
                  <a:gd name="connsiteX0" fmla="*/ 0 w 740664"/>
                  <a:gd name="connsiteY0" fmla="*/ 260401 h 260401"/>
                  <a:gd name="connsiteX1" fmla="*/ 393192 w 740664"/>
                  <a:gd name="connsiteY1" fmla="*/ 4369 h 260401"/>
                  <a:gd name="connsiteX2" fmla="*/ 740664 w 740664"/>
                  <a:gd name="connsiteY2" fmla="*/ 123241 h 26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664" h="260401">
                    <a:moveTo>
                      <a:pt x="0" y="260401"/>
                    </a:moveTo>
                    <a:cubicBezTo>
                      <a:pt x="134874" y="143815"/>
                      <a:pt x="269748" y="27229"/>
                      <a:pt x="393192" y="4369"/>
                    </a:cubicBezTo>
                    <a:cubicBezTo>
                      <a:pt x="516636" y="-18491"/>
                      <a:pt x="628650" y="52375"/>
                      <a:pt x="740664" y="123241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716016" y="1665724"/>
              <a:ext cx="3090672" cy="546398"/>
              <a:chOff x="1325880" y="2393868"/>
              <a:chExt cx="3090672" cy="546398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1325880" y="2393868"/>
                <a:ext cx="768096" cy="486492"/>
              </a:xfrm>
              <a:custGeom>
                <a:avLst/>
                <a:gdLst>
                  <a:gd name="connsiteX0" fmla="*/ 0 w 768096"/>
                  <a:gd name="connsiteY0" fmla="*/ 486492 h 486492"/>
                  <a:gd name="connsiteX1" fmla="*/ 82296 w 768096"/>
                  <a:gd name="connsiteY1" fmla="*/ 395052 h 486492"/>
                  <a:gd name="connsiteX2" fmla="*/ 402336 w 768096"/>
                  <a:gd name="connsiteY2" fmla="*/ 20148 h 486492"/>
                  <a:gd name="connsiteX3" fmla="*/ 768096 w 768096"/>
                  <a:gd name="connsiteY3" fmla="*/ 47580 h 486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096" h="486492">
                    <a:moveTo>
                      <a:pt x="0" y="486492"/>
                    </a:moveTo>
                    <a:cubicBezTo>
                      <a:pt x="7620" y="479634"/>
                      <a:pt x="15240" y="472776"/>
                      <a:pt x="82296" y="395052"/>
                    </a:cubicBezTo>
                    <a:cubicBezTo>
                      <a:pt x="149352" y="317328"/>
                      <a:pt x="288036" y="78060"/>
                      <a:pt x="402336" y="20148"/>
                    </a:cubicBezTo>
                    <a:cubicBezTo>
                      <a:pt x="516636" y="-37764"/>
                      <a:pt x="768096" y="47580"/>
                      <a:pt x="768096" y="47580"/>
                    </a:cubicBezTo>
                  </a:path>
                </a:pathLst>
              </a:cu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 17"/>
              <p:cNvSpPr/>
              <p:nvPr/>
            </p:nvSpPr>
            <p:spPr>
              <a:xfrm>
                <a:off x="2441448" y="2551176"/>
                <a:ext cx="950976" cy="389090"/>
              </a:xfrm>
              <a:custGeom>
                <a:avLst/>
                <a:gdLst>
                  <a:gd name="connsiteX0" fmla="*/ 0 w 950976"/>
                  <a:gd name="connsiteY0" fmla="*/ 0 h 389090"/>
                  <a:gd name="connsiteX1" fmla="*/ 603504 w 950976"/>
                  <a:gd name="connsiteY1" fmla="*/ 374904 h 389090"/>
                  <a:gd name="connsiteX2" fmla="*/ 950976 w 950976"/>
                  <a:gd name="connsiteY2" fmla="*/ 274320 h 389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0976" h="389090">
                    <a:moveTo>
                      <a:pt x="0" y="0"/>
                    </a:moveTo>
                    <a:cubicBezTo>
                      <a:pt x="222504" y="164592"/>
                      <a:pt x="445008" y="329184"/>
                      <a:pt x="603504" y="374904"/>
                    </a:cubicBezTo>
                    <a:cubicBezTo>
                      <a:pt x="762000" y="420624"/>
                      <a:pt x="856488" y="347472"/>
                      <a:pt x="950976" y="274320"/>
                    </a:cubicBezTo>
                  </a:path>
                </a:pathLst>
              </a:cu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3675888" y="2427935"/>
                <a:ext cx="740664" cy="260401"/>
              </a:xfrm>
              <a:custGeom>
                <a:avLst/>
                <a:gdLst>
                  <a:gd name="connsiteX0" fmla="*/ 0 w 740664"/>
                  <a:gd name="connsiteY0" fmla="*/ 260401 h 260401"/>
                  <a:gd name="connsiteX1" fmla="*/ 393192 w 740664"/>
                  <a:gd name="connsiteY1" fmla="*/ 4369 h 260401"/>
                  <a:gd name="connsiteX2" fmla="*/ 740664 w 740664"/>
                  <a:gd name="connsiteY2" fmla="*/ 123241 h 260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664" h="260401">
                    <a:moveTo>
                      <a:pt x="0" y="260401"/>
                    </a:moveTo>
                    <a:cubicBezTo>
                      <a:pt x="134874" y="143815"/>
                      <a:pt x="269748" y="27229"/>
                      <a:pt x="393192" y="4369"/>
                    </a:cubicBezTo>
                    <a:cubicBezTo>
                      <a:pt x="516636" y="-18491"/>
                      <a:pt x="628650" y="52375"/>
                      <a:pt x="740664" y="123241"/>
                    </a:cubicBezTo>
                  </a:path>
                </a:pathLst>
              </a:cu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024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1763688" y="5085184"/>
            <a:ext cx="2304256" cy="802306"/>
            <a:chOff x="1763688" y="4508194"/>
            <a:chExt cx="2304256" cy="802306"/>
          </a:xfrm>
        </p:grpSpPr>
        <p:sp>
          <p:nvSpPr>
            <p:cNvPr id="5" name="타원 4"/>
            <p:cNvSpPr/>
            <p:nvPr/>
          </p:nvSpPr>
          <p:spPr>
            <a:xfrm>
              <a:off x="1763688" y="494116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11760" y="494116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input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>
              <a:stCxn id="5" idx="0"/>
            </p:cNvCxnSpPr>
            <p:nvPr/>
          </p:nvCxnSpPr>
          <p:spPr>
            <a:xfrm flipV="1">
              <a:off x="1943708" y="4508194"/>
              <a:ext cx="0" cy="43297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95536" y="429947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act.</a:t>
            </a:r>
            <a:endParaRPr lang="ko-KR" altLang="en-US" dirty="0"/>
          </a:p>
        </p:txBody>
      </p:sp>
      <p:grpSp>
        <p:nvGrpSpPr>
          <p:cNvPr id="46" name="그룹 45"/>
          <p:cNvGrpSpPr/>
          <p:nvPr/>
        </p:nvGrpSpPr>
        <p:grpSpPr>
          <a:xfrm>
            <a:off x="1763688" y="4267654"/>
            <a:ext cx="2304256" cy="802306"/>
            <a:chOff x="1763688" y="4508194"/>
            <a:chExt cx="2304256" cy="802306"/>
          </a:xfrm>
        </p:grpSpPr>
        <p:sp>
          <p:nvSpPr>
            <p:cNvPr id="47" name="타원 46"/>
            <p:cNvSpPr/>
            <p:nvPr/>
          </p:nvSpPr>
          <p:spPr>
            <a:xfrm>
              <a:off x="1763688" y="494116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11760" y="494116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logit</a:t>
              </a:r>
              <a:endParaRPr lang="ko-KR" altLang="en-US" dirty="0"/>
            </a:p>
          </p:txBody>
        </p:sp>
        <p:cxnSp>
          <p:nvCxnSpPr>
            <p:cNvPr id="49" name="직선 화살표 연결선 48"/>
            <p:cNvCxnSpPr>
              <a:stCxn id="47" idx="0"/>
            </p:cNvCxnSpPr>
            <p:nvPr/>
          </p:nvCxnSpPr>
          <p:spPr>
            <a:xfrm flipV="1">
              <a:off x="1943708" y="4508194"/>
              <a:ext cx="0" cy="43297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1763688" y="3429000"/>
            <a:ext cx="2304256" cy="802306"/>
            <a:chOff x="1763688" y="4508194"/>
            <a:chExt cx="2304256" cy="802306"/>
          </a:xfrm>
        </p:grpSpPr>
        <p:sp>
          <p:nvSpPr>
            <p:cNvPr id="51" name="타원 50"/>
            <p:cNvSpPr/>
            <p:nvPr/>
          </p:nvSpPr>
          <p:spPr>
            <a:xfrm>
              <a:off x="1763688" y="494116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11760" y="494116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hidden</a:t>
              </a:r>
              <a:endParaRPr lang="ko-KR" altLang="en-US" dirty="0"/>
            </a:p>
          </p:txBody>
        </p:sp>
        <p:cxnSp>
          <p:nvCxnSpPr>
            <p:cNvPr id="53" name="직선 화살표 연결선 52"/>
            <p:cNvCxnSpPr>
              <a:stCxn id="51" idx="0"/>
            </p:cNvCxnSpPr>
            <p:nvPr/>
          </p:nvCxnSpPr>
          <p:spPr>
            <a:xfrm flipV="1">
              <a:off x="1943708" y="4508194"/>
              <a:ext cx="0" cy="43297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1763688" y="2564904"/>
            <a:ext cx="2304256" cy="802306"/>
            <a:chOff x="1763688" y="4508194"/>
            <a:chExt cx="2304256" cy="802306"/>
          </a:xfrm>
        </p:grpSpPr>
        <p:sp>
          <p:nvSpPr>
            <p:cNvPr id="55" name="타원 54"/>
            <p:cNvSpPr/>
            <p:nvPr/>
          </p:nvSpPr>
          <p:spPr>
            <a:xfrm>
              <a:off x="1763688" y="494116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411760" y="494116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 smtClean="0"/>
                <a:t>logit</a:t>
              </a:r>
              <a:endParaRPr lang="ko-KR" altLang="en-US" dirty="0"/>
            </a:p>
          </p:txBody>
        </p:sp>
        <p:cxnSp>
          <p:nvCxnSpPr>
            <p:cNvPr id="57" name="직선 화살표 연결선 56"/>
            <p:cNvCxnSpPr>
              <a:stCxn id="55" idx="0"/>
            </p:cNvCxnSpPr>
            <p:nvPr/>
          </p:nvCxnSpPr>
          <p:spPr>
            <a:xfrm flipV="1">
              <a:off x="1943708" y="4508194"/>
              <a:ext cx="0" cy="43297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11584" y="51170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1763688" y="1989766"/>
            <a:ext cx="2304256" cy="369332"/>
            <a:chOff x="1763688" y="4941168"/>
            <a:chExt cx="2304256" cy="369332"/>
          </a:xfrm>
        </p:grpSpPr>
        <p:sp>
          <p:nvSpPr>
            <p:cNvPr id="60" name="타원 59"/>
            <p:cNvSpPr/>
            <p:nvPr/>
          </p:nvSpPr>
          <p:spPr>
            <a:xfrm>
              <a:off x="1763688" y="494116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11760" y="494116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output</a:t>
              </a:r>
              <a:endParaRPr lang="ko-KR" altLang="en-US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11584" y="346082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linear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11584" y="259672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act.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140200" y="5147783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/>
              <a:t>self.map1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nn.Linear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input_size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hidden_size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7" name="직사각형 66"/>
          <p:cNvSpPr/>
          <p:nvPr/>
        </p:nvSpPr>
        <p:spPr>
          <a:xfrm>
            <a:off x="4140200" y="4330252"/>
            <a:ext cx="1942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x = </a:t>
            </a:r>
            <a:r>
              <a:rPr lang="en-US" altLang="ko-KR" sz="1400" dirty="0" err="1"/>
              <a:t>F.elu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self.map1</a:t>
            </a:r>
            <a:r>
              <a:rPr lang="en-US" altLang="ko-KR" sz="1400" dirty="0"/>
              <a:t>(x))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4140200" y="34915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/>
              <a:t>self.map2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nn.Linear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hidden_size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output_size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9" name="직사각형 68"/>
          <p:cNvSpPr/>
          <p:nvPr/>
        </p:nvSpPr>
        <p:spPr>
          <a:xfrm>
            <a:off x="4140200" y="2627502"/>
            <a:ext cx="1727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/>
              <a:t>F.tanh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self.map2</a:t>
            </a:r>
            <a:r>
              <a:rPr lang="en-US" altLang="ko-KR" sz="1400" dirty="0"/>
              <a:t>(x))</a:t>
            </a:r>
            <a:endParaRPr lang="ko-KR" altLang="en-US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39552" y="4766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Generator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9534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136</Words>
  <Application>Microsoft Office PowerPoint</Application>
  <PresentationFormat>화면 슬라이드 쇼(4:3)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24</cp:revision>
  <dcterms:created xsi:type="dcterms:W3CDTF">2006-10-05T04:04:58Z</dcterms:created>
  <dcterms:modified xsi:type="dcterms:W3CDTF">2018-04-18T07:36:24Z</dcterms:modified>
</cp:coreProperties>
</file>