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EC0B-DFAD-4CDA-9268-C45B42BF72B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1EC97-AB28-4A3C-B8F9-A5533318F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3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3492" y="1697789"/>
            <a:ext cx="3242087" cy="3130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55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Analyzing Video Game Data with Tableau</a:t>
            </a:r>
            <a:endParaRPr lang="en-US" sz="5500" dirty="0"/>
          </a:p>
        </p:txBody>
      </p:sp>
      <p:sp>
        <p:nvSpPr>
          <p:cNvPr id="5" name="Shape 2"/>
          <p:cNvSpPr/>
          <p:nvPr/>
        </p:nvSpPr>
        <p:spPr>
          <a:xfrm>
            <a:off x="5233492" y="4828172"/>
            <a:ext cx="302419" cy="302419"/>
          </a:xfrm>
          <a:prstGeom prst="roundRect">
            <a:avLst>
              <a:gd name="adj" fmla="val 25194296"/>
            </a:avLst>
          </a:prstGeom>
          <a:solidFill>
            <a:srgbClr val="5D2C7C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5337175" y="4938702"/>
            <a:ext cx="94953" cy="81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25"/>
              </a:lnSpc>
            </a:pPr>
            <a:r>
              <a:rPr lang="en-US" sz="625" dirty="0">
                <a:solidFill>
                  <a:srgbClr val="FFFFFF"/>
                </a:solidFill>
                <a:latin typeface="Fira Sans Medium" pitchFamily="34" charset="0"/>
                <a:ea typeface="Fira Sans Medium" pitchFamily="34" charset="-122"/>
                <a:cs typeface="Fira Sans Medium" pitchFamily="34" charset="-120"/>
              </a:rPr>
              <a:t>RC</a:t>
            </a:r>
            <a:endParaRPr lang="en-US" sz="625" dirty="0"/>
          </a:p>
        </p:txBody>
      </p:sp>
      <p:sp>
        <p:nvSpPr>
          <p:cNvPr id="7" name="Text 4"/>
          <p:cNvSpPr/>
          <p:nvPr/>
        </p:nvSpPr>
        <p:spPr>
          <a:xfrm>
            <a:off x="5630367" y="4814083"/>
            <a:ext cx="2371824" cy="330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83"/>
              </a:lnSpc>
            </a:pPr>
            <a:r>
              <a:rPr lang="en-US" sz="1833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 Ranojoy Chatterjee</a:t>
            </a:r>
            <a:endParaRPr lang="en-US" sz="18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1">
            <a:extLst>
              <a:ext uri="{FF2B5EF4-FFF2-40B4-BE49-F238E27FC236}">
                <a16:creationId xmlns:a16="http://schemas.microsoft.com/office/drawing/2014/main" id="{B4FADBB2-24CB-4ADC-8587-B5D1DE5B1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" y="369570"/>
            <a:ext cx="12101513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E2E8B15-AA63-4596-BBD7-424AC99E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93" y="282607"/>
            <a:ext cx="8632413" cy="62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36C566D8-A289-4577-AFCA-A8C30874A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5" y="282607"/>
            <a:ext cx="11087291" cy="62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27A799EC-238A-49CB-8C35-4FEC71CF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3" y="380570"/>
            <a:ext cx="10787634" cy="60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DB51FED9-A229-44BB-B9ED-6B2A70B3B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35" y="184641"/>
            <a:ext cx="7041928" cy="64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A9CA97B7-8B4B-4386-8AC8-94EF0B48E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13" y="288368"/>
            <a:ext cx="10303574" cy="62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F3F8BF33-DEDB-4B73-AA38-EC427485B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909637"/>
            <a:ext cx="112204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8">
            <a:extLst>
              <a:ext uri="{FF2B5EF4-FFF2-40B4-BE49-F238E27FC236}">
                <a16:creationId xmlns:a16="http://schemas.microsoft.com/office/drawing/2014/main" id="{D5389CFE-1BD8-4AA8-BE3D-B63D11C16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1" y="282607"/>
            <a:ext cx="10050018" cy="629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Sans Bold</vt:lpstr>
      <vt:lpstr>Fira Sans Medium</vt:lpstr>
      <vt:lpstr>Inconsolata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Ranojoy Chatterjee</cp:lastModifiedBy>
  <cp:revision>1</cp:revision>
  <dcterms:created xsi:type="dcterms:W3CDTF">2025-03-07T20:29:40Z</dcterms:created>
  <dcterms:modified xsi:type="dcterms:W3CDTF">2025-03-07T20:45:58Z</dcterms:modified>
</cp:coreProperties>
</file>