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2A127D-2DD2-44F7-A0F1-2E7E2156D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3DC20BD-0A7F-479E-BF46-718830584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1E7899-2B76-4DE8-A34C-DC082001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418-B65B-4DE3-B401-49FF50134E0A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0A9D07-F6EA-411B-AEA3-13AFEE06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8DA4D6-FAD6-4F33-A2FD-FC8E3345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9523-5B13-48B7-978D-59DB75D84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28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C0ECA8-DFCD-4431-A8E6-FFF6639E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B37B77A-622D-40D7-B6EB-E2146389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746C6A-E018-40B7-B571-2CD8683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418-B65B-4DE3-B401-49FF50134E0A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A55170-65DD-419C-B185-0672201A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599616-6545-47F9-A092-B126F7BA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9523-5B13-48B7-978D-59DB75D84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61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F879B96-F9BC-40EA-907E-5AC474127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EBAE4EB-92AA-4A0E-8F4F-114A9B141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E9793B-46CB-402F-911D-B147AA84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418-B65B-4DE3-B401-49FF50134E0A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DB756B-BBE0-4279-8728-A13B21DB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984946-30EF-4FD1-849E-E65EACA4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9523-5B13-48B7-978D-59DB75D84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95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726DCC-0E1E-4E5C-8EFE-E4993831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D54A08-D4B7-4658-8AAE-59AF9F5D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0BB8D2-AB1D-4399-B782-ED6C0C33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418-B65B-4DE3-B401-49FF50134E0A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F7C32B-720B-4118-84F3-E8D83A28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FFDC9-3844-4E57-8014-625AD24B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9523-5B13-48B7-978D-59DB75D84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1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71E86A-F09B-4DFA-A767-4DBDED50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A9CA0E-6155-4960-B518-3DEE92446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DEDAAA-AA90-4E64-9B82-A67DD5B7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418-B65B-4DE3-B401-49FF50134E0A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C14D04-F5E6-44A0-A060-C718CB37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1AB5F1-1969-4E17-BEFF-0FBB126C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9523-5B13-48B7-978D-59DB75D84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08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C0AC11-4B39-4E0A-B6A9-C97AFDFE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8CBBF0-3221-4661-A726-5209C4E1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54D757-05FB-4947-B64E-FB491FDF2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A3E4CE-4D91-4C70-A711-40DC8F05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418-B65B-4DE3-B401-49FF50134E0A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9176B4-31C4-4867-A2BB-1EF85827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C26B7F-4703-4E4D-A807-EB51C58C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9523-5B13-48B7-978D-59DB75D84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4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48B97C-D8DC-4DB6-8635-BF752902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FA08A9-461F-4CDA-92AE-280C1FE0F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FC0EEBE-8D5E-4933-99CE-C43383D1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68251F6-F7AC-4915-9342-73FF12447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724004F-6068-40D9-BC86-E47A9A290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2002002-5124-4796-B9F4-F9947372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418-B65B-4DE3-B401-49FF50134E0A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B3CE020-43E6-4784-A764-E158AA0E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B1E5231-1126-49C0-8CA0-58E768C2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9523-5B13-48B7-978D-59DB75D84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9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18F556-9160-448A-B839-CD079A4A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0A6D7D1-23B9-4388-96AB-4D7914F6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418-B65B-4DE3-B401-49FF50134E0A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DF0787-7D3C-4B65-B90C-3F924504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4919E0B-EF85-490F-9509-437DC4A0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9523-5B13-48B7-978D-59DB75D84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94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6C57A5E-2CF2-4A68-80EC-E11CA45C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418-B65B-4DE3-B401-49FF50134E0A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F14B3CE-D50A-42D2-BB23-D1328AC9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4BBC1E-D1D3-4407-8305-FE60D764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9523-5B13-48B7-978D-59DB75D84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88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EAC42C-52A1-48C6-A162-EAA8AB38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299FC9-BC7D-488D-A02C-84505DAC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5EE54EC-CECF-486F-AD64-3E5430B03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52AC25-8E26-4D5C-BB32-2EFB7BB9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418-B65B-4DE3-B401-49FF50134E0A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6A3731-B146-4240-8B77-21633BE6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701BAD-D804-40CD-A19C-6555BD55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9523-5B13-48B7-978D-59DB75D84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7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DD41A9-F556-4A76-891F-BB273F29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AFA6B36-A7F6-4E2B-ADE7-7CB19165A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085F7A7-D4DD-4DA4-8226-E8F9B1800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1AF745-E4A0-4E2E-8E41-4A25A9CE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418-B65B-4DE3-B401-49FF50134E0A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46E803-CD08-4EFB-AEC4-80CC2E90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5F81BE-52E8-4BCD-9679-C3A49C21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9523-5B13-48B7-978D-59DB75D84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38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DEE9F56-3DD8-438D-B9A8-67A3BF46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6EB692-5A11-4300-AAD6-2612ED3E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F69032-A982-41C5-A5C8-2EB88C095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3E418-B65B-4DE3-B401-49FF50134E0A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CACD36-DC85-4525-9A23-1D60B3BBC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A77274-22FF-4F4F-8833-EADC90FA6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9523-5B13-48B7-978D-59DB75D84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93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BF74BC3-CAA1-49C7-A7DE-EE79EA545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45" y="1947118"/>
            <a:ext cx="5481710" cy="241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7480" y="313898"/>
            <a:ext cx="9799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                    </a:t>
            </a:r>
            <a:r>
              <a:rPr lang="en-US" sz="6000" b="1" dirty="0" smtClean="0"/>
              <a:t>PROBLEM</a:t>
            </a:r>
            <a:endParaRPr lang="en-US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2513" y="1992573"/>
            <a:ext cx="103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2513" y="1897039"/>
            <a:ext cx="10672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 guy who is new to a place and admires to eat the best and the famous street food of the city will face problem in finding a shop that is famous and also have reasonable rates 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32513" y="4446389"/>
            <a:ext cx="10645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Secondly that guy may also find problem in finding a laundary that is </a:t>
            </a:r>
            <a:r>
              <a:rPr lang="en-US" sz="3600" dirty="0" smtClean="0"/>
              <a:t>the</a:t>
            </a:r>
            <a:r>
              <a:rPr lang="en-US" sz="4000" dirty="0" smtClean="0"/>
              <a:t> </a:t>
            </a:r>
            <a:r>
              <a:rPr lang="en-US" sz="4000" dirty="0"/>
              <a:t>basic </a:t>
            </a:r>
            <a:r>
              <a:rPr lang="en-US" sz="4000" dirty="0" err="1" smtClean="0"/>
              <a:t>nesscaity</a:t>
            </a:r>
            <a:r>
              <a:rPr lang="en-US" sz="4000" dirty="0" smtClean="0"/>
              <a:t> of daily life.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713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CE73118-8CED-4458-B0B5-4AC563AB36E6}"/>
              </a:ext>
            </a:extLst>
          </p:cNvPr>
          <p:cNvGrpSpPr/>
          <p:nvPr/>
        </p:nvGrpSpPr>
        <p:grpSpPr>
          <a:xfrm>
            <a:off x="1827994" y="277139"/>
            <a:ext cx="3840480" cy="2419643"/>
            <a:chOff x="7040880" y="870921"/>
            <a:chExt cx="3362178" cy="2162908"/>
          </a:xfrm>
        </p:grpSpPr>
        <p:sp>
          <p:nvSpPr>
            <p:cNvPr id="2" name="Cloud 1">
              <a:extLst>
                <a:ext uri="{FF2B5EF4-FFF2-40B4-BE49-F238E27FC236}">
                  <a16:creationId xmlns:a16="http://schemas.microsoft.com/office/drawing/2014/main" xmlns="" id="{B34B30ED-A779-4819-8330-49BB69DF38B4}"/>
                </a:ext>
              </a:extLst>
            </p:cNvPr>
            <p:cNvSpPr/>
            <p:nvPr/>
          </p:nvSpPr>
          <p:spPr>
            <a:xfrm>
              <a:off x="7040880" y="870921"/>
              <a:ext cx="3362178" cy="2162908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98FA6303-3F1D-4DF6-994C-6C4B16BF608F}"/>
                </a:ext>
              </a:extLst>
            </p:cNvPr>
            <p:cNvSpPr txBox="1"/>
            <p:nvPr/>
          </p:nvSpPr>
          <p:spPr>
            <a:xfrm>
              <a:off x="7821637" y="1659988"/>
              <a:ext cx="18006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Idea???</a:t>
              </a:r>
              <a:endParaRPr lang="en-IN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xmlns="" id="{126F21A2-E92A-4CE8-9D93-0DFAD0367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58882" y="3008817"/>
            <a:ext cx="3840480" cy="283815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479327" y="2714296"/>
            <a:ext cx="4849515" cy="3957033"/>
            <a:chOff x="6424736" y="2663564"/>
            <a:chExt cx="4849515" cy="3957033"/>
          </a:xfrm>
        </p:grpSpPr>
        <p:sp>
          <p:nvSpPr>
            <p:cNvPr id="7" name="Speech Bubble: Oval 6">
              <a:extLst>
                <a:ext uri="{FF2B5EF4-FFF2-40B4-BE49-F238E27FC236}">
                  <a16:creationId xmlns:a16="http://schemas.microsoft.com/office/drawing/2014/main" xmlns="" id="{8C6E9DEE-3D4D-416B-A7E4-EF21278A4470}"/>
                </a:ext>
              </a:extLst>
            </p:cNvPr>
            <p:cNvSpPr/>
            <p:nvPr/>
          </p:nvSpPr>
          <p:spPr>
            <a:xfrm rot="5110496">
              <a:off x="6870977" y="2217323"/>
              <a:ext cx="3957033" cy="4849515"/>
            </a:xfrm>
            <a:prstGeom prst="wedgeEllipseCallout">
              <a:avLst>
                <a:gd name="adj1" fmla="val -22714"/>
                <a:gd name="adj2" fmla="val 7325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1C2CD5F-45A4-4D86-8AD7-4EADC8D4441E}"/>
                </a:ext>
              </a:extLst>
            </p:cNvPr>
            <p:cNvSpPr txBox="1"/>
            <p:nvPr/>
          </p:nvSpPr>
          <p:spPr>
            <a:xfrm>
              <a:off x="7292944" y="3487918"/>
              <a:ext cx="335231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</a:rPr>
                <a:t>Lets join the street vendors and laundary services together so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that who so enters </a:t>
              </a:r>
              <a:r>
                <a:rPr lang="en-US" sz="2400" b="1" dirty="0">
                  <a:solidFill>
                    <a:schemeClr val="tx2"/>
                  </a:solidFill>
                </a:rPr>
                <a:t>a new city may not face such problems</a:t>
              </a:r>
              <a:endParaRPr lang="en-IN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52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3" y="1501253"/>
            <a:ext cx="11150332" cy="492996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121186" y="259307"/>
            <a:ext cx="3739486" cy="887105"/>
            <a:chOff x="4367284" y="341194"/>
            <a:chExt cx="3739486" cy="887105"/>
          </a:xfrm>
        </p:grpSpPr>
        <p:sp>
          <p:nvSpPr>
            <p:cNvPr id="3" name="Bevel 2"/>
            <p:cNvSpPr/>
            <p:nvPr/>
          </p:nvSpPr>
          <p:spPr>
            <a:xfrm>
              <a:off x="4367284" y="341194"/>
              <a:ext cx="3739486" cy="887105"/>
            </a:xfrm>
            <a:prstGeom prst="bevel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31808" y="546219"/>
              <a:ext cx="197892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Home Page </a:t>
              </a:r>
              <a:endParaRPr lang="en-US" sz="25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40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37" y="1214650"/>
            <a:ext cx="11436824" cy="424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6" y="1351127"/>
            <a:ext cx="10809028" cy="499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2" y="1104900"/>
            <a:ext cx="10863618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0" y="1160060"/>
            <a:ext cx="11177516" cy="515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70996" y="2524836"/>
            <a:ext cx="4667535" cy="2661314"/>
            <a:chOff x="3370996" y="2524836"/>
            <a:chExt cx="4667535" cy="2661314"/>
          </a:xfrm>
        </p:grpSpPr>
        <p:sp>
          <p:nvSpPr>
            <p:cNvPr id="2" name="Flowchart: Punched Tape 1"/>
            <p:cNvSpPr/>
            <p:nvPr/>
          </p:nvSpPr>
          <p:spPr>
            <a:xfrm>
              <a:off x="3370996" y="2524836"/>
              <a:ext cx="4667535" cy="2661314"/>
            </a:xfrm>
            <a:prstGeom prst="flowChartPunchedTap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121624" y="3511715"/>
              <a:ext cx="32072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chemeClr val="accent1"/>
                  </a:solidFill>
                </a:rPr>
                <a:t>Thank-You!!</a:t>
              </a:r>
              <a:endParaRPr lang="en-US" sz="44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1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88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Agrahari</dc:creator>
  <cp:lastModifiedBy>DELL</cp:lastModifiedBy>
  <cp:revision>8</cp:revision>
  <dcterms:created xsi:type="dcterms:W3CDTF">2018-07-08T07:40:00Z</dcterms:created>
  <dcterms:modified xsi:type="dcterms:W3CDTF">2018-07-08T08:42:28Z</dcterms:modified>
</cp:coreProperties>
</file>