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094" r:id="rId2"/>
    <p:sldId id="4095" r:id="rId3"/>
    <p:sldId id="4115" r:id="rId4"/>
    <p:sldId id="4106" r:id="rId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340"/>
    <a:srgbClr val="E2ECF1"/>
    <a:srgbClr val="F1F6F8"/>
    <a:srgbClr val="DBE9F0"/>
    <a:srgbClr val="073B4C"/>
    <a:srgbClr val="335FFE"/>
    <a:srgbClr val="ECF3F6"/>
    <a:srgbClr val="B5B5B5"/>
    <a:srgbClr val="DEDEDE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13" autoAdjust="0"/>
    <p:restoredTop sz="91973" autoAdjust="0"/>
  </p:normalViewPr>
  <p:slideViewPr>
    <p:cSldViewPr snapToGrid="0" snapToObjects="1">
      <p:cViewPr varScale="1">
        <p:scale>
          <a:sx n="36" d="100"/>
          <a:sy n="36" d="100"/>
        </p:scale>
        <p:origin x="55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" panose="00000500000000000000" pitchFamily="2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2/9/2024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" panose="00000500000000000000" pitchFamily="2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</p:sldLayoutIdLs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7000" b="1" i="0" kern="1200" spc="-290" baseline="0">
          <a:solidFill>
            <a:schemeClr val="tx2"/>
          </a:solidFill>
          <a:latin typeface="Montserrat" pitchFamily="2" charset="77"/>
          <a:ea typeface="Open Sans Light" panose="020B0306030504020204" pitchFamily="34" charset="0"/>
          <a:cs typeface="Poppins" pitchFamily="2" charset="77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000" b="0" i="0" kern="1200" spc="-30" baseline="0" dirty="0" smtClean="0">
          <a:solidFill>
            <a:schemeClr val="tx1"/>
          </a:solidFill>
          <a:effectLst/>
          <a:latin typeface="Montserrat" pitchFamily="2" charset="77"/>
          <a:ea typeface="Open Sans Light" panose="020B0306030504020204" pitchFamily="34" charset="0"/>
          <a:cs typeface="Poppins" pitchFamily="2" charset="77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spc="-30" baseline="0" dirty="0" smtClean="0">
          <a:solidFill>
            <a:schemeClr val="tx1"/>
          </a:solidFill>
          <a:effectLst/>
          <a:latin typeface="Montserrat" pitchFamily="2" charset="77"/>
          <a:ea typeface="Open Sans Light" panose="020B0306030504020204" pitchFamily="34" charset="0"/>
          <a:cs typeface="Poppins" pitchFamily="2" charset="77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 smtClean="0">
          <a:solidFill>
            <a:schemeClr val="tx1"/>
          </a:solidFill>
          <a:effectLst/>
          <a:latin typeface="Montserrat" pitchFamily="2" charset="77"/>
          <a:ea typeface="Open Sans Light" panose="020B0306030504020204" pitchFamily="34" charset="0"/>
          <a:cs typeface="Poppins" pitchFamily="2" charset="77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 smtClean="0">
          <a:solidFill>
            <a:schemeClr val="tx1"/>
          </a:solidFill>
          <a:effectLst/>
          <a:latin typeface="Montserrat" pitchFamily="2" charset="77"/>
          <a:ea typeface="Open Sans Light" panose="020B0306030504020204" pitchFamily="34" charset="0"/>
          <a:cs typeface="Poppins" pitchFamily="2" charset="77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>
          <a:solidFill>
            <a:schemeClr val="tx1"/>
          </a:solidFill>
          <a:effectLst/>
          <a:latin typeface="Montserrat" pitchFamily="2" charset="77"/>
          <a:ea typeface="Open Sans Light" panose="020B0306030504020204" pitchFamily="34" charset="0"/>
          <a:cs typeface="Poppins" pitchFamily="2" charset="77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ransjnr/ECG-Signal-Processing-and-Analysi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Freeform 3">
            <a:extLst>
              <a:ext uri="{FF2B5EF4-FFF2-40B4-BE49-F238E27FC236}">
                <a16:creationId xmlns:a16="http://schemas.microsoft.com/office/drawing/2014/main" id="{80193322-7EBD-452E-B4D2-BE9269EBF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4285" y="10450394"/>
            <a:ext cx="4764299" cy="2043025"/>
          </a:xfrm>
          <a:custGeom>
            <a:avLst/>
            <a:gdLst>
              <a:gd name="T0" fmla="*/ 4893 w 5354"/>
              <a:gd name="T1" fmla="*/ 2609 h 2610"/>
              <a:gd name="T2" fmla="*/ 6 w 5354"/>
              <a:gd name="T3" fmla="*/ 2609 h 2610"/>
              <a:gd name="T4" fmla="*/ 6 w 5354"/>
              <a:gd name="T5" fmla="*/ 2609 h 2610"/>
              <a:gd name="T6" fmla="*/ 0 w 5354"/>
              <a:gd name="T7" fmla="*/ 2603 h 2610"/>
              <a:gd name="T8" fmla="*/ 0 w 5354"/>
              <a:gd name="T9" fmla="*/ 466 h 2610"/>
              <a:gd name="T10" fmla="*/ 0 w 5354"/>
              <a:gd name="T11" fmla="*/ 466 h 2610"/>
              <a:gd name="T12" fmla="*/ 465 w 5354"/>
              <a:gd name="T13" fmla="*/ 0 h 2610"/>
              <a:gd name="T14" fmla="*/ 5347 w 5354"/>
              <a:gd name="T15" fmla="*/ 0 h 2610"/>
              <a:gd name="T16" fmla="*/ 5347 w 5354"/>
              <a:gd name="T17" fmla="*/ 0 h 2610"/>
              <a:gd name="T18" fmla="*/ 5353 w 5354"/>
              <a:gd name="T19" fmla="*/ 7 h 2610"/>
              <a:gd name="T20" fmla="*/ 5353 w 5354"/>
              <a:gd name="T21" fmla="*/ 2149 h 2610"/>
              <a:gd name="T22" fmla="*/ 5353 w 5354"/>
              <a:gd name="T23" fmla="*/ 2149 h 2610"/>
              <a:gd name="T24" fmla="*/ 4893 w 5354"/>
              <a:gd name="T25" fmla="*/ 2609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354" h="2610">
                <a:moveTo>
                  <a:pt x="4893" y="2609"/>
                </a:moveTo>
                <a:lnTo>
                  <a:pt x="6" y="2609"/>
                </a:lnTo>
                <a:lnTo>
                  <a:pt x="6" y="2609"/>
                </a:lnTo>
                <a:cubicBezTo>
                  <a:pt x="3" y="2609"/>
                  <a:pt x="0" y="2607"/>
                  <a:pt x="0" y="2603"/>
                </a:cubicBezTo>
                <a:lnTo>
                  <a:pt x="0" y="466"/>
                </a:lnTo>
                <a:lnTo>
                  <a:pt x="0" y="466"/>
                </a:lnTo>
                <a:cubicBezTo>
                  <a:pt x="0" y="210"/>
                  <a:pt x="209" y="0"/>
                  <a:pt x="465" y="0"/>
                </a:cubicBezTo>
                <a:lnTo>
                  <a:pt x="5347" y="0"/>
                </a:lnTo>
                <a:lnTo>
                  <a:pt x="5347" y="0"/>
                </a:lnTo>
                <a:cubicBezTo>
                  <a:pt x="5350" y="0"/>
                  <a:pt x="5353" y="3"/>
                  <a:pt x="5353" y="7"/>
                </a:cubicBezTo>
                <a:lnTo>
                  <a:pt x="5353" y="2149"/>
                </a:lnTo>
                <a:lnTo>
                  <a:pt x="5353" y="2149"/>
                </a:lnTo>
                <a:cubicBezTo>
                  <a:pt x="5353" y="2403"/>
                  <a:pt x="5147" y="2609"/>
                  <a:pt x="4893" y="2609"/>
                </a:cubicBezTo>
              </a:path>
            </a:pathLst>
          </a:custGeom>
          <a:solidFill>
            <a:schemeClr val="bg2"/>
          </a:solidFill>
          <a:ln w="12700" cap="flat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Freeform 5">
            <a:extLst>
              <a:ext uri="{FF2B5EF4-FFF2-40B4-BE49-F238E27FC236}">
                <a16:creationId xmlns:a16="http://schemas.microsoft.com/office/drawing/2014/main" id="{F24DF048-918C-49B9-8C23-15F0B12E2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4285" y="10450394"/>
            <a:ext cx="4764299" cy="694631"/>
          </a:xfrm>
          <a:custGeom>
            <a:avLst/>
            <a:gdLst>
              <a:gd name="T0" fmla="*/ 5353 w 5354"/>
              <a:gd name="T1" fmla="*/ 779 h 780"/>
              <a:gd name="T2" fmla="*/ 0 w 5354"/>
              <a:gd name="T3" fmla="*/ 779 h 780"/>
              <a:gd name="T4" fmla="*/ 0 w 5354"/>
              <a:gd name="T5" fmla="*/ 477 h 780"/>
              <a:gd name="T6" fmla="*/ 0 w 5354"/>
              <a:gd name="T7" fmla="*/ 477 h 780"/>
              <a:gd name="T8" fmla="*/ 475 w 5354"/>
              <a:gd name="T9" fmla="*/ 0 h 780"/>
              <a:gd name="T10" fmla="*/ 5353 w 5354"/>
              <a:gd name="T11" fmla="*/ 0 h 780"/>
              <a:gd name="T12" fmla="*/ 5353 w 5354"/>
              <a:gd name="T13" fmla="*/ 779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54" h="780">
                <a:moveTo>
                  <a:pt x="5353" y="779"/>
                </a:moveTo>
                <a:lnTo>
                  <a:pt x="0" y="779"/>
                </a:lnTo>
                <a:lnTo>
                  <a:pt x="0" y="477"/>
                </a:lnTo>
                <a:lnTo>
                  <a:pt x="0" y="477"/>
                </a:lnTo>
                <a:cubicBezTo>
                  <a:pt x="0" y="214"/>
                  <a:pt x="212" y="0"/>
                  <a:pt x="475" y="0"/>
                </a:cubicBezTo>
                <a:lnTo>
                  <a:pt x="5353" y="0"/>
                </a:lnTo>
                <a:lnTo>
                  <a:pt x="5353" y="779"/>
                </a:lnTo>
              </a:path>
            </a:pathLst>
          </a:custGeom>
          <a:solidFill>
            <a:schemeClr val="accent1"/>
          </a:solidFill>
          <a:ln w="12700" cap="flat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Freeform 7">
            <a:extLst>
              <a:ext uri="{FF2B5EF4-FFF2-40B4-BE49-F238E27FC236}">
                <a16:creationId xmlns:a16="http://schemas.microsoft.com/office/drawing/2014/main" id="{A7FC0E68-AAAD-4216-BCAF-60B1BB8A7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4779" y="10324811"/>
            <a:ext cx="4764299" cy="1972785"/>
          </a:xfrm>
          <a:custGeom>
            <a:avLst/>
            <a:gdLst>
              <a:gd name="T0" fmla="*/ 4893 w 5355"/>
              <a:gd name="T1" fmla="*/ 2609 h 2610"/>
              <a:gd name="T2" fmla="*/ 6 w 5355"/>
              <a:gd name="T3" fmla="*/ 2609 h 2610"/>
              <a:gd name="T4" fmla="*/ 6 w 5355"/>
              <a:gd name="T5" fmla="*/ 2609 h 2610"/>
              <a:gd name="T6" fmla="*/ 0 w 5355"/>
              <a:gd name="T7" fmla="*/ 2603 h 2610"/>
              <a:gd name="T8" fmla="*/ 0 w 5355"/>
              <a:gd name="T9" fmla="*/ 466 h 2610"/>
              <a:gd name="T10" fmla="*/ 0 w 5355"/>
              <a:gd name="T11" fmla="*/ 466 h 2610"/>
              <a:gd name="T12" fmla="*/ 466 w 5355"/>
              <a:gd name="T13" fmla="*/ 0 h 2610"/>
              <a:gd name="T14" fmla="*/ 5347 w 5355"/>
              <a:gd name="T15" fmla="*/ 0 h 2610"/>
              <a:gd name="T16" fmla="*/ 5347 w 5355"/>
              <a:gd name="T17" fmla="*/ 0 h 2610"/>
              <a:gd name="T18" fmla="*/ 5354 w 5355"/>
              <a:gd name="T19" fmla="*/ 6 h 2610"/>
              <a:gd name="T20" fmla="*/ 5354 w 5355"/>
              <a:gd name="T21" fmla="*/ 2149 h 2610"/>
              <a:gd name="T22" fmla="*/ 5354 w 5355"/>
              <a:gd name="T23" fmla="*/ 2149 h 2610"/>
              <a:gd name="T24" fmla="*/ 4893 w 5355"/>
              <a:gd name="T25" fmla="*/ 2609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355" h="2610">
                <a:moveTo>
                  <a:pt x="4893" y="2609"/>
                </a:moveTo>
                <a:lnTo>
                  <a:pt x="6" y="2609"/>
                </a:lnTo>
                <a:lnTo>
                  <a:pt x="6" y="2609"/>
                </a:lnTo>
                <a:cubicBezTo>
                  <a:pt x="3" y="2609"/>
                  <a:pt x="0" y="2606"/>
                  <a:pt x="0" y="2603"/>
                </a:cubicBezTo>
                <a:lnTo>
                  <a:pt x="0" y="466"/>
                </a:lnTo>
                <a:lnTo>
                  <a:pt x="0" y="466"/>
                </a:lnTo>
                <a:cubicBezTo>
                  <a:pt x="0" y="210"/>
                  <a:pt x="210" y="0"/>
                  <a:pt x="466" y="0"/>
                </a:cubicBezTo>
                <a:lnTo>
                  <a:pt x="5347" y="0"/>
                </a:lnTo>
                <a:lnTo>
                  <a:pt x="5347" y="0"/>
                </a:lnTo>
                <a:cubicBezTo>
                  <a:pt x="5351" y="0"/>
                  <a:pt x="5354" y="3"/>
                  <a:pt x="5354" y="6"/>
                </a:cubicBezTo>
                <a:lnTo>
                  <a:pt x="5354" y="2149"/>
                </a:lnTo>
                <a:lnTo>
                  <a:pt x="5354" y="2149"/>
                </a:lnTo>
                <a:cubicBezTo>
                  <a:pt x="5354" y="2404"/>
                  <a:pt x="5148" y="2609"/>
                  <a:pt x="4893" y="2609"/>
                </a:cubicBezTo>
              </a:path>
            </a:pathLst>
          </a:custGeom>
          <a:solidFill>
            <a:schemeClr val="bg2"/>
          </a:solidFill>
          <a:ln w="12700" cap="flat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Freeform 9">
            <a:extLst>
              <a:ext uri="{FF2B5EF4-FFF2-40B4-BE49-F238E27FC236}">
                <a16:creationId xmlns:a16="http://schemas.microsoft.com/office/drawing/2014/main" id="{1ECD69E4-23E2-492B-96ED-7AF40F276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0118" y="10324811"/>
            <a:ext cx="4764299" cy="694631"/>
          </a:xfrm>
          <a:custGeom>
            <a:avLst/>
            <a:gdLst>
              <a:gd name="T0" fmla="*/ 5354 w 5355"/>
              <a:gd name="T1" fmla="*/ 781 h 782"/>
              <a:gd name="T2" fmla="*/ 0 w 5355"/>
              <a:gd name="T3" fmla="*/ 781 h 782"/>
              <a:gd name="T4" fmla="*/ 0 w 5355"/>
              <a:gd name="T5" fmla="*/ 476 h 782"/>
              <a:gd name="T6" fmla="*/ 0 w 5355"/>
              <a:gd name="T7" fmla="*/ 476 h 782"/>
              <a:gd name="T8" fmla="*/ 476 w 5355"/>
              <a:gd name="T9" fmla="*/ 0 h 782"/>
              <a:gd name="T10" fmla="*/ 5354 w 5355"/>
              <a:gd name="T11" fmla="*/ 0 h 782"/>
              <a:gd name="T12" fmla="*/ 5354 w 5355"/>
              <a:gd name="T13" fmla="*/ 781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55" h="782">
                <a:moveTo>
                  <a:pt x="5354" y="781"/>
                </a:moveTo>
                <a:lnTo>
                  <a:pt x="0" y="781"/>
                </a:lnTo>
                <a:lnTo>
                  <a:pt x="0" y="476"/>
                </a:lnTo>
                <a:lnTo>
                  <a:pt x="0" y="476"/>
                </a:lnTo>
                <a:cubicBezTo>
                  <a:pt x="0" y="213"/>
                  <a:pt x="213" y="0"/>
                  <a:pt x="476" y="0"/>
                </a:cubicBezTo>
                <a:lnTo>
                  <a:pt x="5354" y="0"/>
                </a:lnTo>
                <a:lnTo>
                  <a:pt x="5354" y="781"/>
                </a:lnTo>
              </a:path>
            </a:pathLst>
          </a:custGeom>
          <a:solidFill>
            <a:schemeClr val="accent1"/>
          </a:solidFill>
          <a:ln w="12700" cap="flat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Freeform 11">
            <a:extLst>
              <a:ext uri="{FF2B5EF4-FFF2-40B4-BE49-F238E27FC236}">
                <a16:creationId xmlns:a16="http://schemas.microsoft.com/office/drawing/2014/main" id="{89CCE883-A5C5-402A-AAEE-A90743ABF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1155" y="3449176"/>
            <a:ext cx="4764299" cy="2044136"/>
          </a:xfrm>
          <a:custGeom>
            <a:avLst/>
            <a:gdLst>
              <a:gd name="T0" fmla="*/ 4893 w 5354"/>
              <a:gd name="T1" fmla="*/ 2609 h 2610"/>
              <a:gd name="T2" fmla="*/ 6 w 5354"/>
              <a:gd name="T3" fmla="*/ 2609 h 2610"/>
              <a:gd name="T4" fmla="*/ 6 w 5354"/>
              <a:gd name="T5" fmla="*/ 2609 h 2610"/>
              <a:gd name="T6" fmla="*/ 0 w 5354"/>
              <a:gd name="T7" fmla="*/ 2603 h 2610"/>
              <a:gd name="T8" fmla="*/ 0 w 5354"/>
              <a:gd name="T9" fmla="*/ 466 h 2610"/>
              <a:gd name="T10" fmla="*/ 0 w 5354"/>
              <a:gd name="T11" fmla="*/ 466 h 2610"/>
              <a:gd name="T12" fmla="*/ 466 w 5354"/>
              <a:gd name="T13" fmla="*/ 0 h 2610"/>
              <a:gd name="T14" fmla="*/ 5347 w 5354"/>
              <a:gd name="T15" fmla="*/ 0 h 2610"/>
              <a:gd name="T16" fmla="*/ 5347 w 5354"/>
              <a:gd name="T17" fmla="*/ 0 h 2610"/>
              <a:gd name="T18" fmla="*/ 5353 w 5354"/>
              <a:gd name="T19" fmla="*/ 7 h 2610"/>
              <a:gd name="T20" fmla="*/ 5353 w 5354"/>
              <a:gd name="T21" fmla="*/ 2149 h 2610"/>
              <a:gd name="T22" fmla="*/ 5353 w 5354"/>
              <a:gd name="T23" fmla="*/ 2149 h 2610"/>
              <a:gd name="T24" fmla="*/ 4893 w 5354"/>
              <a:gd name="T25" fmla="*/ 2609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354" h="2610">
                <a:moveTo>
                  <a:pt x="4893" y="2609"/>
                </a:moveTo>
                <a:lnTo>
                  <a:pt x="6" y="2609"/>
                </a:lnTo>
                <a:lnTo>
                  <a:pt x="6" y="2609"/>
                </a:lnTo>
                <a:cubicBezTo>
                  <a:pt x="3" y="2609"/>
                  <a:pt x="0" y="2607"/>
                  <a:pt x="0" y="2603"/>
                </a:cubicBezTo>
                <a:lnTo>
                  <a:pt x="0" y="466"/>
                </a:lnTo>
                <a:lnTo>
                  <a:pt x="0" y="466"/>
                </a:lnTo>
                <a:cubicBezTo>
                  <a:pt x="0" y="210"/>
                  <a:pt x="210" y="0"/>
                  <a:pt x="466" y="0"/>
                </a:cubicBezTo>
                <a:lnTo>
                  <a:pt x="5347" y="0"/>
                </a:lnTo>
                <a:lnTo>
                  <a:pt x="5347" y="0"/>
                </a:lnTo>
                <a:cubicBezTo>
                  <a:pt x="5350" y="0"/>
                  <a:pt x="5353" y="3"/>
                  <a:pt x="5353" y="7"/>
                </a:cubicBezTo>
                <a:lnTo>
                  <a:pt x="5353" y="2149"/>
                </a:lnTo>
                <a:lnTo>
                  <a:pt x="5353" y="2149"/>
                </a:lnTo>
                <a:cubicBezTo>
                  <a:pt x="5353" y="2403"/>
                  <a:pt x="5147" y="2609"/>
                  <a:pt x="4893" y="2609"/>
                </a:cubicBezTo>
              </a:path>
            </a:pathLst>
          </a:custGeom>
          <a:solidFill>
            <a:schemeClr val="bg2"/>
          </a:solidFill>
          <a:ln w="12700" cap="flat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Freeform 13">
            <a:extLst>
              <a:ext uri="{FF2B5EF4-FFF2-40B4-BE49-F238E27FC236}">
                <a16:creationId xmlns:a16="http://schemas.microsoft.com/office/drawing/2014/main" id="{0EDB6DD4-3548-4399-B281-478F0C8D0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1155" y="3449175"/>
            <a:ext cx="4764299" cy="694631"/>
          </a:xfrm>
          <a:custGeom>
            <a:avLst/>
            <a:gdLst>
              <a:gd name="T0" fmla="*/ 5353 w 5354"/>
              <a:gd name="T1" fmla="*/ 779 h 780"/>
              <a:gd name="T2" fmla="*/ 0 w 5354"/>
              <a:gd name="T3" fmla="*/ 779 h 780"/>
              <a:gd name="T4" fmla="*/ 0 w 5354"/>
              <a:gd name="T5" fmla="*/ 477 h 780"/>
              <a:gd name="T6" fmla="*/ 0 w 5354"/>
              <a:gd name="T7" fmla="*/ 477 h 780"/>
              <a:gd name="T8" fmla="*/ 476 w 5354"/>
              <a:gd name="T9" fmla="*/ 0 h 780"/>
              <a:gd name="T10" fmla="*/ 5353 w 5354"/>
              <a:gd name="T11" fmla="*/ 0 h 780"/>
              <a:gd name="T12" fmla="*/ 5353 w 5354"/>
              <a:gd name="T13" fmla="*/ 779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54" h="780">
                <a:moveTo>
                  <a:pt x="5353" y="779"/>
                </a:moveTo>
                <a:lnTo>
                  <a:pt x="0" y="779"/>
                </a:lnTo>
                <a:lnTo>
                  <a:pt x="0" y="477"/>
                </a:lnTo>
                <a:lnTo>
                  <a:pt x="0" y="477"/>
                </a:lnTo>
                <a:cubicBezTo>
                  <a:pt x="0" y="214"/>
                  <a:pt x="213" y="0"/>
                  <a:pt x="476" y="0"/>
                </a:cubicBezTo>
                <a:lnTo>
                  <a:pt x="5353" y="0"/>
                </a:lnTo>
                <a:lnTo>
                  <a:pt x="5353" y="779"/>
                </a:lnTo>
              </a:path>
            </a:pathLst>
          </a:custGeom>
          <a:solidFill>
            <a:schemeClr val="accent1"/>
          </a:solidFill>
          <a:ln w="12700" cap="flat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Freeform 15">
            <a:extLst>
              <a:ext uri="{FF2B5EF4-FFF2-40B4-BE49-F238E27FC236}">
                <a16:creationId xmlns:a16="http://schemas.microsoft.com/office/drawing/2014/main" id="{7CE67CB0-F0CD-4B70-A92E-1CB4573CD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5573" y="3323592"/>
            <a:ext cx="4764299" cy="1972785"/>
          </a:xfrm>
          <a:custGeom>
            <a:avLst/>
            <a:gdLst>
              <a:gd name="T0" fmla="*/ 4894 w 5354"/>
              <a:gd name="T1" fmla="*/ 2609 h 2610"/>
              <a:gd name="T2" fmla="*/ 7 w 5354"/>
              <a:gd name="T3" fmla="*/ 2609 h 2610"/>
              <a:gd name="T4" fmla="*/ 7 w 5354"/>
              <a:gd name="T5" fmla="*/ 2609 h 2610"/>
              <a:gd name="T6" fmla="*/ 0 w 5354"/>
              <a:gd name="T7" fmla="*/ 2603 h 2610"/>
              <a:gd name="T8" fmla="*/ 0 w 5354"/>
              <a:gd name="T9" fmla="*/ 466 h 2610"/>
              <a:gd name="T10" fmla="*/ 0 w 5354"/>
              <a:gd name="T11" fmla="*/ 466 h 2610"/>
              <a:gd name="T12" fmla="*/ 466 w 5354"/>
              <a:gd name="T13" fmla="*/ 0 h 2610"/>
              <a:gd name="T14" fmla="*/ 5347 w 5354"/>
              <a:gd name="T15" fmla="*/ 0 h 2610"/>
              <a:gd name="T16" fmla="*/ 5347 w 5354"/>
              <a:gd name="T17" fmla="*/ 0 h 2610"/>
              <a:gd name="T18" fmla="*/ 5353 w 5354"/>
              <a:gd name="T19" fmla="*/ 6 h 2610"/>
              <a:gd name="T20" fmla="*/ 5353 w 5354"/>
              <a:gd name="T21" fmla="*/ 2149 h 2610"/>
              <a:gd name="T22" fmla="*/ 5353 w 5354"/>
              <a:gd name="T23" fmla="*/ 2149 h 2610"/>
              <a:gd name="T24" fmla="*/ 4894 w 5354"/>
              <a:gd name="T25" fmla="*/ 2609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354" h="2610">
                <a:moveTo>
                  <a:pt x="4894" y="2609"/>
                </a:moveTo>
                <a:lnTo>
                  <a:pt x="7" y="2609"/>
                </a:lnTo>
                <a:lnTo>
                  <a:pt x="7" y="2609"/>
                </a:lnTo>
                <a:cubicBezTo>
                  <a:pt x="4" y="2609"/>
                  <a:pt x="0" y="2606"/>
                  <a:pt x="0" y="2603"/>
                </a:cubicBezTo>
                <a:lnTo>
                  <a:pt x="0" y="466"/>
                </a:lnTo>
                <a:lnTo>
                  <a:pt x="0" y="466"/>
                </a:lnTo>
                <a:cubicBezTo>
                  <a:pt x="0" y="210"/>
                  <a:pt x="210" y="0"/>
                  <a:pt x="466" y="0"/>
                </a:cubicBezTo>
                <a:lnTo>
                  <a:pt x="5347" y="0"/>
                </a:lnTo>
                <a:lnTo>
                  <a:pt x="5347" y="0"/>
                </a:lnTo>
                <a:cubicBezTo>
                  <a:pt x="5351" y="0"/>
                  <a:pt x="5353" y="3"/>
                  <a:pt x="5353" y="6"/>
                </a:cubicBezTo>
                <a:lnTo>
                  <a:pt x="5353" y="2149"/>
                </a:lnTo>
                <a:lnTo>
                  <a:pt x="5353" y="2149"/>
                </a:lnTo>
                <a:cubicBezTo>
                  <a:pt x="5353" y="2404"/>
                  <a:pt x="5148" y="2609"/>
                  <a:pt x="4894" y="2609"/>
                </a:cubicBezTo>
              </a:path>
            </a:pathLst>
          </a:custGeom>
          <a:solidFill>
            <a:schemeClr val="bg2"/>
          </a:solidFill>
          <a:ln w="12700" cap="flat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Freeform 17">
            <a:extLst>
              <a:ext uri="{FF2B5EF4-FFF2-40B4-BE49-F238E27FC236}">
                <a16:creationId xmlns:a16="http://schemas.microsoft.com/office/drawing/2014/main" id="{D09846D2-74A0-4F97-8540-DE2EBBB5A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5572" y="3326294"/>
            <a:ext cx="4764299" cy="694631"/>
          </a:xfrm>
          <a:custGeom>
            <a:avLst/>
            <a:gdLst>
              <a:gd name="T0" fmla="*/ 5353 w 5354"/>
              <a:gd name="T1" fmla="*/ 781 h 782"/>
              <a:gd name="T2" fmla="*/ 0 w 5354"/>
              <a:gd name="T3" fmla="*/ 781 h 782"/>
              <a:gd name="T4" fmla="*/ 0 w 5354"/>
              <a:gd name="T5" fmla="*/ 476 h 782"/>
              <a:gd name="T6" fmla="*/ 0 w 5354"/>
              <a:gd name="T7" fmla="*/ 476 h 782"/>
              <a:gd name="T8" fmla="*/ 476 w 5354"/>
              <a:gd name="T9" fmla="*/ 0 h 782"/>
              <a:gd name="T10" fmla="*/ 5353 w 5354"/>
              <a:gd name="T11" fmla="*/ 0 h 782"/>
              <a:gd name="T12" fmla="*/ 5353 w 5354"/>
              <a:gd name="T13" fmla="*/ 781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54" h="782">
                <a:moveTo>
                  <a:pt x="5353" y="781"/>
                </a:moveTo>
                <a:lnTo>
                  <a:pt x="0" y="781"/>
                </a:lnTo>
                <a:lnTo>
                  <a:pt x="0" y="476"/>
                </a:lnTo>
                <a:lnTo>
                  <a:pt x="0" y="476"/>
                </a:lnTo>
                <a:cubicBezTo>
                  <a:pt x="0" y="213"/>
                  <a:pt x="214" y="0"/>
                  <a:pt x="476" y="0"/>
                </a:cubicBezTo>
                <a:lnTo>
                  <a:pt x="5353" y="0"/>
                </a:lnTo>
                <a:lnTo>
                  <a:pt x="5353" y="781"/>
                </a:lnTo>
              </a:path>
            </a:pathLst>
          </a:custGeom>
          <a:solidFill>
            <a:schemeClr val="accent1"/>
          </a:solidFill>
          <a:ln w="12700" cap="flat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Freeform 19">
            <a:extLst>
              <a:ext uri="{FF2B5EF4-FFF2-40B4-BE49-F238E27FC236}">
                <a16:creationId xmlns:a16="http://schemas.microsoft.com/office/drawing/2014/main" id="{CA732867-62DB-4041-BEE8-CE823DEB6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4779" y="7203468"/>
            <a:ext cx="4764299" cy="1972783"/>
          </a:xfrm>
          <a:custGeom>
            <a:avLst/>
            <a:gdLst>
              <a:gd name="T0" fmla="*/ 4892 w 5353"/>
              <a:gd name="T1" fmla="*/ 2609 h 2610"/>
              <a:gd name="T2" fmla="*/ 6 w 5353"/>
              <a:gd name="T3" fmla="*/ 2609 h 2610"/>
              <a:gd name="T4" fmla="*/ 6 w 5353"/>
              <a:gd name="T5" fmla="*/ 2609 h 2610"/>
              <a:gd name="T6" fmla="*/ 0 w 5353"/>
              <a:gd name="T7" fmla="*/ 2603 h 2610"/>
              <a:gd name="T8" fmla="*/ 0 w 5353"/>
              <a:gd name="T9" fmla="*/ 466 h 2610"/>
              <a:gd name="T10" fmla="*/ 0 w 5353"/>
              <a:gd name="T11" fmla="*/ 466 h 2610"/>
              <a:gd name="T12" fmla="*/ 465 w 5353"/>
              <a:gd name="T13" fmla="*/ 0 h 2610"/>
              <a:gd name="T14" fmla="*/ 5346 w 5353"/>
              <a:gd name="T15" fmla="*/ 0 h 2610"/>
              <a:gd name="T16" fmla="*/ 5346 w 5353"/>
              <a:gd name="T17" fmla="*/ 0 h 2610"/>
              <a:gd name="T18" fmla="*/ 5352 w 5353"/>
              <a:gd name="T19" fmla="*/ 7 h 2610"/>
              <a:gd name="T20" fmla="*/ 5352 w 5353"/>
              <a:gd name="T21" fmla="*/ 2149 h 2610"/>
              <a:gd name="T22" fmla="*/ 5352 w 5353"/>
              <a:gd name="T23" fmla="*/ 2149 h 2610"/>
              <a:gd name="T24" fmla="*/ 4892 w 5353"/>
              <a:gd name="T25" fmla="*/ 2609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353" h="2610">
                <a:moveTo>
                  <a:pt x="4892" y="2609"/>
                </a:moveTo>
                <a:lnTo>
                  <a:pt x="6" y="2609"/>
                </a:lnTo>
                <a:lnTo>
                  <a:pt x="6" y="2609"/>
                </a:lnTo>
                <a:cubicBezTo>
                  <a:pt x="2" y="2609"/>
                  <a:pt x="0" y="2607"/>
                  <a:pt x="0" y="2603"/>
                </a:cubicBezTo>
                <a:lnTo>
                  <a:pt x="0" y="466"/>
                </a:lnTo>
                <a:lnTo>
                  <a:pt x="0" y="466"/>
                </a:lnTo>
                <a:cubicBezTo>
                  <a:pt x="0" y="210"/>
                  <a:pt x="208" y="0"/>
                  <a:pt x="465" y="0"/>
                </a:cubicBezTo>
                <a:lnTo>
                  <a:pt x="5346" y="0"/>
                </a:lnTo>
                <a:lnTo>
                  <a:pt x="5346" y="0"/>
                </a:lnTo>
                <a:cubicBezTo>
                  <a:pt x="5350" y="0"/>
                  <a:pt x="5352" y="3"/>
                  <a:pt x="5352" y="7"/>
                </a:cubicBezTo>
                <a:lnTo>
                  <a:pt x="5352" y="2149"/>
                </a:lnTo>
                <a:lnTo>
                  <a:pt x="5352" y="2149"/>
                </a:lnTo>
                <a:cubicBezTo>
                  <a:pt x="5352" y="2403"/>
                  <a:pt x="5147" y="2609"/>
                  <a:pt x="4892" y="2609"/>
                </a:cubicBezTo>
              </a:path>
            </a:pathLst>
          </a:custGeom>
          <a:solidFill>
            <a:schemeClr val="bg2"/>
          </a:solidFill>
          <a:ln w="12700" cap="flat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" name="Freeform 21">
            <a:extLst>
              <a:ext uri="{FF2B5EF4-FFF2-40B4-BE49-F238E27FC236}">
                <a16:creationId xmlns:a16="http://schemas.microsoft.com/office/drawing/2014/main" id="{3B41C8C8-BC92-4495-A63A-3B78CEAD2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4779" y="7203467"/>
            <a:ext cx="4764299" cy="694631"/>
          </a:xfrm>
          <a:custGeom>
            <a:avLst/>
            <a:gdLst>
              <a:gd name="T0" fmla="*/ 5352 w 5353"/>
              <a:gd name="T1" fmla="*/ 779 h 780"/>
              <a:gd name="T2" fmla="*/ 0 w 5353"/>
              <a:gd name="T3" fmla="*/ 779 h 780"/>
              <a:gd name="T4" fmla="*/ 0 w 5353"/>
              <a:gd name="T5" fmla="*/ 477 h 780"/>
              <a:gd name="T6" fmla="*/ 0 w 5353"/>
              <a:gd name="T7" fmla="*/ 477 h 780"/>
              <a:gd name="T8" fmla="*/ 476 w 5353"/>
              <a:gd name="T9" fmla="*/ 0 h 780"/>
              <a:gd name="T10" fmla="*/ 5352 w 5353"/>
              <a:gd name="T11" fmla="*/ 0 h 780"/>
              <a:gd name="T12" fmla="*/ 5352 w 5353"/>
              <a:gd name="T13" fmla="*/ 779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53" h="780">
                <a:moveTo>
                  <a:pt x="5352" y="779"/>
                </a:moveTo>
                <a:lnTo>
                  <a:pt x="0" y="779"/>
                </a:lnTo>
                <a:lnTo>
                  <a:pt x="0" y="477"/>
                </a:lnTo>
                <a:lnTo>
                  <a:pt x="0" y="477"/>
                </a:lnTo>
                <a:cubicBezTo>
                  <a:pt x="0" y="214"/>
                  <a:pt x="213" y="0"/>
                  <a:pt x="476" y="0"/>
                </a:cubicBezTo>
                <a:lnTo>
                  <a:pt x="5352" y="0"/>
                </a:lnTo>
                <a:lnTo>
                  <a:pt x="5352" y="779"/>
                </a:lnTo>
              </a:path>
            </a:pathLst>
          </a:custGeom>
          <a:solidFill>
            <a:schemeClr val="accent1"/>
          </a:solidFill>
          <a:ln w="12700" cap="flat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" name="Freeform 23">
            <a:extLst>
              <a:ext uri="{FF2B5EF4-FFF2-40B4-BE49-F238E27FC236}">
                <a16:creationId xmlns:a16="http://schemas.microsoft.com/office/drawing/2014/main" id="{548550B4-6D77-419F-A9E7-2468BE469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7483" y="7007645"/>
            <a:ext cx="4764299" cy="1972784"/>
          </a:xfrm>
          <a:custGeom>
            <a:avLst/>
            <a:gdLst>
              <a:gd name="T0" fmla="*/ 4895 w 5355"/>
              <a:gd name="T1" fmla="*/ 2609 h 2610"/>
              <a:gd name="T2" fmla="*/ 6 w 5355"/>
              <a:gd name="T3" fmla="*/ 2609 h 2610"/>
              <a:gd name="T4" fmla="*/ 6 w 5355"/>
              <a:gd name="T5" fmla="*/ 2609 h 2610"/>
              <a:gd name="T6" fmla="*/ 0 w 5355"/>
              <a:gd name="T7" fmla="*/ 2603 h 2610"/>
              <a:gd name="T8" fmla="*/ 0 w 5355"/>
              <a:gd name="T9" fmla="*/ 466 h 2610"/>
              <a:gd name="T10" fmla="*/ 0 w 5355"/>
              <a:gd name="T11" fmla="*/ 466 h 2610"/>
              <a:gd name="T12" fmla="*/ 466 w 5355"/>
              <a:gd name="T13" fmla="*/ 0 h 2610"/>
              <a:gd name="T14" fmla="*/ 5348 w 5355"/>
              <a:gd name="T15" fmla="*/ 0 h 2610"/>
              <a:gd name="T16" fmla="*/ 5348 w 5355"/>
              <a:gd name="T17" fmla="*/ 0 h 2610"/>
              <a:gd name="T18" fmla="*/ 5354 w 5355"/>
              <a:gd name="T19" fmla="*/ 6 h 2610"/>
              <a:gd name="T20" fmla="*/ 5354 w 5355"/>
              <a:gd name="T21" fmla="*/ 2149 h 2610"/>
              <a:gd name="T22" fmla="*/ 5354 w 5355"/>
              <a:gd name="T23" fmla="*/ 2149 h 2610"/>
              <a:gd name="T24" fmla="*/ 4895 w 5355"/>
              <a:gd name="T25" fmla="*/ 2609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355" h="2610">
                <a:moveTo>
                  <a:pt x="4895" y="2609"/>
                </a:moveTo>
                <a:lnTo>
                  <a:pt x="6" y="2609"/>
                </a:lnTo>
                <a:lnTo>
                  <a:pt x="6" y="2609"/>
                </a:lnTo>
                <a:cubicBezTo>
                  <a:pt x="3" y="2609"/>
                  <a:pt x="0" y="2606"/>
                  <a:pt x="0" y="2603"/>
                </a:cubicBezTo>
                <a:lnTo>
                  <a:pt x="0" y="466"/>
                </a:lnTo>
                <a:lnTo>
                  <a:pt x="0" y="466"/>
                </a:lnTo>
                <a:cubicBezTo>
                  <a:pt x="0" y="210"/>
                  <a:pt x="210" y="0"/>
                  <a:pt x="466" y="0"/>
                </a:cubicBezTo>
                <a:lnTo>
                  <a:pt x="5348" y="0"/>
                </a:lnTo>
                <a:lnTo>
                  <a:pt x="5348" y="0"/>
                </a:lnTo>
                <a:cubicBezTo>
                  <a:pt x="5352" y="0"/>
                  <a:pt x="5354" y="3"/>
                  <a:pt x="5354" y="6"/>
                </a:cubicBezTo>
                <a:lnTo>
                  <a:pt x="5354" y="2149"/>
                </a:lnTo>
                <a:lnTo>
                  <a:pt x="5354" y="2149"/>
                </a:lnTo>
                <a:cubicBezTo>
                  <a:pt x="5354" y="2404"/>
                  <a:pt x="5148" y="2609"/>
                  <a:pt x="4895" y="2609"/>
                </a:cubicBezTo>
              </a:path>
            </a:pathLst>
          </a:custGeom>
          <a:solidFill>
            <a:schemeClr val="bg2"/>
          </a:solidFill>
          <a:ln w="12700" cap="flat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" name="Freeform 25">
            <a:extLst>
              <a:ext uri="{FF2B5EF4-FFF2-40B4-BE49-F238E27FC236}">
                <a16:creationId xmlns:a16="http://schemas.microsoft.com/office/drawing/2014/main" id="{29941E73-3AD3-4752-B09B-9D75F4715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7482" y="7004731"/>
            <a:ext cx="4764299" cy="694631"/>
          </a:xfrm>
          <a:custGeom>
            <a:avLst/>
            <a:gdLst>
              <a:gd name="T0" fmla="*/ 5354 w 5355"/>
              <a:gd name="T1" fmla="*/ 781 h 782"/>
              <a:gd name="T2" fmla="*/ 0 w 5355"/>
              <a:gd name="T3" fmla="*/ 781 h 782"/>
              <a:gd name="T4" fmla="*/ 0 w 5355"/>
              <a:gd name="T5" fmla="*/ 476 h 782"/>
              <a:gd name="T6" fmla="*/ 0 w 5355"/>
              <a:gd name="T7" fmla="*/ 476 h 782"/>
              <a:gd name="T8" fmla="*/ 476 w 5355"/>
              <a:gd name="T9" fmla="*/ 0 h 782"/>
              <a:gd name="T10" fmla="*/ 5354 w 5355"/>
              <a:gd name="T11" fmla="*/ 0 h 782"/>
              <a:gd name="T12" fmla="*/ 5354 w 5355"/>
              <a:gd name="T13" fmla="*/ 781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55" h="782">
                <a:moveTo>
                  <a:pt x="5354" y="781"/>
                </a:moveTo>
                <a:lnTo>
                  <a:pt x="0" y="781"/>
                </a:lnTo>
                <a:lnTo>
                  <a:pt x="0" y="476"/>
                </a:lnTo>
                <a:lnTo>
                  <a:pt x="0" y="476"/>
                </a:lnTo>
                <a:cubicBezTo>
                  <a:pt x="0" y="213"/>
                  <a:pt x="213" y="0"/>
                  <a:pt x="476" y="0"/>
                </a:cubicBezTo>
                <a:lnTo>
                  <a:pt x="5354" y="0"/>
                </a:lnTo>
                <a:lnTo>
                  <a:pt x="5354" y="781"/>
                </a:lnTo>
              </a:path>
            </a:pathLst>
          </a:custGeom>
          <a:solidFill>
            <a:schemeClr val="accent1"/>
          </a:solidFill>
          <a:ln w="12700" cap="flat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FFECF8-153D-4557-B41A-6AC5C291428C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 smtClean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TODAY’S SESSION OUTLINE</a:t>
            </a:r>
            <a:endParaRPr lang="en-US" sz="7000" b="1" spc="-290" dirty="0">
              <a:solidFill>
                <a:schemeClr val="tx2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70787D-DC7D-4082-8E87-32B7E4F4CF3F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pc="-120" dirty="0" smtClean="0">
                <a:latin typeface="Montserrat" pitchFamily="2" charset="77"/>
                <a:cs typeface="Poppins" pitchFamily="2" charset="77"/>
              </a:rPr>
              <a:t>ECG SIGNAL ANALYSIS WITH MATHLAB</a:t>
            </a:r>
            <a:endParaRPr lang="en-US" sz="3000" b="1" spc="-120" dirty="0"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1CC8FD-68D4-46AA-9681-E10B5EEAEFCC}"/>
              </a:ext>
            </a:extLst>
          </p:cNvPr>
          <p:cNvSpPr txBox="1"/>
          <p:nvPr/>
        </p:nvSpPr>
        <p:spPr>
          <a:xfrm>
            <a:off x="18307242" y="10373715"/>
            <a:ext cx="419011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 smtClean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03</a:t>
            </a:r>
            <a:endParaRPr lang="en-US" sz="3200" b="1" spc="-30" dirty="0">
              <a:solidFill>
                <a:schemeClr val="bg1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CF7D02-F962-4819-AF15-0A584E6BF409}"/>
              </a:ext>
            </a:extLst>
          </p:cNvPr>
          <p:cNvSpPr txBox="1"/>
          <p:nvPr/>
        </p:nvSpPr>
        <p:spPr>
          <a:xfrm>
            <a:off x="18307243" y="11055057"/>
            <a:ext cx="4190114" cy="969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 smtClean="0">
                <a:latin typeface="Montserrat" pitchFamily="2" charset="77"/>
                <a:cs typeface="Poppins" pitchFamily="2" charset="77"/>
              </a:rPr>
              <a:t>Demo Presentation and Practical </a:t>
            </a:r>
            <a:endParaRPr lang="en-US" sz="2400" spc="-30" dirty="0"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4E37A5-F1B5-4A72-B3B3-AD64FC1CC409}"/>
              </a:ext>
            </a:extLst>
          </p:cNvPr>
          <p:cNvSpPr txBox="1"/>
          <p:nvPr/>
        </p:nvSpPr>
        <p:spPr>
          <a:xfrm>
            <a:off x="18184577" y="3372496"/>
            <a:ext cx="419011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 smtClean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02</a:t>
            </a:r>
            <a:endParaRPr lang="en-US" sz="3200" b="1" spc="-30" dirty="0">
              <a:solidFill>
                <a:schemeClr val="bg1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C9771B-6087-40F6-B66E-3870730B6E5F}"/>
              </a:ext>
            </a:extLst>
          </p:cNvPr>
          <p:cNvSpPr txBox="1"/>
          <p:nvPr/>
        </p:nvSpPr>
        <p:spPr>
          <a:xfrm>
            <a:off x="18184578" y="4053838"/>
            <a:ext cx="4190114" cy="969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 smtClean="0">
                <a:latin typeface="Montserrat" pitchFamily="2" charset="77"/>
                <a:cs typeface="Poppins" pitchFamily="2" charset="77"/>
              </a:rPr>
              <a:t>Overview of ECG and Instrumentation</a:t>
            </a:r>
            <a:endParaRPr lang="en-US" sz="2400" spc="-30" dirty="0"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BFFDD8-DDDA-42E7-A006-2BF8080E3D1D}"/>
              </a:ext>
            </a:extLst>
          </p:cNvPr>
          <p:cNvSpPr txBox="1"/>
          <p:nvPr/>
        </p:nvSpPr>
        <p:spPr>
          <a:xfrm>
            <a:off x="18184577" y="7126788"/>
            <a:ext cx="419011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 smtClean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03</a:t>
            </a:r>
            <a:endParaRPr lang="en-US" sz="3200" b="1" spc="-30" dirty="0">
              <a:solidFill>
                <a:schemeClr val="bg1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03D8F-C70C-4E24-835F-4A4FB77E458D}"/>
              </a:ext>
            </a:extLst>
          </p:cNvPr>
          <p:cNvSpPr txBox="1"/>
          <p:nvPr/>
        </p:nvSpPr>
        <p:spPr>
          <a:xfrm>
            <a:off x="18184578" y="7808130"/>
            <a:ext cx="4190114" cy="969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 smtClean="0">
                <a:latin typeface="Montserrat" pitchFamily="2" charset="77"/>
                <a:cs typeface="Poppins" pitchFamily="2" charset="77"/>
              </a:rPr>
              <a:t>Biomedical Signal Processing Workflow</a:t>
            </a:r>
            <a:endParaRPr lang="en-US" sz="2400" spc="-30" dirty="0">
              <a:latin typeface="Montserrat" pitchFamily="2" charset="77"/>
              <a:cs typeface="Poppins" pitchFamily="2" charset="7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3333"/>
            <a:ext cx="15603392" cy="1354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75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Freeform 162">
            <a:extLst>
              <a:ext uri="{FF2B5EF4-FFF2-40B4-BE49-F238E27FC236}">
                <a16:creationId xmlns:a16="http://schemas.microsoft.com/office/drawing/2014/main" id="{D31DDF5C-4C60-430A-A335-C844AEFF1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2626"/>
            <a:ext cx="6632343" cy="2236941"/>
          </a:xfrm>
          <a:custGeom>
            <a:avLst/>
            <a:gdLst>
              <a:gd name="T0" fmla="*/ 6627 w 7453"/>
              <a:gd name="T1" fmla="*/ 1473 h 3179"/>
              <a:gd name="T2" fmla="*/ 6627 w 7453"/>
              <a:gd name="T3" fmla="*/ 1473 h 3179"/>
              <a:gd name="T4" fmla="*/ 7291 w 7453"/>
              <a:gd name="T5" fmla="*/ 401 h 3179"/>
              <a:gd name="T6" fmla="*/ 7291 w 7453"/>
              <a:gd name="T7" fmla="*/ 401 h 3179"/>
              <a:gd name="T8" fmla="*/ 6236 w 7453"/>
              <a:gd name="T9" fmla="*/ 0 h 3179"/>
              <a:gd name="T10" fmla="*/ 104 w 7453"/>
              <a:gd name="T11" fmla="*/ 0 h 3179"/>
              <a:gd name="T12" fmla="*/ 104 w 7453"/>
              <a:gd name="T13" fmla="*/ 0 h 3179"/>
              <a:gd name="T14" fmla="*/ 0 w 7453"/>
              <a:gd name="T15" fmla="*/ 105 h 3179"/>
              <a:gd name="T16" fmla="*/ 0 w 7453"/>
              <a:gd name="T17" fmla="*/ 3074 h 3179"/>
              <a:gd name="T18" fmla="*/ 0 w 7453"/>
              <a:gd name="T19" fmla="*/ 3074 h 3179"/>
              <a:gd name="T20" fmla="*/ 104 w 7453"/>
              <a:gd name="T21" fmla="*/ 3178 h 3179"/>
              <a:gd name="T22" fmla="*/ 6236 w 7453"/>
              <a:gd name="T23" fmla="*/ 3178 h 3179"/>
              <a:gd name="T24" fmla="*/ 6236 w 7453"/>
              <a:gd name="T25" fmla="*/ 3178 h 3179"/>
              <a:gd name="T26" fmla="*/ 7452 w 7453"/>
              <a:gd name="T27" fmla="*/ 2611 h 3179"/>
              <a:gd name="T28" fmla="*/ 7452 w 7453"/>
              <a:gd name="T29" fmla="*/ 2611 h 3179"/>
              <a:gd name="T30" fmla="*/ 6627 w 7453"/>
              <a:gd name="T31" fmla="*/ 1473 h 3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453" h="3179">
                <a:moveTo>
                  <a:pt x="6627" y="1473"/>
                </a:moveTo>
                <a:lnTo>
                  <a:pt x="6627" y="1473"/>
                </a:lnTo>
                <a:cubicBezTo>
                  <a:pt x="6627" y="1003"/>
                  <a:pt x="6897" y="596"/>
                  <a:pt x="7291" y="401"/>
                </a:cubicBezTo>
                <a:lnTo>
                  <a:pt x="7291" y="401"/>
                </a:lnTo>
                <a:cubicBezTo>
                  <a:pt x="7010" y="152"/>
                  <a:pt x="6640" y="0"/>
                  <a:pt x="6236" y="0"/>
                </a:cubicBezTo>
                <a:lnTo>
                  <a:pt x="104" y="0"/>
                </a:lnTo>
                <a:lnTo>
                  <a:pt x="104" y="0"/>
                </a:lnTo>
                <a:cubicBezTo>
                  <a:pt x="47" y="0"/>
                  <a:pt x="0" y="47"/>
                  <a:pt x="0" y="105"/>
                </a:cubicBezTo>
                <a:lnTo>
                  <a:pt x="0" y="3074"/>
                </a:lnTo>
                <a:lnTo>
                  <a:pt x="0" y="3074"/>
                </a:lnTo>
                <a:cubicBezTo>
                  <a:pt x="0" y="3131"/>
                  <a:pt x="47" y="3178"/>
                  <a:pt x="104" y="3178"/>
                </a:cubicBezTo>
                <a:lnTo>
                  <a:pt x="6236" y="3178"/>
                </a:lnTo>
                <a:lnTo>
                  <a:pt x="6236" y="3178"/>
                </a:lnTo>
                <a:cubicBezTo>
                  <a:pt x="6725" y="3178"/>
                  <a:pt x="7161" y="2958"/>
                  <a:pt x="7452" y="2611"/>
                </a:cubicBezTo>
                <a:lnTo>
                  <a:pt x="7452" y="2611"/>
                </a:lnTo>
                <a:cubicBezTo>
                  <a:pt x="6973" y="2454"/>
                  <a:pt x="6627" y="2004"/>
                  <a:pt x="6627" y="1473"/>
                </a:cubicBezTo>
              </a:path>
            </a:pathLst>
          </a:custGeom>
          <a:solidFill>
            <a:schemeClr val="accent6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50" name="Freeform 163">
            <a:extLst>
              <a:ext uri="{FF2B5EF4-FFF2-40B4-BE49-F238E27FC236}">
                <a16:creationId xmlns:a16="http://schemas.microsoft.com/office/drawing/2014/main" id="{75221CB8-7276-4C09-8977-94A0797B8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5196" y="3480998"/>
            <a:ext cx="1860196" cy="1860196"/>
          </a:xfrm>
          <a:custGeom>
            <a:avLst/>
            <a:gdLst>
              <a:gd name="T0" fmla="*/ 2091 w 2092"/>
              <a:gd name="T1" fmla="*/ 1046 h 2092"/>
              <a:gd name="T2" fmla="*/ 2091 w 2092"/>
              <a:gd name="T3" fmla="*/ 1046 h 2092"/>
              <a:gd name="T4" fmla="*/ 1046 w 2092"/>
              <a:gd name="T5" fmla="*/ 2091 h 2092"/>
              <a:gd name="T6" fmla="*/ 1046 w 2092"/>
              <a:gd name="T7" fmla="*/ 2091 h 2092"/>
              <a:gd name="T8" fmla="*/ 0 w 2092"/>
              <a:gd name="T9" fmla="*/ 1046 h 2092"/>
              <a:gd name="T10" fmla="*/ 0 w 2092"/>
              <a:gd name="T11" fmla="*/ 1046 h 2092"/>
              <a:gd name="T12" fmla="*/ 1046 w 2092"/>
              <a:gd name="T13" fmla="*/ 0 h 2092"/>
              <a:gd name="T14" fmla="*/ 1046 w 2092"/>
              <a:gd name="T15" fmla="*/ 0 h 2092"/>
              <a:gd name="T16" fmla="*/ 2091 w 2092"/>
              <a:gd name="T17" fmla="*/ 1046 h 20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2" h="2092">
                <a:moveTo>
                  <a:pt x="2091" y="1046"/>
                </a:moveTo>
                <a:lnTo>
                  <a:pt x="2091" y="1046"/>
                </a:lnTo>
                <a:cubicBezTo>
                  <a:pt x="2091" y="1623"/>
                  <a:pt x="1623" y="2091"/>
                  <a:pt x="1046" y="2091"/>
                </a:cubicBezTo>
                <a:lnTo>
                  <a:pt x="1046" y="2091"/>
                </a:lnTo>
                <a:cubicBezTo>
                  <a:pt x="469" y="2091"/>
                  <a:pt x="0" y="1623"/>
                  <a:pt x="0" y="1046"/>
                </a:cubicBezTo>
                <a:lnTo>
                  <a:pt x="0" y="1046"/>
                </a:lnTo>
                <a:cubicBezTo>
                  <a:pt x="0" y="468"/>
                  <a:pt x="469" y="0"/>
                  <a:pt x="1046" y="0"/>
                </a:cubicBezTo>
                <a:lnTo>
                  <a:pt x="1046" y="0"/>
                </a:lnTo>
                <a:cubicBezTo>
                  <a:pt x="1623" y="0"/>
                  <a:pt x="2091" y="468"/>
                  <a:pt x="2091" y="1046"/>
                </a:cubicBezTo>
              </a:path>
            </a:pathLst>
          </a:custGeom>
          <a:solidFill>
            <a:schemeClr val="bg2"/>
          </a:solidFill>
          <a:ln w="25400">
            <a:solidFill>
              <a:schemeClr val="tx2"/>
            </a:solidFill>
          </a:ln>
          <a:effectLst/>
        </p:spPr>
        <p:txBody>
          <a:bodyPr wrap="none" anchor="ctr"/>
          <a:lstStyle/>
          <a:p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51" name="Freeform 165">
            <a:extLst>
              <a:ext uri="{FF2B5EF4-FFF2-40B4-BE49-F238E27FC236}">
                <a16:creationId xmlns:a16="http://schemas.microsoft.com/office/drawing/2014/main" id="{1E388209-4FF2-4273-878F-5729E6C6D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30456"/>
            <a:ext cx="6561702" cy="2829537"/>
          </a:xfrm>
          <a:custGeom>
            <a:avLst/>
            <a:gdLst>
              <a:gd name="T0" fmla="*/ 6627 w 7374"/>
              <a:gd name="T1" fmla="*/ 1588 h 3178"/>
              <a:gd name="T2" fmla="*/ 6627 w 7374"/>
              <a:gd name="T3" fmla="*/ 1588 h 3178"/>
              <a:gd name="T4" fmla="*/ 7373 w 7374"/>
              <a:gd name="T5" fmla="*/ 478 h 3178"/>
              <a:gd name="T6" fmla="*/ 7373 w 7374"/>
              <a:gd name="T7" fmla="*/ 478 h 3178"/>
              <a:gd name="T8" fmla="*/ 6236 w 7374"/>
              <a:gd name="T9" fmla="*/ 0 h 3178"/>
              <a:gd name="T10" fmla="*/ 104 w 7374"/>
              <a:gd name="T11" fmla="*/ 0 h 3178"/>
              <a:gd name="T12" fmla="*/ 104 w 7374"/>
              <a:gd name="T13" fmla="*/ 0 h 3178"/>
              <a:gd name="T14" fmla="*/ 0 w 7374"/>
              <a:gd name="T15" fmla="*/ 105 h 3178"/>
              <a:gd name="T16" fmla="*/ 0 w 7374"/>
              <a:gd name="T17" fmla="*/ 3072 h 3178"/>
              <a:gd name="T18" fmla="*/ 0 w 7374"/>
              <a:gd name="T19" fmla="*/ 3072 h 3178"/>
              <a:gd name="T20" fmla="*/ 104 w 7374"/>
              <a:gd name="T21" fmla="*/ 3177 h 3178"/>
              <a:gd name="T22" fmla="*/ 6236 w 7374"/>
              <a:gd name="T23" fmla="*/ 3177 h 3178"/>
              <a:gd name="T24" fmla="*/ 6236 w 7374"/>
              <a:gd name="T25" fmla="*/ 3177 h 3178"/>
              <a:gd name="T26" fmla="*/ 7373 w 7374"/>
              <a:gd name="T27" fmla="*/ 2697 h 3178"/>
              <a:gd name="T28" fmla="*/ 7373 w 7374"/>
              <a:gd name="T29" fmla="*/ 2697 h 3178"/>
              <a:gd name="T30" fmla="*/ 6627 w 7374"/>
              <a:gd name="T31" fmla="*/ 1588 h 3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374" h="3178">
                <a:moveTo>
                  <a:pt x="6627" y="1588"/>
                </a:moveTo>
                <a:lnTo>
                  <a:pt x="6627" y="1588"/>
                </a:lnTo>
                <a:cubicBezTo>
                  <a:pt x="6627" y="1086"/>
                  <a:pt x="6935" y="657"/>
                  <a:pt x="7373" y="478"/>
                </a:cubicBezTo>
                <a:lnTo>
                  <a:pt x="7373" y="478"/>
                </a:lnTo>
                <a:cubicBezTo>
                  <a:pt x="7085" y="183"/>
                  <a:pt x="6682" y="0"/>
                  <a:pt x="6236" y="0"/>
                </a:cubicBezTo>
                <a:lnTo>
                  <a:pt x="104" y="0"/>
                </a:lnTo>
                <a:lnTo>
                  <a:pt x="104" y="0"/>
                </a:lnTo>
                <a:cubicBezTo>
                  <a:pt x="47" y="0"/>
                  <a:pt x="0" y="47"/>
                  <a:pt x="0" y="105"/>
                </a:cubicBezTo>
                <a:lnTo>
                  <a:pt x="0" y="3072"/>
                </a:lnTo>
                <a:lnTo>
                  <a:pt x="0" y="3072"/>
                </a:lnTo>
                <a:cubicBezTo>
                  <a:pt x="0" y="3130"/>
                  <a:pt x="47" y="3177"/>
                  <a:pt x="104" y="3177"/>
                </a:cubicBezTo>
                <a:lnTo>
                  <a:pt x="6236" y="3177"/>
                </a:lnTo>
                <a:lnTo>
                  <a:pt x="6236" y="3177"/>
                </a:lnTo>
                <a:cubicBezTo>
                  <a:pt x="6682" y="3177"/>
                  <a:pt x="7085" y="2994"/>
                  <a:pt x="7373" y="2697"/>
                </a:cubicBezTo>
                <a:lnTo>
                  <a:pt x="7373" y="2697"/>
                </a:lnTo>
                <a:cubicBezTo>
                  <a:pt x="6935" y="2519"/>
                  <a:pt x="6627" y="2089"/>
                  <a:pt x="6627" y="1588"/>
                </a:cubicBezTo>
              </a:path>
            </a:pathLst>
          </a:custGeom>
          <a:solidFill>
            <a:schemeClr val="accent6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52" name="Freeform 166">
            <a:extLst>
              <a:ext uri="{FF2B5EF4-FFF2-40B4-BE49-F238E27FC236}">
                <a16:creationId xmlns:a16="http://schemas.microsoft.com/office/drawing/2014/main" id="{D96BBE96-0CD9-4B4F-9790-F42024D23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1899" y="7213163"/>
            <a:ext cx="1860196" cy="1860196"/>
          </a:xfrm>
          <a:custGeom>
            <a:avLst/>
            <a:gdLst>
              <a:gd name="T0" fmla="*/ 2091 w 2092"/>
              <a:gd name="T1" fmla="*/ 1045 h 2091"/>
              <a:gd name="T2" fmla="*/ 2091 w 2092"/>
              <a:gd name="T3" fmla="*/ 1045 h 2091"/>
              <a:gd name="T4" fmla="*/ 1046 w 2092"/>
              <a:gd name="T5" fmla="*/ 2090 h 2091"/>
              <a:gd name="T6" fmla="*/ 1046 w 2092"/>
              <a:gd name="T7" fmla="*/ 2090 h 2091"/>
              <a:gd name="T8" fmla="*/ 0 w 2092"/>
              <a:gd name="T9" fmla="*/ 1045 h 2091"/>
              <a:gd name="T10" fmla="*/ 0 w 2092"/>
              <a:gd name="T11" fmla="*/ 1045 h 2091"/>
              <a:gd name="T12" fmla="*/ 1046 w 2092"/>
              <a:gd name="T13" fmla="*/ 0 h 2091"/>
              <a:gd name="T14" fmla="*/ 1046 w 2092"/>
              <a:gd name="T15" fmla="*/ 0 h 2091"/>
              <a:gd name="T16" fmla="*/ 2091 w 2092"/>
              <a:gd name="T17" fmla="*/ 1045 h 2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2" h="2091">
                <a:moveTo>
                  <a:pt x="2091" y="1045"/>
                </a:moveTo>
                <a:lnTo>
                  <a:pt x="2091" y="1045"/>
                </a:lnTo>
                <a:cubicBezTo>
                  <a:pt x="2091" y="1623"/>
                  <a:pt x="1623" y="2090"/>
                  <a:pt x="1046" y="2090"/>
                </a:cubicBezTo>
                <a:lnTo>
                  <a:pt x="1046" y="2090"/>
                </a:lnTo>
                <a:cubicBezTo>
                  <a:pt x="469" y="2090"/>
                  <a:pt x="0" y="1623"/>
                  <a:pt x="0" y="1045"/>
                </a:cubicBezTo>
                <a:lnTo>
                  <a:pt x="0" y="1045"/>
                </a:lnTo>
                <a:cubicBezTo>
                  <a:pt x="0" y="468"/>
                  <a:pt x="469" y="0"/>
                  <a:pt x="1046" y="0"/>
                </a:cubicBezTo>
                <a:lnTo>
                  <a:pt x="1046" y="0"/>
                </a:lnTo>
                <a:cubicBezTo>
                  <a:pt x="1623" y="0"/>
                  <a:pt x="2091" y="468"/>
                  <a:pt x="2091" y="1045"/>
                </a:cubicBezTo>
              </a:path>
            </a:pathLst>
          </a:custGeom>
          <a:solidFill>
            <a:schemeClr val="bg2"/>
          </a:solidFill>
          <a:ln w="25400">
            <a:solidFill>
              <a:schemeClr val="tx2"/>
            </a:solidFill>
          </a:ln>
          <a:effectLst/>
        </p:spPr>
        <p:txBody>
          <a:bodyPr wrap="none" anchor="ctr"/>
          <a:lstStyle/>
          <a:p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53" name="Freeform 168">
            <a:extLst>
              <a:ext uri="{FF2B5EF4-FFF2-40B4-BE49-F238E27FC236}">
                <a16:creationId xmlns:a16="http://schemas.microsoft.com/office/drawing/2014/main" id="{F3159593-EDC5-4104-A438-5C917D2F2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168285"/>
            <a:ext cx="6632343" cy="2829537"/>
          </a:xfrm>
          <a:custGeom>
            <a:avLst/>
            <a:gdLst>
              <a:gd name="T0" fmla="*/ 6627 w 7453"/>
              <a:gd name="T1" fmla="*/ 1705 h 3179"/>
              <a:gd name="T2" fmla="*/ 6627 w 7453"/>
              <a:gd name="T3" fmla="*/ 1705 h 3179"/>
              <a:gd name="T4" fmla="*/ 7452 w 7453"/>
              <a:gd name="T5" fmla="*/ 567 h 3179"/>
              <a:gd name="T6" fmla="*/ 7452 w 7453"/>
              <a:gd name="T7" fmla="*/ 567 h 3179"/>
              <a:gd name="T8" fmla="*/ 6236 w 7453"/>
              <a:gd name="T9" fmla="*/ 0 h 3179"/>
              <a:gd name="T10" fmla="*/ 104 w 7453"/>
              <a:gd name="T11" fmla="*/ 0 h 3179"/>
              <a:gd name="T12" fmla="*/ 104 w 7453"/>
              <a:gd name="T13" fmla="*/ 0 h 3179"/>
              <a:gd name="T14" fmla="*/ 0 w 7453"/>
              <a:gd name="T15" fmla="*/ 105 h 3179"/>
              <a:gd name="T16" fmla="*/ 0 w 7453"/>
              <a:gd name="T17" fmla="*/ 3073 h 3179"/>
              <a:gd name="T18" fmla="*/ 0 w 7453"/>
              <a:gd name="T19" fmla="*/ 3073 h 3179"/>
              <a:gd name="T20" fmla="*/ 104 w 7453"/>
              <a:gd name="T21" fmla="*/ 3178 h 3179"/>
              <a:gd name="T22" fmla="*/ 6236 w 7453"/>
              <a:gd name="T23" fmla="*/ 3178 h 3179"/>
              <a:gd name="T24" fmla="*/ 6236 w 7453"/>
              <a:gd name="T25" fmla="*/ 3178 h 3179"/>
              <a:gd name="T26" fmla="*/ 7291 w 7453"/>
              <a:gd name="T27" fmla="*/ 2778 h 3179"/>
              <a:gd name="T28" fmla="*/ 7291 w 7453"/>
              <a:gd name="T29" fmla="*/ 2778 h 3179"/>
              <a:gd name="T30" fmla="*/ 6627 w 7453"/>
              <a:gd name="T31" fmla="*/ 1705 h 3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453" h="3179">
                <a:moveTo>
                  <a:pt x="6627" y="1705"/>
                </a:moveTo>
                <a:lnTo>
                  <a:pt x="6627" y="1705"/>
                </a:lnTo>
                <a:cubicBezTo>
                  <a:pt x="6627" y="1174"/>
                  <a:pt x="6973" y="724"/>
                  <a:pt x="7452" y="567"/>
                </a:cubicBezTo>
                <a:lnTo>
                  <a:pt x="7452" y="567"/>
                </a:lnTo>
                <a:cubicBezTo>
                  <a:pt x="7161" y="220"/>
                  <a:pt x="6725" y="0"/>
                  <a:pt x="6236" y="0"/>
                </a:cubicBezTo>
                <a:lnTo>
                  <a:pt x="104" y="0"/>
                </a:lnTo>
                <a:lnTo>
                  <a:pt x="104" y="0"/>
                </a:lnTo>
                <a:cubicBezTo>
                  <a:pt x="47" y="0"/>
                  <a:pt x="0" y="48"/>
                  <a:pt x="0" y="105"/>
                </a:cubicBezTo>
                <a:lnTo>
                  <a:pt x="0" y="3073"/>
                </a:lnTo>
                <a:lnTo>
                  <a:pt x="0" y="3073"/>
                </a:lnTo>
                <a:cubicBezTo>
                  <a:pt x="0" y="3132"/>
                  <a:pt x="47" y="3178"/>
                  <a:pt x="104" y="3178"/>
                </a:cubicBezTo>
                <a:lnTo>
                  <a:pt x="6236" y="3178"/>
                </a:lnTo>
                <a:lnTo>
                  <a:pt x="6236" y="3178"/>
                </a:lnTo>
                <a:cubicBezTo>
                  <a:pt x="6640" y="3178"/>
                  <a:pt x="7010" y="3027"/>
                  <a:pt x="7291" y="2778"/>
                </a:cubicBezTo>
                <a:lnTo>
                  <a:pt x="7291" y="2778"/>
                </a:lnTo>
                <a:cubicBezTo>
                  <a:pt x="6897" y="2581"/>
                  <a:pt x="6627" y="2175"/>
                  <a:pt x="6627" y="1705"/>
                </a:cubicBezTo>
              </a:path>
            </a:pathLst>
          </a:custGeom>
          <a:solidFill>
            <a:schemeClr val="accent6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54" name="Freeform 169">
            <a:extLst>
              <a:ext uri="{FF2B5EF4-FFF2-40B4-BE49-F238E27FC236}">
                <a16:creationId xmlns:a16="http://schemas.microsoft.com/office/drawing/2014/main" id="{AA3DFBBD-8BD6-49FD-AE6D-7A8A12A85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1899" y="10756955"/>
            <a:ext cx="1860196" cy="1860196"/>
          </a:xfrm>
          <a:custGeom>
            <a:avLst/>
            <a:gdLst>
              <a:gd name="T0" fmla="*/ 2091 w 2092"/>
              <a:gd name="T1" fmla="*/ 1044 h 2091"/>
              <a:gd name="T2" fmla="*/ 2091 w 2092"/>
              <a:gd name="T3" fmla="*/ 1044 h 2091"/>
              <a:gd name="T4" fmla="*/ 1046 w 2092"/>
              <a:gd name="T5" fmla="*/ 2090 h 2091"/>
              <a:gd name="T6" fmla="*/ 1046 w 2092"/>
              <a:gd name="T7" fmla="*/ 2090 h 2091"/>
              <a:gd name="T8" fmla="*/ 0 w 2092"/>
              <a:gd name="T9" fmla="*/ 1044 h 2091"/>
              <a:gd name="T10" fmla="*/ 0 w 2092"/>
              <a:gd name="T11" fmla="*/ 1044 h 2091"/>
              <a:gd name="T12" fmla="*/ 1046 w 2092"/>
              <a:gd name="T13" fmla="*/ 0 h 2091"/>
              <a:gd name="T14" fmla="*/ 1046 w 2092"/>
              <a:gd name="T15" fmla="*/ 0 h 2091"/>
              <a:gd name="T16" fmla="*/ 2091 w 2092"/>
              <a:gd name="T17" fmla="*/ 1044 h 2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2" h="2091">
                <a:moveTo>
                  <a:pt x="2091" y="1044"/>
                </a:moveTo>
                <a:lnTo>
                  <a:pt x="2091" y="1044"/>
                </a:lnTo>
                <a:cubicBezTo>
                  <a:pt x="2091" y="1622"/>
                  <a:pt x="1623" y="2090"/>
                  <a:pt x="1046" y="2090"/>
                </a:cubicBezTo>
                <a:lnTo>
                  <a:pt x="1046" y="2090"/>
                </a:lnTo>
                <a:cubicBezTo>
                  <a:pt x="469" y="2090"/>
                  <a:pt x="0" y="1622"/>
                  <a:pt x="0" y="1044"/>
                </a:cubicBezTo>
                <a:lnTo>
                  <a:pt x="0" y="1044"/>
                </a:lnTo>
                <a:cubicBezTo>
                  <a:pt x="0" y="467"/>
                  <a:pt x="469" y="0"/>
                  <a:pt x="1046" y="0"/>
                </a:cubicBezTo>
                <a:lnTo>
                  <a:pt x="1046" y="0"/>
                </a:lnTo>
                <a:cubicBezTo>
                  <a:pt x="1623" y="0"/>
                  <a:pt x="2091" y="467"/>
                  <a:pt x="2091" y="1044"/>
                </a:cubicBezTo>
              </a:path>
            </a:pathLst>
          </a:custGeom>
          <a:solidFill>
            <a:schemeClr val="bg2"/>
          </a:solidFill>
          <a:ln w="25400">
            <a:solidFill>
              <a:schemeClr val="tx2"/>
            </a:solidFill>
          </a:ln>
          <a:effectLst/>
        </p:spPr>
        <p:txBody>
          <a:bodyPr wrap="none" anchor="ctr"/>
          <a:lstStyle/>
          <a:p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55" name="Freeform: Shape 354">
            <a:extLst>
              <a:ext uri="{FF2B5EF4-FFF2-40B4-BE49-F238E27FC236}">
                <a16:creationId xmlns:a16="http://schemas.microsoft.com/office/drawing/2014/main" id="{B0DC5A1E-5B99-4263-B9D7-D07F936A0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4984" y="7668400"/>
            <a:ext cx="939758" cy="952756"/>
          </a:xfrm>
          <a:custGeom>
            <a:avLst/>
            <a:gdLst>
              <a:gd name="connsiteX0" fmla="*/ 727793 w 939758"/>
              <a:gd name="connsiteY0" fmla="*/ 416883 h 952756"/>
              <a:gd name="connsiteX1" fmla="*/ 820508 w 939758"/>
              <a:gd name="connsiteY1" fmla="*/ 432000 h 952756"/>
              <a:gd name="connsiteX2" fmla="*/ 829338 w 939758"/>
              <a:gd name="connsiteY2" fmla="*/ 440004 h 952756"/>
              <a:gd name="connsiteX3" fmla="*/ 827572 w 939758"/>
              <a:gd name="connsiteY3" fmla="*/ 451565 h 952756"/>
              <a:gd name="connsiteX4" fmla="*/ 726910 w 939758"/>
              <a:gd name="connsiteY4" fmla="*/ 561836 h 952756"/>
              <a:gd name="connsiteX5" fmla="*/ 792252 w 939758"/>
              <a:gd name="connsiteY5" fmla="*/ 572508 h 952756"/>
              <a:gd name="connsiteX6" fmla="*/ 801965 w 939758"/>
              <a:gd name="connsiteY6" fmla="*/ 585847 h 952756"/>
              <a:gd name="connsiteX7" fmla="*/ 790486 w 939758"/>
              <a:gd name="connsiteY7" fmla="*/ 595629 h 952756"/>
              <a:gd name="connsiteX8" fmla="*/ 788720 w 939758"/>
              <a:gd name="connsiteY8" fmla="*/ 594740 h 952756"/>
              <a:gd name="connsiteX9" fmla="*/ 701302 w 939758"/>
              <a:gd name="connsiteY9" fmla="*/ 581400 h 952756"/>
              <a:gd name="connsiteX10" fmla="*/ 691589 w 939758"/>
              <a:gd name="connsiteY10" fmla="*/ 573397 h 952756"/>
              <a:gd name="connsiteX11" fmla="*/ 694238 w 939758"/>
              <a:gd name="connsiteY11" fmla="*/ 561836 h 952756"/>
              <a:gd name="connsiteX12" fmla="*/ 794901 w 939758"/>
              <a:gd name="connsiteY12" fmla="*/ 451565 h 952756"/>
              <a:gd name="connsiteX13" fmla="*/ 724260 w 939758"/>
              <a:gd name="connsiteY13" fmla="*/ 440893 h 952756"/>
              <a:gd name="connsiteX14" fmla="*/ 713664 w 939758"/>
              <a:gd name="connsiteY14" fmla="*/ 426665 h 952756"/>
              <a:gd name="connsiteX15" fmla="*/ 727793 w 939758"/>
              <a:gd name="connsiteY15" fmla="*/ 416883 h 952756"/>
              <a:gd name="connsiteX16" fmla="*/ 564586 w 939758"/>
              <a:gd name="connsiteY16" fmla="*/ 264710 h 952756"/>
              <a:gd name="connsiteX17" fmla="*/ 576034 w 939758"/>
              <a:gd name="connsiteY17" fmla="*/ 268251 h 952756"/>
              <a:gd name="connsiteX18" fmla="*/ 577795 w 939758"/>
              <a:gd name="connsiteY18" fmla="*/ 279759 h 952756"/>
              <a:gd name="connsiteX19" fmla="*/ 509108 w 939758"/>
              <a:gd name="connsiteY19" fmla="*/ 470081 h 952756"/>
              <a:gd name="connsiteX20" fmla="*/ 603333 w 939758"/>
              <a:gd name="connsiteY20" fmla="*/ 448836 h 952756"/>
              <a:gd name="connsiteX21" fmla="*/ 618304 w 939758"/>
              <a:gd name="connsiteY21" fmla="*/ 458573 h 952756"/>
              <a:gd name="connsiteX22" fmla="*/ 608617 w 939758"/>
              <a:gd name="connsiteY22" fmla="*/ 472737 h 952756"/>
              <a:gd name="connsiteX23" fmla="*/ 493257 w 939758"/>
              <a:gd name="connsiteY23" fmla="*/ 496638 h 952756"/>
              <a:gd name="connsiteX24" fmla="*/ 491496 w 939758"/>
              <a:gd name="connsiteY24" fmla="*/ 497523 h 952756"/>
              <a:gd name="connsiteX25" fmla="*/ 482690 w 939758"/>
              <a:gd name="connsiteY25" fmla="*/ 493097 h 952756"/>
              <a:gd name="connsiteX26" fmla="*/ 480048 w 939758"/>
              <a:gd name="connsiteY26" fmla="*/ 481589 h 952756"/>
              <a:gd name="connsiteX27" fmla="*/ 548735 w 939758"/>
              <a:gd name="connsiteY27" fmla="*/ 291267 h 952756"/>
              <a:gd name="connsiteX28" fmla="*/ 454510 w 939758"/>
              <a:gd name="connsiteY28" fmla="*/ 311627 h 952756"/>
              <a:gd name="connsiteX29" fmla="*/ 440420 w 939758"/>
              <a:gd name="connsiteY29" fmla="*/ 302775 h 952756"/>
              <a:gd name="connsiteX30" fmla="*/ 449226 w 939758"/>
              <a:gd name="connsiteY30" fmla="*/ 288611 h 952756"/>
              <a:gd name="connsiteX31" fmla="*/ 477167 w 939758"/>
              <a:gd name="connsiteY31" fmla="*/ 24041 h 952756"/>
              <a:gd name="connsiteX32" fmla="*/ 24036 w 939758"/>
              <a:gd name="connsiteY32" fmla="*/ 476378 h 952756"/>
              <a:gd name="connsiteX33" fmla="*/ 477167 w 939758"/>
              <a:gd name="connsiteY33" fmla="*/ 928714 h 952756"/>
              <a:gd name="connsiteX34" fmla="*/ 905371 w 939758"/>
              <a:gd name="connsiteY34" fmla="*/ 618846 h 952756"/>
              <a:gd name="connsiteX35" fmla="*/ 690824 w 939758"/>
              <a:gd name="connsiteY35" fmla="*/ 690971 h 952756"/>
              <a:gd name="connsiteX36" fmla="*/ 333839 w 939758"/>
              <a:gd name="connsiteY36" fmla="*/ 333909 h 952756"/>
              <a:gd name="connsiteX37" fmla="*/ 510106 w 939758"/>
              <a:gd name="connsiteY37" fmla="*/ 25822 h 952756"/>
              <a:gd name="connsiteX38" fmla="*/ 477167 w 939758"/>
              <a:gd name="connsiteY38" fmla="*/ 24041 h 952756"/>
              <a:gd name="connsiteX39" fmla="*/ 740484 w 939758"/>
              <a:gd name="connsiteY39" fmla="*/ 888 h 952756"/>
              <a:gd name="connsiteX40" fmla="*/ 887149 w 939758"/>
              <a:gd name="connsiteY40" fmla="*/ 23102 h 952756"/>
              <a:gd name="connsiteX41" fmla="*/ 896926 w 939758"/>
              <a:gd name="connsiteY41" fmla="*/ 30211 h 952756"/>
              <a:gd name="connsiteX42" fmla="*/ 894260 w 939758"/>
              <a:gd name="connsiteY42" fmla="*/ 42650 h 952756"/>
              <a:gd name="connsiteX43" fmla="*/ 726261 w 939758"/>
              <a:gd name="connsiteY43" fmla="*/ 239910 h 952756"/>
              <a:gd name="connsiteX44" fmla="*/ 851594 w 939758"/>
              <a:gd name="connsiteY44" fmla="*/ 257681 h 952756"/>
              <a:gd name="connsiteX45" fmla="*/ 862260 w 939758"/>
              <a:gd name="connsiteY45" fmla="*/ 271898 h 952756"/>
              <a:gd name="connsiteX46" fmla="*/ 850705 w 939758"/>
              <a:gd name="connsiteY46" fmla="*/ 281672 h 952756"/>
              <a:gd name="connsiteX47" fmla="*/ 848927 w 939758"/>
              <a:gd name="connsiteY47" fmla="*/ 281672 h 952756"/>
              <a:gd name="connsiteX48" fmla="*/ 702262 w 939758"/>
              <a:gd name="connsiteY48" fmla="*/ 260347 h 952756"/>
              <a:gd name="connsiteX49" fmla="*/ 692484 w 939758"/>
              <a:gd name="connsiteY49" fmla="*/ 252350 h 952756"/>
              <a:gd name="connsiteX50" fmla="*/ 694262 w 939758"/>
              <a:gd name="connsiteY50" fmla="*/ 239910 h 952756"/>
              <a:gd name="connsiteX51" fmla="*/ 862260 w 939758"/>
              <a:gd name="connsiteY51" fmla="*/ 43539 h 952756"/>
              <a:gd name="connsiteX52" fmla="*/ 736928 w 939758"/>
              <a:gd name="connsiteY52" fmla="*/ 23991 h 952756"/>
              <a:gd name="connsiteX53" fmla="*/ 726261 w 939758"/>
              <a:gd name="connsiteY53" fmla="*/ 11551 h 952756"/>
              <a:gd name="connsiteX54" fmla="*/ 740484 w 939758"/>
              <a:gd name="connsiteY54" fmla="*/ 888 h 952756"/>
              <a:gd name="connsiteX55" fmla="*/ 477167 w 939758"/>
              <a:gd name="connsiteY55" fmla="*/ 0 h 952756"/>
              <a:gd name="connsiteX56" fmla="*/ 551947 w 939758"/>
              <a:gd name="connsiteY56" fmla="*/ 6233 h 952756"/>
              <a:gd name="connsiteX57" fmla="*/ 561739 w 939758"/>
              <a:gd name="connsiteY57" fmla="*/ 16918 h 952756"/>
              <a:gd name="connsiteX58" fmla="*/ 555508 w 939758"/>
              <a:gd name="connsiteY58" fmla="*/ 29384 h 952756"/>
              <a:gd name="connsiteX59" fmla="*/ 357875 w 939758"/>
              <a:gd name="connsiteY59" fmla="*/ 333909 h 952756"/>
              <a:gd name="connsiteX60" fmla="*/ 690824 w 939758"/>
              <a:gd name="connsiteY60" fmla="*/ 666929 h 952756"/>
              <a:gd name="connsiteX61" fmla="*/ 919615 w 939758"/>
              <a:gd name="connsiteY61" fmla="*/ 576106 h 952756"/>
              <a:gd name="connsiteX62" fmla="*/ 933859 w 939758"/>
              <a:gd name="connsiteY62" fmla="*/ 573434 h 952756"/>
              <a:gd name="connsiteX63" fmla="*/ 939201 w 939758"/>
              <a:gd name="connsiteY63" fmla="*/ 587681 h 952756"/>
              <a:gd name="connsiteX64" fmla="*/ 477167 w 939758"/>
              <a:gd name="connsiteY64" fmla="*/ 952756 h 952756"/>
              <a:gd name="connsiteX65" fmla="*/ 0 w 939758"/>
              <a:gd name="connsiteY65" fmla="*/ 476378 h 952756"/>
              <a:gd name="connsiteX66" fmla="*/ 477167 w 939758"/>
              <a:gd name="connsiteY66" fmla="*/ 0 h 952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939758" h="952756">
                <a:moveTo>
                  <a:pt x="727793" y="416883"/>
                </a:moveTo>
                <a:lnTo>
                  <a:pt x="820508" y="432000"/>
                </a:lnTo>
                <a:cubicBezTo>
                  <a:pt x="824923" y="432890"/>
                  <a:pt x="828455" y="435558"/>
                  <a:pt x="829338" y="440004"/>
                </a:cubicBezTo>
                <a:cubicBezTo>
                  <a:pt x="831104" y="444450"/>
                  <a:pt x="830221" y="448897"/>
                  <a:pt x="827572" y="451565"/>
                </a:cubicBezTo>
                <a:lnTo>
                  <a:pt x="726910" y="561836"/>
                </a:lnTo>
                <a:lnTo>
                  <a:pt x="792252" y="572508"/>
                </a:lnTo>
                <a:cubicBezTo>
                  <a:pt x="798433" y="573397"/>
                  <a:pt x="803731" y="578733"/>
                  <a:pt x="801965" y="585847"/>
                </a:cubicBezTo>
                <a:cubicBezTo>
                  <a:pt x="801082" y="591183"/>
                  <a:pt x="795784" y="595629"/>
                  <a:pt x="790486" y="595629"/>
                </a:cubicBezTo>
                <a:cubicBezTo>
                  <a:pt x="789603" y="595629"/>
                  <a:pt x="788720" y="595629"/>
                  <a:pt x="788720" y="594740"/>
                </a:cubicBezTo>
                <a:lnTo>
                  <a:pt x="701302" y="581400"/>
                </a:lnTo>
                <a:cubicBezTo>
                  <a:pt x="696887" y="580511"/>
                  <a:pt x="693355" y="577843"/>
                  <a:pt x="691589" y="573397"/>
                </a:cubicBezTo>
                <a:cubicBezTo>
                  <a:pt x="690706" y="568950"/>
                  <a:pt x="691589" y="564504"/>
                  <a:pt x="694238" y="561836"/>
                </a:cubicBezTo>
                <a:lnTo>
                  <a:pt x="794901" y="451565"/>
                </a:lnTo>
                <a:lnTo>
                  <a:pt x="724260" y="440893"/>
                </a:lnTo>
                <a:cubicBezTo>
                  <a:pt x="717196" y="439115"/>
                  <a:pt x="712781" y="432890"/>
                  <a:pt x="713664" y="426665"/>
                </a:cubicBezTo>
                <a:cubicBezTo>
                  <a:pt x="714547" y="419550"/>
                  <a:pt x="720728" y="415993"/>
                  <a:pt x="727793" y="416883"/>
                </a:cubicBezTo>
                <a:close/>
                <a:moveTo>
                  <a:pt x="564586" y="264710"/>
                </a:moveTo>
                <a:cubicBezTo>
                  <a:pt x="568109" y="262940"/>
                  <a:pt x="573392" y="264710"/>
                  <a:pt x="576034" y="268251"/>
                </a:cubicBezTo>
                <a:cubicBezTo>
                  <a:pt x="578676" y="270907"/>
                  <a:pt x="579557" y="275333"/>
                  <a:pt x="577795" y="279759"/>
                </a:cubicBezTo>
                <a:lnTo>
                  <a:pt x="509108" y="470081"/>
                </a:lnTo>
                <a:lnTo>
                  <a:pt x="603333" y="448836"/>
                </a:lnTo>
                <a:cubicBezTo>
                  <a:pt x="610378" y="447951"/>
                  <a:pt x="616542" y="452377"/>
                  <a:pt x="618304" y="458573"/>
                </a:cubicBezTo>
                <a:cubicBezTo>
                  <a:pt x="619184" y="464770"/>
                  <a:pt x="614781" y="470966"/>
                  <a:pt x="608617" y="472737"/>
                </a:cubicBezTo>
                <a:lnTo>
                  <a:pt x="493257" y="496638"/>
                </a:lnTo>
                <a:cubicBezTo>
                  <a:pt x="492376" y="497523"/>
                  <a:pt x="492376" y="497523"/>
                  <a:pt x="491496" y="497523"/>
                </a:cubicBezTo>
                <a:cubicBezTo>
                  <a:pt x="487093" y="497523"/>
                  <a:pt x="484451" y="496638"/>
                  <a:pt x="482690" y="493097"/>
                </a:cubicBezTo>
                <a:cubicBezTo>
                  <a:pt x="479167" y="490441"/>
                  <a:pt x="478287" y="485130"/>
                  <a:pt x="480048" y="481589"/>
                </a:cubicBezTo>
                <a:lnTo>
                  <a:pt x="548735" y="291267"/>
                </a:lnTo>
                <a:lnTo>
                  <a:pt x="454510" y="311627"/>
                </a:lnTo>
                <a:cubicBezTo>
                  <a:pt x="447465" y="313397"/>
                  <a:pt x="441301" y="308971"/>
                  <a:pt x="440420" y="302775"/>
                </a:cubicBezTo>
                <a:cubicBezTo>
                  <a:pt x="439540" y="296578"/>
                  <a:pt x="443062" y="290382"/>
                  <a:pt x="449226" y="288611"/>
                </a:cubicBezTo>
                <a:close/>
                <a:moveTo>
                  <a:pt x="477167" y="24041"/>
                </a:moveTo>
                <a:cubicBezTo>
                  <a:pt x="226120" y="24041"/>
                  <a:pt x="24036" y="227058"/>
                  <a:pt x="24036" y="476378"/>
                </a:cubicBezTo>
                <a:cubicBezTo>
                  <a:pt x="24036" y="725697"/>
                  <a:pt x="226120" y="928714"/>
                  <a:pt x="477167" y="928714"/>
                </a:cubicBezTo>
                <a:cubicBezTo>
                  <a:pt x="673909" y="928714"/>
                  <a:pt x="844835" y="803164"/>
                  <a:pt x="905371" y="618846"/>
                </a:cubicBezTo>
                <a:cubicBezTo>
                  <a:pt x="843945" y="665148"/>
                  <a:pt x="769165" y="690971"/>
                  <a:pt x="690824" y="690971"/>
                </a:cubicBezTo>
                <a:cubicBezTo>
                  <a:pt x="494081" y="690971"/>
                  <a:pt x="333839" y="529804"/>
                  <a:pt x="333839" y="333909"/>
                </a:cubicBezTo>
                <a:cubicBezTo>
                  <a:pt x="333839" y="206579"/>
                  <a:pt x="401497" y="89042"/>
                  <a:pt x="510106" y="25822"/>
                </a:cubicBezTo>
                <a:cubicBezTo>
                  <a:pt x="498533" y="24041"/>
                  <a:pt x="486960" y="24041"/>
                  <a:pt x="477167" y="24041"/>
                </a:cubicBezTo>
                <a:close/>
                <a:moveTo>
                  <a:pt x="740484" y="888"/>
                </a:moveTo>
                <a:lnTo>
                  <a:pt x="887149" y="23102"/>
                </a:lnTo>
                <a:cubicBezTo>
                  <a:pt x="891593" y="23102"/>
                  <a:pt x="895149" y="26656"/>
                  <a:pt x="896926" y="30211"/>
                </a:cubicBezTo>
                <a:cubicBezTo>
                  <a:pt x="897815" y="34653"/>
                  <a:pt x="897815" y="39096"/>
                  <a:pt x="894260" y="42650"/>
                </a:cubicBezTo>
                <a:lnTo>
                  <a:pt x="726261" y="239910"/>
                </a:lnTo>
                <a:lnTo>
                  <a:pt x="851594" y="257681"/>
                </a:lnTo>
                <a:cubicBezTo>
                  <a:pt x="858705" y="259458"/>
                  <a:pt x="863149" y="265678"/>
                  <a:pt x="862260" y="271898"/>
                </a:cubicBezTo>
                <a:cubicBezTo>
                  <a:pt x="861371" y="277229"/>
                  <a:pt x="856927" y="281672"/>
                  <a:pt x="850705" y="281672"/>
                </a:cubicBezTo>
                <a:cubicBezTo>
                  <a:pt x="849816" y="281672"/>
                  <a:pt x="848927" y="281672"/>
                  <a:pt x="848927" y="281672"/>
                </a:cubicBezTo>
                <a:lnTo>
                  <a:pt x="702262" y="260347"/>
                </a:lnTo>
                <a:cubicBezTo>
                  <a:pt x="697817" y="259458"/>
                  <a:pt x="693373" y="255904"/>
                  <a:pt x="692484" y="252350"/>
                </a:cubicBezTo>
                <a:cubicBezTo>
                  <a:pt x="690706" y="247907"/>
                  <a:pt x="691595" y="243464"/>
                  <a:pt x="694262" y="239910"/>
                </a:cubicBezTo>
                <a:lnTo>
                  <a:pt x="862260" y="43539"/>
                </a:lnTo>
                <a:lnTo>
                  <a:pt x="736928" y="23991"/>
                </a:lnTo>
                <a:cubicBezTo>
                  <a:pt x="730706" y="23102"/>
                  <a:pt x="725373" y="17771"/>
                  <a:pt x="726261" y="11551"/>
                </a:cubicBezTo>
                <a:cubicBezTo>
                  <a:pt x="728039" y="4443"/>
                  <a:pt x="733373" y="0"/>
                  <a:pt x="740484" y="888"/>
                </a:cubicBezTo>
                <a:close/>
                <a:moveTo>
                  <a:pt x="477167" y="0"/>
                </a:moveTo>
                <a:cubicBezTo>
                  <a:pt x="499423" y="0"/>
                  <a:pt x="524350" y="1781"/>
                  <a:pt x="551947" y="6233"/>
                </a:cubicBezTo>
                <a:cubicBezTo>
                  <a:pt x="557288" y="7123"/>
                  <a:pt x="561739" y="11575"/>
                  <a:pt x="561739" y="16918"/>
                </a:cubicBezTo>
                <a:cubicBezTo>
                  <a:pt x="562630" y="22260"/>
                  <a:pt x="559959" y="26713"/>
                  <a:pt x="555508" y="29384"/>
                </a:cubicBezTo>
                <a:cubicBezTo>
                  <a:pt x="434436" y="82809"/>
                  <a:pt x="357875" y="202126"/>
                  <a:pt x="357875" y="333909"/>
                </a:cubicBezTo>
                <a:cubicBezTo>
                  <a:pt x="357875" y="517338"/>
                  <a:pt x="507435" y="666929"/>
                  <a:pt x="690824" y="666929"/>
                </a:cubicBezTo>
                <a:cubicBezTo>
                  <a:pt x="776287" y="666929"/>
                  <a:pt x="858189" y="634874"/>
                  <a:pt x="919615" y="576106"/>
                </a:cubicBezTo>
                <a:cubicBezTo>
                  <a:pt x="923176" y="572544"/>
                  <a:pt x="929408" y="571654"/>
                  <a:pt x="933859" y="573434"/>
                </a:cubicBezTo>
                <a:cubicBezTo>
                  <a:pt x="938310" y="576996"/>
                  <a:pt x="940981" y="582339"/>
                  <a:pt x="939201" y="587681"/>
                </a:cubicBezTo>
                <a:cubicBezTo>
                  <a:pt x="888457" y="802274"/>
                  <a:pt x="697946" y="952756"/>
                  <a:pt x="477167" y="952756"/>
                </a:cubicBezTo>
                <a:cubicBezTo>
                  <a:pt x="213657" y="952756"/>
                  <a:pt x="0" y="739053"/>
                  <a:pt x="0" y="476378"/>
                </a:cubicBezTo>
                <a:cubicBezTo>
                  <a:pt x="0" y="213702"/>
                  <a:pt x="213657" y="0"/>
                  <a:pt x="47716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56" name="Freeform: Shape 355">
            <a:extLst>
              <a:ext uri="{FF2B5EF4-FFF2-40B4-BE49-F238E27FC236}">
                <a16:creationId xmlns:a16="http://schemas.microsoft.com/office/drawing/2014/main" id="{674CD4FD-2B70-4510-8E29-A098FB996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834" y="11210239"/>
            <a:ext cx="921361" cy="954704"/>
          </a:xfrm>
          <a:custGeom>
            <a:avLst/>
            <a:gdLst>
              <a:gd name="connsiteX0" fmla="*/ 23123 w 921361"/>
              <a:gd name="connsiteY0" fmla="*/ 492688 h 954704"/>
              <a:gd name="connsiteX1" fmla="*/ 23123 w 921361"/>
              <a:gd name="connsiteY1" fmla="*/ 627368 h 954704"/>
              <a:gd name="connsiteX2" fmla="*/ 105832 w 921361"/>
              <a:gd name="connsiteY2" fmla="*/ 709425 h 954704"/>
              <a:gd name="connsiteX3" fmla="*/ 141405 w 921361"/>
              <a:gd name="connsiteY3" fmla="*/ 709425 h 954704"/>
              <a:gd name="connsiteX4" fmla="*/ 141405 w 921361"/>
              <a:gd name="connsiteY4" fmla="*/ 636287 h 954704"/>
              <a:gd name="connsiteX5" fmla="*/ 152967 w 921361"/>
              <a:gd name="connsiteY5" fmla="*/ 624692 h 954704"/>
              <a:gd name="connsiteX6" fmla="*/ 164528 w 921361"/>
              <a:gd name="connsiteY6" fmla="*/ 636287 h 954704"/>
              <a:gd name="connsiteX7" fmla="*/ 164528 w 921361"/>
              <a:gd name="connsiteY7" fmla="*/ 709425 h 954704"/>
              <a:gd name="connsiteX8" fmla="*/ 297041 w 921361"/>
              <a:gd name="connsiteY8" fmla="*/ 709425 h 954704"/>
              <a:gd name="connsiteX9" fmla="*/ 297041 w 921361"/>
              <a:gd name="connsiteY9" fmla="*/ 636287 h 954704"/>
              <a:gd name="connsiteX10" fmla="*/ 308602 w 921361"/>
              <a:gd name="connsiteY10" fmla="*/ 624692 h 954704"/>
              <a:gd name="connsiteX11" fmla="*/ 320164 w 921361"/>
              <a:gd name="connsiteY11" fmla="*/ 636287 h 954704"/>
              <a:gd name="connsiteX12" fmla="*/ 320164 w 921361"/>
              <a:gd name="connsiteY12" fmla="*/ 709425 h 954704"/>
              <a:gd name="connsiteX13" fmla="*/ 451787 w 921361"/>
              <a:gd name="connsiteY13" fmla="*/ 709425 h 954704"/>
              <a:gd name="connsiteX14" fmla="*/ 451787 w 921361"/>
              <a:gd name="connsiteY14" fmla="*/ 636287 h 954704"/>
              <a:gd name="connsiteX15" fmla="*/ 464238 w 921361"/>
              <a:gd name="connsiteY15" fmla="*/ 624692 h 954704"/>
              <a:gd name="connsiteX16" fmla="*/ 475799 w 921361"/>
              <a:gd name="connsiteY16" fmla="*/ 636287 h 954704"/>
              <a:gd name="connsiteX17" fmla="*/ 475799 w 921361"/>
              <a:gd name="connsiteY17" fmla="*/ 709425 h 954704"/>
              <a:gd name="connsiteX18" fmla="*/ 565623 w 921361"/>
              <a:gd name="connsiteY18" fmla="*/ 709425 h 954704"/>
              <a:gd name="connsiteX19" fmla="*/ 565623 w 921361"/>
              <a:gd name="connsiteY19" fmla="*/ 534608 h 954704"/>
              <a:gd name="connsiteX20" fmla="*/ 110278 w 921361"/>
              <a:gd name="connsiteY20" fmla="*/ 534608 h 954704"/>
              <a:gd name="connsiteX21" fmla="*/ 23123 w 921361"/>
              <a:gd name="connsiteY21" fmla="*/ 492688 h 954704"/>
              <a:gd name="connsiteX22" fmla="*/ 110278 w 921361"/>
              <a:gd name="connsiteY22" fmla="*/ 336601 h 954704"/>
              <a:gd name="connsiteX23" fmla="*/ 23123 w 921361"/>
              <a:gd name="connsiteY23" fmla="*/ 424009 h 954704"/>
              <a:gd name="connsiteX24" fmla="*/ 96938 w 921361"/>
              <a:gd name="connsiteY24" fmla="*/ 509634 h 954704"/>
              <a:gd name="connsiteX25" fmla="*/ 91602 w 921361"/>
              <a:gd name="connsiteY25" fmla="*/ 453443 h 954704"/>
              <a:gd name="connsiteX26" fmla="*/ 91602 w 921361"/>
              <a:gd name="connsiteY26" fmla="*/ 438280 h 954704"/>
              <a:gd name="connsiteX27" fmla="*/ 112057 w 921361"/>
              <a:gd name="connsiteY27" fmla="*/ 336601 h 954704"/>
              <a:gd name="connsiteX28" fmla="*/ 358406 w 921361"/>
              <a:gd name="connsiteY28" fmla="*/ 194785 h 954704"/>
              <a:gd name="connsiteX29" fmla="*/ 115615 w 921361"/>
              <a:gd name="connsiteY29" fmla="*/ 438280 h 954704"/>
              <a:gd name="connsiteX30" fmla="*/ 115615 w 921361"/>
              <a:gd name="connsiteY30" fmla="*/ 451659 h 954704"/>
              <a:gd name="connsiteX31" fmla="*/ 121840 w 921361"/>
              <a:gd name="connsiteY31" fmla="*/ 511418 h 954704"/>
              <a:gd name="connsiteX32" fmla="*/ 577185 w 921361"/>
              <a:gd name="connsiteY32" fmla="*/ 511418 h 954704"/>
              <a:gd name="connsiteX33" fmla="*/ 588746 w 921361"/>
              <a:gd name="connsiteY33" fmla="*/ 523905 h 954704"/>
              <a:gd name="connsiteX34" fmla="*/ 588746 w 921361"/>
              <a:gd name="connsiteY34" fmla="*/ 721912 h 954704"/>
              <a:gd name="connsiteX35" fmla="*/ 577185 w 921361"/>
              <a:gd name="connsiteY35" fmla="*/ 734399 h 954704"/>
              <a:gd name="connsiteX36" fmla="*/ 193877 w 921361"/>
              <a:gd name="connsiteY36" fmla="*/ 734399 h 954704"/>
              <a:gd name="connsiteX37" fmla="*/ 219668 w 921361"/>
              <a:gd name="connsiteY37" fmla="*/ 788806 h 954704"/>
              <a:gd name="connsiteX38" fmla="*/ 255242 w 921361"/>
              <a:gd name="connsiteY38" fmla="*/ 864620 h 954704"/>
              <a:gd name="connsiteX39" fmla="*/ 256131 w 921361"/>
              <a:gd name="connsiteY39" fmla="*/ 867296 h 954704"/>
              <a:gd name="connsiteX40" fmla="*/ 347733 w 921361"/>
              <a:gd name="connsiteY40" fmla="*/ 931514 h 954704"/>
              <a:gd name="connsiteX41" fmla="*/ 453566 w 921361"/>
              <a:gd name="connsiteY41" fmla="*/ 897621 h 954704"/>
              <a:gd name="connsiteX42" fmla="*/ 558508 w 921361"/>
              <a:gd name="connsiteY42" fmla="*/ 896729 h 954704"/>
              <a:gd name="connsiteX43" fmla="*/ 665230 w 921361"/>
              <a:gd name="connsiteY43" fmla="*/ 931514 h 954704"/>
              <a:gd name="connsiteX44" fmla="*/ 757722 w 921361"/>
              <a:gd name="connsiteY44" fmla="*/ 866404 h 954704"/>
              <a:gd name="connsiteX45" fmla="*/ 897349 w 921361"/>
              <a:gd name="connsiteY45" fmla="*/ 451659 h 954704"/>
              <a:gd name="connsiteX46" fmla="*/ 897349 w 921361"/>
              <a:gd name="connsiteY46" fmla="*/ 438280 h 954704"/>
              <a:gd name="connsiteX47" fmla="*/ 655447 w 921361"/>
              <a:gd name="connsiteY47" fmla="*/ 194785 h 954704"/>
              <a:gd name="connsiteX48" fmla="*/ 546058 w 921361"/>
              <a:gd name="connsiteY48" fmla="*/ 221543 h 954704"/>
              <a:gd name="connsiteX49" fmla="*/ 467795 w 921361"/>
              <a:gd name="connsiteY49" fmla="*/ 221543 h 954704"/>
              <a:gd name="connsiteX50" fmla="*/ 358406 w 921361"/>
              <a:gd name="connsiteY50" fmla="*/ 194785 h 954704"/>
              <a:gd name="connsiteX51" fmla="*/ 358406 w 921361"/>
              <a:gd name="connsiteY51" fmla="*/ 170703 h 954704"/>
              <a:gd name="connsiteX52" fmla="*/ 477578 w 921361"/>
              <a:gd name="connsiteY52" fmla="*/ 200136 h 954704"/>
              <a:gd name="connsiteX53" fmla="*/ 535385 w 921361"/>
              <a:gd name="connsiteY53" fmla="*/ 200136 h 954704"/>
              <a:gd name="connsiteX54" fmla="*/ 655447 w 921361"/>
              <a:gd name="connsiteY54" fmla="*/ 170703 h 954704"/>
              <a:gd name="connsiteX55" fmla="*/ 921361 w 921361"/>
              <a:gd name="connsiteY55" fmla="*/ 438280 h 954704"/>
              <a:gd name="connsiteX56" fmla="*/ 921361 w 921361"/>
              <a:gd name="connsiteY56" fmla="*/ 452551 h 954704"/>
              <a:gd name="connsiteX57" fmla="*/ 778176 w 921361"/>
              <a:gd name="connsiteY57" fmla="*/ 877107 h 954704"/>
              <a:gd name="connsiteX58" fmla="*/ 665230 w 921361"/>
              <a:gd name="connsiteY58" fmla="*/ 954704 h 954704"/>
              <a:gd name="connsiteX59" fmla="*/ 544279 w 921361"/>
              <a:gd name="connsiteY59" fmla="*/ 915459 h 954704"/>
              <a:gd name="connsiteX60" fmla="*/ 467795 w 921361"/>
              <a:gd name="connsiteY60" fmla="*/ 917243 h 954704"/>
              <a:gd name="connsiteX61" fmla="*/ 355737 w 921361"/>
              <a:gd name="connsiteY61" fmla="*/ 954704 h 954704"/>
              <a:gd name="connsiteX62" fmla="*/ 346844 w 921361"/>
              <a:gd name="connsiteY62" fmla="*/ 954704 h 954704"/>
              <a:gd name="connsiteX63" fmla="*/ 234787 w 921361"/>
              <a:gd name="connsiteY63" fmla="*/ 878891 h 954704"/>
              <a:gd name="connsiteX64" fmla="*/ 233897 w 921361"/>
              <a:gd name="connsiteY64" fmla="*/ 876215 h 954704"/>
              <a:gd name="connsiteX65" fmla="*/ 197434 w 921361"/>
              <a:gd name="connsiteY65" fmla="*/ 799509 h 954704"/>
              <a:gd name="connsiteX66" fmla="*/ 168086 w 921361"/>
              <a:gd name="connsiteY66" fmla="*/ 734399 h 954704"/>
              <a:gd name="connsiteX67" fmla="*/ 105832 w 921361"/>
              <a:gd name="connsiteY67" fmla="*/ 734399 h 954704"/>
              <a:gd name="connsiteX68" fmla="*/ 0 w 921361"/>
              <a:gd name="connsiteY68" fmla="*/ 627368 h 954704"/>
              <a:gd name="connsiteX69" fmla="*/ 0 w 921361"/>
              <a:gd name="connsiteY69" fmla="*/ 424009 h 954704"/>
              <a:gd name="connsiteX70" fmla="*/ 110278 w 921361"/>
              <a:gd name="connsiteY70" fmla="*/ 312519 h 954704"/>
              <a:gd name="connsiteX71" fmla="*/ 122729 w 921361"/>
              <a:gd name="connsiteY71" fmla="*/ 312519 h 954704"/>
              <a:gd name="connsiteX72" fmla="*/ 358406 w 921361"/>
              <a:gd name="connsiteY72" fmla="*/ 170703 h 954704"/>
              <a:gd name="connsiteX73" fmla="*/ 616649 w 921361"/>
              <a:gd name="connsiteY73" fmla="*/ 45988 h 954704"/>
              <a:gd name="connsiteX74" fmla="*/ 543454 w 921361"/>
              <a:gd name="connsiteY74" fmla="*/ 69081 h 954704"/>
              <a:gd name="connsiteX75" fmla="*/ 520246 w 921361"/>
              <a:gd name="connsiteY75" fmla="*/ 140135 h 954704"/>
              <a:gd name="connsiteX76" fmla="*/ 521138 w 921361"/>
              <a:gd name="connsiteY76" fmla="*/ 141911 h 954704"/>
              <a:gd name="connsiteX77" fmla="*/ 594333 w 921361"/>
              <a:gd name="connsiteY77" fmla="*/ 118819 h 954704"/>
              <a:gd name="connsiteX78" fmla="*/ 616649 w 921361"/>
              <a:gd name="connsiteY78" fmla="*/ 45988 h 954704"/>
              <a:gd name="connsiteX79" fmla="*/ 434331 w 921361"/>
              <a:gd name="connsiteY79" fmla="*/ 247 h 954704"/>
              <a:gd name="connsiteX80" fmla="*/ 443480 w 921361"/>
              <a:gd name="connsiteY80" fmla="*/ 2468 h 954704"/>
              <a:gd name="connsiteX81" fmla="*/ 505964 w 921361"/>
              <a:gd name="connsiteY81" fmla="*/ 82404 h 954704"/>
              <a:gd name="connsiteX82" fmla="*/ 527387 w 921361"/>
              <a:gd name="connsiteY82" fmla="*/ 52206 h 954704"/>
              <a:gd name="connsiteX83" fmla="*/ 630931 w 921361"/>
              <a:gd name="connsiteY83" fmla="*/ 22896 h 954704"/>
              <a:gd name="connsiteX84" fmla="*/ 639857 w 921361"/>
              <a:gd name="connsiteY84" fmla="*/ 33554 h 954704"/>
              <a:gd name="connsiteX85" fmla="*/ 611293 w 921361"/>
              <a:gd name="connsiteY85" fmla="*/ 135694 h 954704"/>
              <a:gd name="connsiteX86" fmla="*/ 528279 w 921361"/>
              <a:gd name="connsiteY86" fmla="*/ 165892 h 954704"/>
              <a:gd name="connsiteX87" fmla="*/ 507749 w 921361"/>
              <a:gd name="connsiteY87" fmla="*/ 165004 h 954704"/>
              <a:gd name="connsiteX88" fmla="*/ 501500 w 921361"/>
              <a:gd name="connsiteY88" fmla="*/ 161451 h 954704"/>
              <a:gd name="connsiteX89" fmla="*/ 497930 w 921361"/>
              <a:gd name="connsiteY89" fmla="*/ 155234 h 954704"/>
              <a:gd name="connsiteX90" fmla="*/ 496145 w 921361"/>
              <a:gd name="connsiteY90" fmla="*/ 141911 h 954704"/>
              <a:gd name="connsiteX91" fmla="*/ 431876 w 921361"/>
              <a:gd name="connsiteY91" fmla="*/ 22008 h 954704"/>
              <a:gd name="connsiteX92" fmla="*/ 426520 w 921361"/>
              <a:gd name="connsiteY92" fmla="*/ 6021 h 954704"/>
              <a:gd name="connsiteX93" fmla="*/ 434331 w 921361"/>
              <a:gd name="connsiteY93" fmla="*/ 247 h 95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921361" h="954704">
                <a:moveTo>
                  <a:pt x="23123" y="492688"/>
                </a:moveTo>
                <a:lnTo>
                  <a:pt x="23123" y="627368"/>
                </a:lnTo>
                <a:cubicBezTo>
                  <a:pt x="23123" y="672856"/>
                  <a:pt x="59586" y="709425"/>
                  <a:pt x="105832" y="709425"/>
                </a:cubicBezTo>
                <a:lnTo>
                  <a:pt x="141405" y="709425"/>
                </a:lnTo>
                <a:lnTo>
                  <a:pt x="141405" y="636287"/>
                </a:lnTo>
                <a:cubicBezTo>
                  <a:pt x="141405" y="630044"/>
                  <a:pt x="146742" y="624692"/>
                  <a:pt x="152967" y="624692"/>
                </a:cubicBezTo>
                <a:cubicBezTo>
                  <a:pt x="160082" y="624692"/>
                  <a:pt x="164528" y="630044"/>
                  <a:pt x="164528" y="636287"/>
                </a:cubicBezTo>
                <a:lnTo>
                  <a:pt x="164528" y="709425"/>
                </a:lnTo>
                <a:lnTo>
                  <a:pt x="297041" y="709425"/>
                </a:lnTo>
                <a:lnTo>
                  <a:pt x="297041" y="636287"/>
                </a:lnTo>
                <a:cubicBezTo>
                  <a:pt x="297041" y="630044"/>
                  <a:pt x="302377" y="624692"/>
                  <a:pt x="308602" y="624692"/>
                </a:cubicBezTo>
                <a:cubicBezTo>
                  <a:pt x="314828" y="624692"/>
                  <a:pt x="320164" y="630044"/>
                  <a:pt x="320164" y="636287"/>
                </a:cubicBezTo>
                <a:lnTo>
                  <a:pt x="320164" y="709425"/>
                </a:lnTo>
                <a:lnTo>
                  <a:pt x="451787" y="709425"/>
                </a:lnTo>
                <a:lnTo>
                  <a:pt x="451787" y="636287"/>
                </a:lnTo>
                <a:cubicBezTo>
                  <a:pt x="451787" y="630044"/>
                  <a:pt x="457123" y="624692"/>
                  <a:pt x="464238" y="624692"/>
                </a:cubicBezTo>
                <a:cubicBezTo>
                  <a:pt x="470463" y="624692"/>
                  <a:pt x="475799" y="630044"/>
                  <a:pt x="475799" y="636287"/>
                </a:cubicBezTo>
                <a:lnTo>
                  <a:pt x="475799" y="709425"/>
                </a:lnTo>
                <a:lnTo>
                  <a:pt x="565623" y="709425"/>
                </a:lnTo>
                <a:lnTo>
                  <a:pt x="565623" y="534608"/>
                </a:lnTo>
                <a:lnTo>
                  <a:pt x="110278" y="534608"/>
                </a:lnTo>
                <a:cubicBezTo>
                  <a:pt x="75594" y="534608"/>
                  <a:pt x="43578" y="518553"/>
                  <a:pt x="23123" y="492688"/>
                </a:cubicBezTo>
                <a:close/>
                <a:moveTo>
                  <a:pt x="110278" y="336601"/>
                </a:moveTo>
                <a:cubicBezTo>
                  <a:pt x="62254" y="336601"/>
                  <a:pt x="23123" y="375845"/>
                  <a:pt x="23123" y="424009"/>
                </a:cubicBezTo>
                <a:cubicBezTo>
                  <a:pt x="23123" y="467714"/>
                  <a:pt x="55139" y="503391"/>
                  <a:pt x="96938" y="509634"/>
                </a:cubicBezTo>
                <a:cubicBezTo>
                  <a:pt x="95160" y="491796"/>
                  <a:pt x="92492" y="472173"/>
                  <a:pt x="91602" y="453443"/>
                </a:cubicBezTo>
                <a:cubicBezTo>
                  <a:pt x="91602" y="453443"/>
                  <a:pt x="91602" y="442740"/>
                  <a:pt x="91602" y="438280"/>
                </a:cubicBezTo>
                <a:cubicBezTo>
                  <a:pt x="91602" y="401711"/>
                  <a:pt x="98717" y="367818"/>
                  <a:pt x="112057" y="336601"/>
                </a:cubicBezTo>
                <a:close/>
                <a:moveTo>
                  <a:pt x="358406" y="194785"/>
                </a:moveTo>
                <a:cubicBezTo>
                  <a:pt x="225004" y="194785"/>
                  <a:pt x="115615" y="304492"/>
                  <a:pt x="115615" y="438280"/>
                </a:cubicBezTo>
                <a:cubicBezTo>
                  <a:pt x="115615" y="442740"/>
                  <a:pt x="115615" y="451659"/>
                  <a:pt x="115615" y="451659"/>
                </a:cubicBezTo>
                <a:cubicBezTo>
                  <a:pt x="116504" y="472173"/>
                  <a:pt x="118283" y="491796"/>
                  <a:pt x="121840" y="511418"/>
                </a:cubicBezTo>
                <a:lnTo>
                  <a:pt x="577185" y="511418"/>
                </a:lnTo>
                <a:cubicBezTo>
                  <a:pt x="584299" y="511418"/>
                  <a:pt x="588746" y="516769"/>
                  <a:pt x="588746" y="523905"/>
                </a:cubicBezTo>
                <a:lnTo>
                  <a:pt x="588746" y="721912"/>
                </a:lnTo>
                <a:cubicBezTo>
                  <a:pt x="588746" y="729047"/>
                  <a:pt x="584299" y="734399"/>
                  <a:pt x="577185" y="734399"/>
                </a:cubicBezTo>
                <a:lnTo>
                  <a:pt x="193877" y="734399"/>
                </a:lnTo>
                <a:cubicBezTo>
                  <a:pt x="201881" y="751345"/>
                  <a:pt x="210774" y="769184"/>
                  <a:pt x="219668" y="788806"/>
                </a:cubicBezTo>
                <a:cubicBezTo>
                  <a:pt x="230340" y="811996"/>
                  <a:pt x="242791" y="837862"/>
                  <a:pt x="255242" y="864620"/>
                </a:cubicBezTo>
                <a:cubicBezTo>
                  <a:pt x="255242" y="864620"/>
                  <a:pt x="255242" y="866404"/>
                  <a:pt x="256131" y="867296"/>
                </a:cubicBezTo>
                <a:cubicBezTo>
                  <a:pt x="271250" y="905648"/>
                  <a:pt x="306824" y="931514"/>
                  <a:pt x="347733" y="931514"/>
                </a:cubicBezTo>
                <a:cubicBezTo>
                  <a:pt x="350401" y="931514"/>
                  <a:pt x="400205" y="935974"/>
                  <a:pt x="453566" y="897621"/>
                </a:cubicBezTo>
                <a:cubicBezTo>
                  <a:pt x="485582" y="875323"/>
                  <a:pt x="527381" y="874431"/>
                  <a:pt x="558508" y="896729"/>
                </a:cubicBezTo>
                <a:cubicBezTo>
                  <a:pt x="590525" y="919027"/>
                  <a:pt x="626099" y="931514"/>
                  <a:pt x="665230" y="931514"/>
                </a:cubicBezTo>
                <a:cubicBezTo>
                  <a:pt x="704361" y="931514"/>
                  <a:pt x="739045" y="906540"/>
                  <a:pt x="757722" y="866404"/>
                </a:cubicBezTo>
                <a:cubicBezTo>
                  <a:pt x="758611" y="862836"/>
                  <a:pt x="892013" y="603286"/>
                  <a:pt x="897349" y="451659"/>
                </a:cubicBezTo>
                <a:lnTo>
                  <a:pt x="897349" y="438280"/>
                </a:lnTo>
                <a:cubicBezTo>
                  <a:pt x="897349" y="304492"/>
                  <a:pt x="788849" y="194785"/>
                  <a:pt x="655447" y="194785"/>
                </a:cubicBezTo>
                <a:cubicBezTo>
                  <a:pt x="616316" y="194785"/>
                  <a:pt x="579853" y="203704"/>
                  <a:pt x="546058" y="221543"/>
                </a:cubicBezTo>
                <a:cubicBezTo>
                  <a:pt x="521156" y="234030"/>
                  <a:pt x="491808" y="234030"/>
                  <a:pt x="467795" y="221543"/>
                </a:cubicBezTo>
                <a:cubicBezTo>
                  <a:pt x="433111" y="203704"/>
                  <a:pt x="396647" y="194785"/>
                  <a:pt x="358406" y="194785"/>
                </a:cubicBezTo>
                <a:close/>
                <a:moveTo>
                  <a:pt x="358406" y="170703"/>
                </a:moveTo>
                <a:cubicBezTo>
                  <a:pt x="400205" y="170703"/>
                  <a:pt x="441115" y="180514"/>
                  <a:pt x="477578" y="200136"/>
                </a:cubicBezTo>
                <a:cubicBezTo>
                  <a:pt x="496254" y="209948"/>
                  <a:pt x="516709" y="209948"/>
                  <a:pt x="535385" y="200136"/>
                </a:cubicBezTo>
                <a:cubicBezTo>
                  <a:pt x="572738" y="180514"/>
                  <a:pt x="612758" y="170703"/>
                  <a:pt x="655447" y="170703"/>
                </a:cubicBezTo>
                <a:cubicBezTo>
                  <a:pt x="802189" y="170703"/>
                  <a:pt x="921361" y="290221"/>
                  <a:pt x="921361" y="438280"/>
                </a:cubicBezTo>
                <a:lnTo>
                  <a:pt x="921361" y="452551"/>
                </a:lnTo>
                <a:cubicBezTo>
                  <a:pt x="915135" y="609530"/>
                  <a:pt x="784402" y="866404"/>
                  <a:pt x="778176" y="877107"/>
                </a:cubicBezTo>
                <a:cubicBezTo>
                  <a:pt x="756832" y="926162"/>
                  <a:pt x="714144" y="954704"/>
                  <a:pt x="665230" y="954704"/>
                </a:cubicBezTo>
                <a:cubicBezTo>
                  <a:pt x="621652" y="954704"/>
                  <a:pt x="580742" y="942217"/>
                  <a:pt x="544279" y="915459"/>
                </a:cubicBezTo>
                <a:cubicBezTo>
                  <a:pt x="522045" y="900297"/>
                  <a:pt x="490918" y="900297"/>
                  <a:pt x="467795" y="917243"/>
                </a:cubicBezTo>
                <a:cubicBezTo>
                  <a:pt x="420660" y="951136"/>
                  <a:pt x="374414" y="954704"/>
                  <a:pt x="355737" y="954704"/>
                </a:cubicBezTo>
                <a:cubicBezTo>
                  <a:pt x="350401" y="954704"/>
                  <a:pt x="346844" y="954704"/>
                  <a:pt x="346844" y="954704"/>
                </a:cubicBezTo>
                <a:cubicBezTo>
                  <a:pt x="297930" y="954704"/>
                  <a:pt x="253463" y="924379"/>
                  <a:pt x="234787" y="878891"/>
                </a:cubicBezTo>
                <a:cubicBezTo>
                  <a:pt x="233897" y="877999"/>
                  <a:pt x="233897" y="877107"/>
                  <a:pt x="233897" y="876215"/>
                </a:cubicBezTo>
                <a:cubicBezTo>
                  <a:pt x="221446" y="848565"/>
                  <a:pt x="208996" y="823591"/>
                  <a:pt x="197434" y="799509"/>
                </a:cubicBezTo>
                <a:cubicBezTo>
                  <a:pt x="186762" y="776319"/>
                  <a:pt x="176979" y="754913"/>
                  <a:pt x="168086" y="734399"/>
                </a:cubicBezTo>
                <a:lnTo>
                  <a:pt x="105832" y="734399"/>
                </a:lnTo>
                <a:cubicBezTo>
                  <a:pt x="47135" y="734399"/>
                  <a:pt x="0" y="686235"/>
                  <a:pt x="0" y="627368"/>
                </a:cubicBezTo>
                <a:lnTo>
                  <a:pt x="0" y="424009"/>
                </a:lnTo>
                <a:cubicBezTo>
                  <a:pt x="0" y="362467"/>
                  <a:pt x="49803" y="312519"/>
                  <a:pt x="110278" y="312519"/>
                </a:cubicBezTo>
                <a:lnTo>
                  <a:pt x="122729" y="312519"/>
                </a:lnTo>
                <a:cubicBezTo>
                  <a:pt x="168086" y="228678"/>
                  <a:pt x="256131" y="170703"/>
                  <a:pt x="358406" y="170703"/>
                </a:cubicBezTo>
                <a:close/>
                <a:moveTo>
                  <a:pt x="616649" y="45988"/>
                </a:moveTo>
                <a:cubicBezTo>
                  <a:pt x="601474" y="45100"/>
                  <a:pt x="567555" y="45100"/>
                  <a:pt x="543454" y="69081"/>
                </a:cubicBezTo>
                <a:cubicBezTo>
                  <a:pt x="521138" y="91285"/>
                  <a:pt x="519353" y="124148"/>
                  <a:pt x="520246" y="140135"/>
                </a:cubicBezTo>
                <a:cubicBezTo>
                  <a:pt x="521138" y="141023"/>
                  <a:pt x="521138" y="141911"/>
                  <a:pt x="521138" y="141911"/>
                </a:cubicBezTo>
                <a:cubicBezTo>
                  <a:pt x="536313" y="142799"/>
                  <a:pt x="571125" y="141911"/>
                  <a:pt x="594333" y="118819"/>
                </a:cubicBezTo>
                <a:cubicBezTo>
                  <a:pt x="616649" y="96614"/>
                  <a:pt x="617542" y="61087"/>
                  <a:pt x="616649" y="45988"/>
                </a:cubicBezTo>
                <a:close/>
                <a:moveTo>
                  <a:pt x="434331" y="247"/>
                </a:moveTo>
                <a:cubicBezTo>
                  <a:pt x="437232" y="-419"/>
                  <a:pt x="440356" y="248"/>
                  <a:pt x="443480" y="2468"/>
                </a:cubicBezTo>
                <a:cubicBezTo>
                  <a:pt x="476507" y="22008"/>
                  <a:pt x="496145" y="53982"/>
                  <a:pt x="505964" y="82404"/>
                </a:cubicBezTo>
                <a:cubicBezTo>
                  <a:pt x="511319" y="71745"/>
                  <a:pt x="516675" y="61087"/>
                  <a:pt x="527387" y="52206"/>
                </a:cubicBezTo>
                <a:cubicBezTo>
                  <a:pt x="568447" y="11350"/>
                  <a:pt x="628253" y="22896"/>
                  <a:pt x="630931" y="22896"/>
                </a:cubicBezTo>
                <a:cubicBezTo>
                  <a:pt x="635394" y="24672"/>
                  <a:pt x="639857" y="29113"/>
                  <a:pt x="639857" y="33554"/>
                </a:cubicBezTo>
                <a:cubicBezTo>
                  <a:pt x="639857" y="35330"/>
                  <a:pt x="650569" y="97502"/>
                  <a:pt x="611293" y="135694"/>
                </a:cubicBezTo>
                <a:cubicBezTo>
                  <a:pt x="586300" y="161451"/>
                  <a:pt x="550595" y="165892"/>
                  <a:pt x="528279" y="165892"/>
                </a:cubicBezTo>
                <a:cubicBezTo>
                  <a:pt x="516675" y="165892"/>
                  <a:pt x="508641" y="165004"/>
                  <a:pt x="507749" y="165004"/>
                </a:cubicBezTo>
                <a:cubicBezTo>
                  <a:pt x="505071" y="164115"/>
                  <a:pt x="503286" y="163227"/>
                  <a:pt x="501500" y="161451"/>
                </a:cubicBezTo>
                <a:cubicBezTo>
                  <a:pt x="499715" y="159675"/>
                  <a:pt x="497930" y="157898"/>
                  <a:pt x="497930" y="155234"/>
                </a:cubicBezTo>
                <a:cubicBezTo>
                  <a:pt x="497930" y="154346"/>
                  <a:pt x="497037" y="149905"/>
                  <a:pt x="496145" y="141911"/>
                </a:cubicBezTo>
                <a:cubicBezTo>
                  <a:pt x="493467" y="116154"/>
                  <a:pt x="480970" y="52206"/>
                  <a:pt x="431876" y="22008"/>
                </a:cubicBezTo>
                <a:cubicBezTo>
                  <a:pt x="425627" y="19343"/>
                  <a:pt x="423842" y="11350"/>
                  <a:pt x="426520" y="6021"/>
                </a:cubicBezTo>
                <a:cubicBezTo>
                  <a:pt x="428752" y="2912"/>
                  <a:pt x="431430" y="914"/>
                  <a:pt x="434331" y="24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57" name="Freeform: Shape 356">
            <a:extLst>
              <a:ext uri="{FF2B5EF4-FFF2-40B4-BE49-F238E27FC236}">
                <a16:creationId xmlns:a16="http://schemas.microsoft.com/office/drawing/2014/main" id="{8AC08B04-F8C6-4F03-B99C-93787DB83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7535" y="3996634"/>
            <a:ext cx="761575" cy="1023264"/>
          </a:xfrm>
          <a:custGeom>
            <a:avLst/>
            <a:gdLst>
              <a:gd name="connsiteX0" fmla="*/ 543099 w 661713"/>
              <a:gd name="connsiteY0" fmla="*/ 718704 h 889088"/>
              <a:gd name="connsiteX1" fmla="*/ 491769 w 661713"/>
              <a:gd name="connsiteY1" fmla="*/ 754204 h 889088"/>
              <a:gd name="connsiteX2" fmla="*/ 525713 w 661713"/>
              <a:gd name="connsiteY2" fmla="*/ 801761 h 889088"/>
              <a:gd name="connsiteX3" fmla="*/ 529264 w 661713"/>
              <a:gd name="connsiteY3" fmla="*/ 819403 h 889088"/>
              <a:gd name="connsiteX4" fmla="*/ 519498 w 661713"/>
              <a:gd name="connsiteY4" fmla="*/ 836162 h 889088"/>
              <a:gd name="connsiteX5" fmla="*/ 505291 w 661713"/>
              <a:gd name="connsiteY5" fmla="*/ 844983 h 889088"/>
              <a:gd name="connsiteX6" fmla="*/ 502628 w 661713"/>
              <a:gd name="connsiteY6" fmla="*/ 849394 h 889088"/>
              <a:gd name="connsiteX7" fmla="*/ 503516 w 661713"/>
              <a:gd name="connsiteY7" fmla="*/ 855568 h 889088"/>
              <a:gd name="connsiteX8" fmla="*/ 514170 w 661713"/>
              <a:gd name="connsiteY8" fmla="*/ 868800 h 889088"/>
              <a:gd name="connsiteX9" fmla="*/ 518610 w 661713"/>
              <a:gd name="connsiteY9" fmla="*/ 872328 h 889088"/>
              <a:gd name="connsiteX10" fmla="*/ 523049 w 661713"/>
              <a:gd name="connsiteY10" fmla="*/ 871446 h 889088"/>
              <a:gd name="connsiteX11" fmla="*/ 641138 w 661713"/>
              <a:gd name="connsiteY11" fmla="*/ 789411 h 889088"/>
              <a:gd name="connsiteX12" fmla="*/ 643802 w 661713"/>
              <a:gd name="connsiteY12" fmla="*/ 778826 h 889088"/>
              <a:gd name="connsiteX13" fmla="*/ 634035 w 661713"/>
              <a:gd name="connsiteY13" fmla="*/ 764713 h 889088"/>
              <a:gd name="connsiteX14" fmla="*/ 629596 w 661713"/>
              <a:gd name="connsiteY14" fmla="*/ 761184 h 889088"/>
              <a:gd name="connsiteX15" fmla="*/ 623380 w 661713"/>
              <a:gd name="connsiteY15" fmla="*/ 762948 h 889088"/>
              <a:gd name="connsiteX16" fmla="*/ 610062 w 661713"/>
              <a:gd name="connsiteY16" fmla="*/ 772651 h 889088"/>
              <a:gd name="connsiteX17" fmla="*/ 576322 w 661713"/>
              <a:gd name="connsiteY17" fmla="*/ 766477 h 889088"/>
              <a:gd name="connsiteX18" fmla="*/ 337683 w 661713"/>
              <a:gd name="connsiteY18" fmla="*/ 349231 h 889088"/>
              <a:gd name="connsiteX19" fmla="*/ 331460 w 661713"/>
              <a:gd name="connsiteY19" fmla="*/ 351010 h 889088"/>
              <a:gd name="connsiteX20" fmla="*/ 221216 w 661713"/>
              <a:gd name="connsiteY20" fmla="*/ 428392 h 889088"/>
              <a:gd name="connsiteX21" fmla="*/ 217659 w 661713"/>
              <a:gd name="connsiteY21" fmla="*/ 434618 h 889088"/>
              <a:gd name="connsiteX22" fmla="*/ 219437 w 661713"/>
              <a:gd name="connsiteY22" fmla="*/ 441733 h 889088"/>
              <a:gd name="connsiteX23" fmla="*/ 438147 w 661713"/>
              <a:gd name="connsiteY23" fmla="*/ 754817 h 889088"/>
              <a:gd name="connsiteX24" fmla="*/ 451483 w 661713"/>
              <a:gd name="connsiteY24" fmla="*/ 756596 h 889088"/>
              <a:gd name="connsiteX25" fmla="*/ 561727 w 661713"/>
              <a:gd name="connsiteY25" fmla="*/ 679214 h 889088"/>
              <a:gd name="connsiteX26" fmla="*/ 565283 w 661713"/>
              <a:gd name="connsiteY26" fmla="*/ 672988 h 889088"/>
              <a:gd name="connsiteX27" fmla="*/ 564407 w 661713"/>
              <a:gd name="connsiteY27" fmla="*/ 665105 h 889088"/>
              <a:gd name="connsiteX28" fmla="*/ 345553 w 661713"/>
              <a:gd name="connsiteY28" fmla="*/ 353168 h 889088"/>
              <a:gd name="connsiteX29" fmla="*/ 211492 w 661713"/>
              <a:gd name="connsiteY29" fmla="*/ 169984 h 889088"/>
              <a:gd name="connsiteX30" fmla="*/ 206133 w 661713"/>
              <a:gd name="connsiteY30" fmla="*/ 171766 h 889088"/>
              <a:gd name="connsiteX31" fmla="*/ 193190 w 661713"/>
              <a:gd name="connsiteY31" fmla="*/ 180749 h 889088"/>
              <a:gd name="connsiteX32" fmla="*/ 192823 w 661713"/>
              <a:gd name="connsiteY32" fmla="*/ 181325 h 889088"/>
              <a:gd name="connsiteX33" fmla="*/ 104722 w 661713"/>
              <a:gd name="connsiteY33" fmla="*/ 244552 h 889088"/>
              <a:gd name="connsiteX34" fmla="*/ 101198 w 661713"/>
              <a:gd name="connsiteY34" fmla="*/ 245455 h 889088"/>
              <a:gd name="connsiteX35" fmla="*/ 100487 w 661713"/>
              <a:gd name="connsiteY35" fmla="*/ 245091 h 889088"/>
              <a:gd name="connsiteX36" fmla="*/ 94490 w 661713"/>
              <a:gd name="connsiteY36" fmla="*/ 249253 h 889088"/>
              <a:gd name="connsiteX37" fmla="*/ 90917 w 661713"/>
              <a:gd name="connsiteY37" fmla="*/ 255488 h 889088"/>
              <a:gd name="connsiteX38" fmla="*/ 92703 w 661713"/>
              <a:gd name="connsiteY38" fmla="*/ 263504 h 889088"/>
              <a:gd name="connsiteX39" fmla="*/ 205453 w 661713"/>
              <a:gd name="connsiteY39" fmla="*/ 424208 h 889088"/>
              <a:gd name="connsiteX40" fmla="*/ 212325 w 661713"/>
              <a:gd name="connsiteY40" fmla="*/ 414161 h 889088"/>
              <a:gd name="connsiteX41" fmla="*/ 322569 w 661713"/>
              <a:gd name="connsiteY41" fmla="*/ 336779 h 889088"/>
              <a:gd name="connsiteX42" fmla="*/ 332627 w 661713"/>
              <a:gd name="connsiteY42" fmla="*/ 334745 h 889088"/>
              <a:gd name="connsiteX43" fmla="*/ 219531 w 661713"/>
              <a:gd name="connsiteY43" fmla="*/ 173547 h 889088"/>
              <a:gd name="connsiteX44" fmla="*/ 213279 w 661713"/>
              <a:gd name="connsiteY44" fmla="*/ 169984 h 889088"/>
              <a:gd name="connsiteX45" fmla="*/ 211492 w 661713"/>
              <a:gd name="connsiteY45" fmla="*/ 169984 h 889088"/>
              <a:gd name="connsiteX46" fmla="*/ 162869 w 661713"/>
              <a:gd name="connsiteY46" fmla="*/ 153325 h 889088"/>
              <a:gd name="connsiteX47" fmla="*/ 89745 w 661713"/>
              <a:gd name="connsiteY47" fmla="*/ 206616 h 889088"/>
              <a:gd name="connsiteX48" fmla="*/ 101827 w 661713"/>
              <a:gd name="connsiteY48" fmla="*/ 223133 h 889088"/>
              <a:gd name="connsiteX49" fmla="*/ 175841 w 661713"/>
              <a:gd name="connsiteY49" fmla="*/ 171944 h 889088"/>
              <a:gd name="connsiteX50" fmla="*/ 126536 w 661713"/>
              <a:gd name="connsiteY50" fmla="*/ 126204 h 889088"/>
              <a:gd name="connsiteX51" fmla="*/ 80349 w 661713"/>
              <a:gd name="connsiteY51" fmla="*/ 157013 h 889088"/>
              <a:gd name="connsiteX52" fmla="*/ 94839 w 661713"/>
              <a:gd name="connsiteY52" fmla="*/ 177259 h 889088"/>
              <a:gd name="connsiteX53" fmla="*/ 141026 w 661713"/>
              <a:gd name="connsiteY53" fmla="*/ 146450 h 889088"/>
              <a:gd name="connsiteX54" fmla="*/ 4142 w 661713"/>
              <a:gd name="connsiteY54" fmla="*/ 880 h 889088"/>
              <a:gd name="connsiteX55" fmla="*/ 15630 w 661713"/>
              <a:gd name="connsiteY55" fmla="*/ 3522 h 889088"/>
              <a:gd name="connsiteX56" fmla="*/ 99458 w 661713"/>
              <a:gd name="connsiteY56" fmla="*/ 123609 h 889088"/>
              <a:gd name="connsiteX57" fmla="*/ 122914 w 661713"/>
              <a:gd name="connsiteY57" fmla="*/ 107719 h 889088"/>
              <a:gd name="connsiteX58" fmla="*/ 129253 w 661713"/>
              <a:gd name="connsiteY58" fmla="*/ 105959 h 889088"/>
              <a:gd name="connsiteX59" fmla="*/ 134687 w 661713"/>
              <a:gd name="connsiteY59" fmla="*/ 109480 h 889088"/>
              <a:gd name="connsiteX60" fmla="*/ 155850 w 661713"/>
              <a:gd name="connsiteY60" fmla="*/ 138130 h 889088"/>
              <a:gd name="connsiteX61" fmla="*/ 161107 w 661713"/>
              <a:gd name="connsiteY61" fmla="*/ 134357 h 889088"/>
              <a:gd name="connsiteX62" fmla="*/ 167274 w 661713"/>
              <a:gd name="connsiteY62" fmla="*/ 132550 h 889088"/>
              <a:gd name="connsiteX63" fmla="*/ 172560 w 661713"/>
              <a:gd name="connsiteY63" fmla="*/ 137066 h 889088"/>
              <a:gd name="connsiteX64" fmla="*/ 189694 w 661713"/>
              <a:gd name="connsiteY64" fmla="*/ 162363 h 889088"/>
              <a:gd name="connsiteX65" fmla="*/ 195416 w 661713"/>
              <a:gd name="connsiteY65" fmla="*/ 158406 h 889088"/>
              <a:gd name="connsiteX66" fmla="*/ 215958 w 661713"/>
              <a:gd name="connsiteY66" fmla="*/ 153062 h 889088"/>
              <a:gd name="connsiteX67" fmla="*/ 233821 w 661713"/>
              <a:gd name="connsiteY67" fmla="*/ 164640 h 889088"/>
              <a:gd name="connsiteX68" fmla="*/ 359126 w 661713"/>
              <a:gd name="connsiteY68" fmla="*/ 343377 h 889088"/>
              <a:gd name="connsiteX69" fmla="*/ 359910 w 661713"/>
              <a:gd name="connsiteY69" fmla="*/ 343895 h 889088"/>
              <a:gd name="connsiteX70" fmla="*/ 576968 w 661713"/>
              <a:gd name="connsiteY70" fmla="*/ 654111 h 889088"/>
              <a:gd name="connsiteX71" fmla="*/ 580365 w 661713"/>
              <a:gd name="connsiteY71" fmla="*/ 658956 h 889088"/>
              <a:gd name="connsiteX72" fmla="*/ 584831 w 661713"/>
              <a:gd name="connsiteY72" fmla="*/ 679441 h 889088"/>
              <a:gd name="connsiteX73" fmla="*/ 574113 w 661713"/>
              <a:gd name="connsiteY73" fmla="*/ 697254 h 889088"/>
              <a:gd name="connsiteX74" fmla="*/ 557005 w 661713"/>
              <a:gd name="connsiteY74" fmla="*/ 709086 h 889088"/>
              <a:gd name="connsiteX75" fmla="*/ 590529 w 661713"/>
              <a:gd name="connsiteY75" fmla="*/ 756774 h 889088"/>
              <a:gd name="connsiteX76" fmla="*/ 600295 w 661713"/>
              <a:gd name="connsiteY76" fmla="*/ 758538 h 889088"/>
              <a:gd name="connsiteX77" fmla="*/ 613614 w 661713"/>
              <a:gd name="connsiteY77" fmla="*/ 749717 h 889088"/>
              <a:gd name="connsiteX78" fmla="*/ 632259 w 661713"/>
              <a:gd name="connsiteY78" fmla="*/ 745306 h 889088"/>
              <a:gd name="connsiteX79" fmla="*/ 647353 w 661713"/>
              <a:gd name="connsiteY79" fmla="*/ 755010 h 889088"/>
              <a:gd name="connsiteX80" fmla="*/ 657120 w 661713"/>
              <a:gd name="connsiteY80" fmla="*/ 769123 h 889088"/>
              <a:gd name="connsiteX81" fmla="*/ 650905 w 661713"/>
              <a:gd name="connsiteY81" fmla="*/ 803525 h 889088"/>
              <a:gd name="connsiteX82" fmla="*/ 533704 w 661713"/>
              <a:gd name="connsiteY82" fmla="*/ 884678 h 889088"/>
              <a:gd name="connsiteX83" fmla="*/ 519498 w 661713"/>
              <a:gd name="connsiteY83" fmla="*/ 889088 h 889088"/>
              <a:gd name="connsiteX84" fmla="*/ 515058 w 661713"/>
              <a:gd name="connsiteY84" fmla="*/ 888206 h 889088"/>
              <a:gd name="connsiteX85" fmla="*/ 499964 w 661713"/>
              <a:gd name="connsiteY85" fmla="*/ 878503 h 889088"/>
              <a:gd name="connsiteX86" fmla="*/ 490197 w 661713"/>
              <a:gd name="connsiteY86" fmla="*/ 865272 h 889088"/>
              <a:gd name="connsiteX87" fmla="*/ 496413 w 661713"/>
              <a:gd name="connsiteY87" fmla="*/ 830870 h 889088"/>
              <a:gd name="connsiteX88" fmla="*/ 508843 w 661713"/>
              <a:gd name="connsiteY88" fmla="*/ 822049 h 889088"/>
              <a:gd name="connsiteX89" fmla="*/ 512395 w 661713"/>
              <a:gd name="connsiteY89" fmla="*/ 816756 h 889088"/>
              <a:gd name="connsiteX90" fmla="*/ 511507 w 661713"/>
              <a:gd name="connsiteY90" fmla="*/ 811464 h 889088"/>
              <a:gd name="connsiteX91" fmla="*/ 477091 w 661713"/>
              <a:gd name="connsiteY91" fmla="*/ 764356 h 889088"/>
              <a:gd name="connsiteX92" fmla="*/ 463362 w 661713"/>
              <a:gd name="connsiteY92" fmla="*/ 773851 h 889088"/>
              <a:gd name="connsiteX93" fmla="*/ 447285 w 661713"/>
              <a:gd name="connsiteY93" fmla="*/ 779195 h 889088"/>
              <a:gd name="connsiteX94" fmla="*/ 424956 w 661713"/>
              <a:gd name="connsiteY94" fmla="*/ 767616 h 889088"/>
              <a:gd name="connsiteX95" fmla="*/ 79306 w 661713"/>
              <a:gd name="connsiteY95" fmla="*/ 272410 h 889088"/>
              <a:gd name="connsiteX96" fmla="*/ 84665 w 661713"/>
              <a:gd name="connsiteY96" fmla="*/ 235002 h 889088"/>
              <a:gd name="connsiteX97" fmla="*/ 87803 w 661713"/>
              <a:gd name="connsiteY97" fmla="*/ 232832 h 889088"/>
              <a:gd name="connsiteX98" fmla="*/ 71243 w 661713"/>
              <a:gd name="connsiteY98" fmla="*/ 209325 h 889088"/>
              <a:gd name="connsiteX99" fmla="*/ 69481 w 661713"/>
              <a:gd name="connsiteY99" fmla="*/ 203003 h 889088"/>
              <a:gd name="connsiteX100" fmla="*/ 73005 w 661713"/>
              <a:gd name="connsiteY100" fmla="*/ 197583 h 889088"/>
              <a:gd name="connsiteX101" fmla="*/ 82518 w 661713"/>
              <a:gd name="connsiteY101" fmla="*/ 190756 h 889088"/>
              <a:gd name="connsiteX102" fmla="*/ 60425 w 661713"/>
              <a:gd name="connsiteY102" fmla="*/ 160534 h 889088"/>
              <a:gd name="connsiteX103" fmla="*/ 63142 w 661713"/>
              <a:gd name="connsiteY103" fmla="*/ 148211 h 889088"/>
              <a:gd name="connsiteX104" fmla="*/ 85711 w 661713"/>
              <a:gd name="connsiteY104" fmla="*/ 132922 h 889088"/>
              <a:gd name="connsiteX105" fmla="*/ 1491 w 661713"/>
              <a:gd name="connsiteY105" fmla="*/ 13209 h 889088"/>
              <a:gd name="connsiteX106" fmla="*/ 4142 w 661713"/>
              <a:gd name="connsiteY106" fmla="*/ 880 h 88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661713" h="889088">
                <a:moveTo>
                  <a:pt x="543099" y="718704"/>
                </a:moveTo>
                <a:lnTo>
                  <a:pt x="491769" y="754204"/>
                </a:lnTo>
                <a:lnTo>
                  <a:pt x="525713" y="801761"/>
                </a:lnTo>
                <a:cubicBezTo>
                  <a:pt x="529264" y="807053"/>
                  <a:pt x="530152" y="814110"/>
                  <a:pt x="529264" y="819403"/>
                </a:cubicBezTo>
                <a:cubicBezTo>
                  <a:pt x="528377" y="826459"/>
                  <a:pt x="523937" y="831752"/>
                  <a:pt x="519498" y="836162"/>
                </a:cubicBezTo>
                <a:lnTo>
                  <a:pt x="505291" y="844983"/>
                </a:lnTo>
                <a:cubicBezTo>
                  <a:pt x="503516" y="846748"/>
                  <a:pt x="502628" y="847630"/>
                  <a:pt x="502628" y="849394"/>
                </a:cubicBezTo>
                <a:cubicBezTo>
                  <a:pt x="502628" y="851158"/>
                  <a:pt x="502628" y="853804"/>
                  <a:pt x="503516" y="855568"/>
                </a:cubicBezTo>
                <a:lnTo>
                  <a:pt x="514170" y="868800"/>
                </a:lnTo>
                <a:cubicBezTo>
                  <a:pt x="514170" y="870564"/>
                  <a:pt x="516834" y="872328"/>
                  <a:pt x="518610" y="872328"/>
                </a:cubicBezTo>
                <a:cubicBezTo>
                  <a:pt x="520386" y="873210"/>
                  <a:pt x="522161" y="872328"/>
                  <a:pt x="523049" y="871446"/>
                </a:cubicBezTo>
                <a:lnTo>
                  <a:pt x="641138" y="789411"/>
                </a:lnTo>
                <a:cubicBezTo>
                  <a:pt x="645578" y="786765"/>
                  <a:pt x="645578" y="782354"/>
                  <a:pt x="643802" y="778826"/>
                </a:cubicBezTo>
                <a:lnTo>
                  <a:pt x="634035" y="764713"/>
                </a:lnTo>
                <a:cubicBezTo>
                  <a:pt x="632259" y="762948"/>
                  <a:pt x="630484" y="762948"/>
                  <a:pt x="629596" y="761184"/>
                </a:cubicBezTo>
                <a:cubicBezTo>
                  <a:pt x="626932" y="761184"/>
                  <a:pt x="625156" y="761184"/>
                  <a:pt x="623380" y="762948"/>
                </a:cubicBezTo>
                <a:lnTo>
                  <a:pt x="610062" y="772651"/>
                </a:lnTo>
                <a:cubicBezTo>
                  <a:pt x="598520" y="779708"/>
                  <a:pt x="583426" y="777944"/>
                  <a:pt x="576322" y="766477"/>
                </a:cubicBezTo>
                <a:close/>
                <a:moveTo>
                  <a:pt x="337683" y="349231"/>
                </a:moveTo>
                <a:cubicBezTo>
                  <a:pt x="335905" y="349231"/>
                  <a:pt x="334127" y="350121"/>
                  <a:pt x="331460" y="351010"/>
                </a:cubicBezTo>
                <a:lnTo>
                  <a:pt x="221216" y="428392"/>
                </a:lnTo>
                <a:cubicBezTo>
                  <a:pt x="220327" y="430171"/>
                  <a:pt x="218548" y="431949"/>
                  <a:pt x="217659" y="434618"/>
                </a:cubicBezTo>
                <a:cubicBezTo>
                  <a:pt x="216770" y="437286"/>
                  <a:pt x="217659" y="439954"/>
                  <a:pt x="219437" y="441733"/>
                </a:cubicBezTo>
                <a:lnTo>
                  <a:pt x="438147" y="754817"/>
                </a:lnTo>
                <a:cubicBezTo>
                  <a:pt x="440814" y="758374"/>
                  <a:pt x="447038" y="760153"/>
                  <a:pt x="451483" y="756596"/>
                </a:cubicBezTo>
                <a:lnTo>
                  <a:pt x="561727" y="679214"/>
                </a:lnTo>
                <a:cubicBezTo>
                  <a:pt x="564394" y="677435"/>
                  <a:pt x="565283" y="675656"/>
                  <a:pt x="565283" y="672988"/>
                </a:cubicBezTo>
                <a:lnTo>
                  <a:pt x="564407" y="665105"/>
                </a:lnTo>
                <a:lnTo>
                  <a:pt x="345553" y="353168"/>
                </a:lnTo>
                <a:close/>
                <a:moveTo>
                  <a:pt x="211492" y="169984"/>
                </a:moveTo>
                <a:cubicBezTo>
                  <a:pt x="209706" y="169984"/>
                  <a:pt x="207027" y="170875"/>
                  <a:pt x="206133" y="171766"/>
                </a:cubicBezTo>
                <a:lnTo>
                  <a:pt x="193190" y="180749"/>
                </a:lnTo>
                <a:lnTo>
                  <a:pt x="192823" y="181325"/>
                </a:lnTo>
                <a:lnTo>
                  <a:pt x="104722" y="244552"/>
                </a:lnTo>
                <a:cubicBezTo>
                  <a:pt x="104722" y="245455"/>
                  <a:pt x="102079" y="245455"/>
                  <a:pt x="101198" y="245455"/>
                </a:cubicBezTo>
                <a:lnTo>
                  <a:pt x="100487" y="245091"/>
                </a:lnTo>
                <a:lnTo>
                  <a:pt x="94490" y="249253"/>
                </a:lnTo>
                <a:cubicBezTo>
                  <a:pt x="92703" y="250144"/>
                  <a:pt x="90917" y="252816"/>
                  <a:pt x="90917" y="255488"/>
                </a:cubicBezTo>
                <a:cubicBezTo>
                  <a:pt x="90024" y="258160"/>
                  <a:pt x="90917" y="260832"/>
                  <a:pt x="92703" y="263504"/>
                </a:cubicBezTo>
                <a:lnTo>
                  <a:pt x="205453" y="424208"/>
                </a:lnTo>
                <a:lnTo>
                  <a:pt x="212325" y="414161"/>
                </a:lnTo>
                <a:lnTo>
                  <a:pt x="322569" y="336779"/>
                </a:lnTo>
                <a:lnTo>
                  <a:pt x="332627" y="334745"/>
                </a:lnTo>
                <a:lnTo>
                  <a:pt x="219531" y="173547"/>
                </a:lnTo>
                <a:cubicBezTo>
                  <a:pt x="217744" y="171766"/>
                  <a:pt x="215065" y="170875"/>
                  <a:pt x="213279" y="169984"/>
                </a:cubicBezTo>
                <a:cubicBezTo>
                  <a:pt x="212386" y="169984"/>
                  <a:pt x="211492" y="169984"/>
                  <a:pt x="211492" y="169984"/>
                </a:cubicBezTo>
                <a:close/>
                <a:moveTo>
                  <a:pt x="162869" y="153325"/>
                </a:moveTo>
                <a:lnTo>
                  <a:pt x="89745" y="206616"/>
                </a:lnTo>
                <a:lnTo>
                  <a:pt x="101827" y="223133"/>
                </a:lnTo>
                <a:lnTo>
                  <a:pt x="175841" y="171944"/>
                </a:lnTo>
                <a:close/>
                <a:moveTo>
                  <a:pt x="126536" y="126204"/>
                </a:moveTo>
                <a:lnTo>
                  <a:pt x="80349" y="157013"/>
                </a:lnTo>
                <a:lnTo>
                  <a:pt x="94839" y="177259"/>
                </a:lnTo>
                <a:lnTo>
                  <a:pt x="141026" y="146450"/>
                </a:lnTo>
                <a:close/>
                <a:moveTo>
                  <a:pt x="4142" y="880"/>
                </a:moveTo>
                <a:cubicBezTo>
                  <a:pt x="7677" y="-881"/>
                  <a:pt x="12979" y="0"/>
                  <a:pt x="15630" y="3522"/>
                </a:cubicBezTo>
                <a:lnTo>
                  <a:pt x="99458" y="123609"/>
                </a:lnTo>
                <a:lnTo>
                  <a:pt x="122914" y="107719"/>
                </a:lnTo>
                <a:cubicBezTo>
                  <a:pt x="124725" y="105959"/>
                  <a:pt x="127442" y="105078"/>
                  <a:pt x="129253" y="105959"/>
                </a:cubicBezTo>
                <a:cubicBezTo>
                  <a:pt x="131970" y="105959"/>
                  <a:pt x="133781" y="107719"/>
                  <a:pt x="134687" y="109480"/>
                </a:cubicBezTo>
                <a:lnTo>
                  <a:pt x="155850" y="138130"/>
                </a:lnTo>
                <a:lnTo>
                  <a:pt x="161107" y="134357"/>
                </a:lnTo>
                <a:cubicBezTo>
                  <a:pt x="162869" y="132550"/>
                  <a:pt x="164631" y="132550"/>
                  <a:pt x="167274" y="132550"/>
                </a:cubicBezTo>
                <a:cubicBezTo>
                  <a:pt x="169036" y="133453"/>
                  <a:pt x="171679" y="134357"/>
                  <a:pt x="172560" y="137066"/>
                </a:cubicBezTo>
                <a:lnTo>
                  <a:pt x="189694" y="162363"/>
                </a:lnTo>
                <a:lnTo>
                  <a:pt x="195416" y="158406"/>
                </a:lnTo>
                <a:cubicBezTo>
                  <a:pt x="201668" y="153062"/>
                  <a:pt x="208813" y="152171"/>
                  <a:pt x="215958" y="153062"/>
                </a:cubicBezTo>
                <a:cubicBezTo>
                  <a:pt x="223103" y="154843"/>
                  <a:pt x="229355" y="158406"/>
                  <a:pt x="233821" y="164640"/>
                </a:cubicBezTo>
                <a:lnTo>
                  <a:pt x="359126" y="343377"/>
                </a:lnTo>
                <a:lnTo>
                  <a:pt x="359910" y="343895"/>
                </a:lnTo>
                <a:lnTo>
                  <a:pt x="576968" y="654111"/>
                </a:lnTo>
                <a:lnTo>
                  <a:pt x="580365" y="658956"/>
                </a:lnTo>
                <a:cubicBezTo>
                  <a:pt x="584831" y="665190"/>
                  <a:pt x="586617" y="672316"/>
                  <a:pt x="584831" y="679441"/>
                </a:cubicBezTo>
                <a:cubicBezTo>
                  <a:pt x="583937" y="686566"/>
                  <a:pt x="579472" y="692801"/>
                  <a:pt x="574113" y="697254"/>
                </a:cubicBezTo>
                <a:lnTo>
                  <a:pt x="557005" y="709086"/>
                </a:lnTo>
                <a:lnTo>
                  <a:pt x="590529" y="756774"/>
                </a:lnTo>
                <a:cubicBezTo>
                  <a:pt x="593192" y="760302"/>
                  <a:pt x="597632" y="761184"/>
                  <a:pt x="600295" y="758538"/>
                </a:cubicBezTo>
                <a:lnTo>
                  <a:pt x="613614" y="749717"/>
                </a:lnTo>
                <a:cubicBezTo>
                  <a:pt x="618941" y="746189"/>
                  <a:pt x="625156" y="744424"/>
                  <a:pt x="632259" y="745306"/>
                </a:cubicBezTo>
                <a:cubicBezTo>
                  <a:pt x="638475" y="746189"/>
                  <a:pt x="643802" y="749717"/>
                  <a:pt x="647353" y="755010"/>
                </a:cubicBezTo>
                <a:lnTo>
                  <a:pt x="657120" y="769123"/>
                </a:lnTo>
                <a:cubicBezTo>
                  <a:pt x="665111" y="779708"/>
                  <a:pt x="662447" y="794704"/>
                  <a:pt x="650905" y="803525"/>
                </a:cubicBezTo>
                <a:lnTo>
                  <a:pt x="533704" y="884678"/>
                </a:lnTo>
                <a:cubicBezTo>
                  <a:pt x="529264" y="888206"/>
                  <a:pt x="523937" y="889088"/>
                  <a:pt x="519498" y="889088"/>
                </a:cubicBezTo>
                <a:cubicBezTo>
                  <a:pt x="518610" y="889088"/>
                  <a:pt x="516834" y="889088"/>
                  <a:pt x="515058" y="888206"/>
                </a:cubicBezTo>
                <a:cubicBezTo>
                  <a:pt x="508843" y="888206"/>
                  <a:pt x="503516" y="883796"/>
                  <a:pt x="499964" y="878503"/>
                </a:cubicBezTo>
                <a:lnTo>
                  <a:pt x="490197" y="865272"/>
                </a:lnTo>
                <a:cubicBezTo>
                  <a:pt x="482206" y="853804"/>
                  <a:pt x="484870" y="838809"/>
                  <a:pt x="496413" y="830870"/>
                </a:cubicBezTo>
                <a:lnTo>
                  <a:pt x="508843" y="822049"/>
                </a:lnTo>
                <a:cubicBezTo>
                  <a:pt x="510619" y="821167"/>
                  <a:pt x="512395" y="819403"/>
                  <a:pt x="512395" y="816756"/>
                </a:cubicBezTo>
                <a:cubicBezTo>
                  <a:pt x="513282" y="814992"/>
                  <a:pt x="512395" y="813228"/>
                  <a:pt x="511507" y="811464"/>
                </a:cubicBezTo>
                <a:lnTo>
                  <a:pt x="477091" y="764356"/>
                </a:lnTo>
                <a:lnTo>
                  <a:pt x="463362" y="773851"/>
                </a:lnTo>
                <a:cubicBezTo>
                  <a:pt x="458003" y="777413"/>
                  <a:pt x="452644" y="779195"/>
                  <a:pt x="447285" y="779195"/>
                </a:cubicBezTo>
                <a:cubicBezTo>
                  <a:pt x="438353" y="779195"/>
                  <a:pt x="430315" y="774741"/>
                  <a:pt x="424956" y="767616"/>
                </a:cubicBezTo>
                <a:lnTo>
                  <a:pt x="79306" y="272410"/>
                </a:lnTo>
                <a:cubicBezTo>
                  <a:pt x="69481" y="260832"/>
                  <a:pt x="73054" y="243909"/>
                  <a:pt x="84665" y="235002"/>
                </a:cubicBezTo>
                <a:lnTo>
                  <a:pt x="87803" y="232832"/>
                </a:lnTo>
                <a:lnTo>
                  <a:pt x="71243" y="209325"/>
                </a:lnTo>
                <a:cubicBezTo>
                  <a:pt x="69481" y="206616"/>
                  <a:pt x="69481" y="204809"/>
                  <a:pt x="69481" y="203003"/>
                </a:cubicBezTo>
                <a:cubicBezTo>
                  <a:pt x="70362" y="200293"/>
                  <a:pt x="71243" y="198487"/>
                  <a:pt x="73005" y="197583"/>
                </a:cubicBezTo>
                <a:lnTo>
                  <a:pt x="82518" y="190756"/>
                </a:lnTo>
                <a:lnTo>
                  <a:pt x="60425" y="160534"/>
                </a:lnTo>
                <a:cubicBezTo>
                  <a:pt x="57708" y="156133"/>
                  <a:pt x="58614" y="150851"/>
                  <a:pt x="63142" y="148211"/>
                </a:cubicBezTo>
                <a:lnTo>
                  <a:pt x="85711" y="132922"/>
                </a:lnTo>
                <a:lnTo>
                  <a:pt x="1491" y="13209"/>
                </a:lnTo>
                <a:cubicBezTo>
                  <a:pt x="-1160" y="9687"/>
                  <a:pt x="-276" y="4403"/>
                  <a:pt x="4142" y="88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637881C-DF56-4642-9FB4-4FFF6660BFFE}"/>
              </a:ext>
            </a:extLst>
          </p:cNvPr>
          <p:cNvSpPr txBox="1"/>
          <p:nvPr/>
        </p:nvSpPr>
        <p:spPr>
          <a:xfrm>
            <a:off x="1520825" y="1179209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 smtClean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OVERVIEW OF ELECTROCARDIOGRAPHY</a:t>
            </a:r>
            <a:endParaRPr lang="en-US" sz="7000" b="1" spc="-290" dirty="0">
              <a:solidFill>
                <a:schemeClr val="tx2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F5F5B43-1B07-4A83-A476-8691DEBC8490}"/>
              </a:ext>
            </a:extLst>
          </p:cNvPr>
          <p:cNvSpPr txBox="1"/>
          <p:nvPr/>
        </p:nvSpPr>
        <p:spPr>
          <a:xfrm>
            <a:off x="1094454" y="3603485"/>
            <a:ext cx="419011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 smtClean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COMPONENTS</a:t>
            </a:r>
            <a:endParaRPr lang="en-US" sz="3200" b="1" spc="-30" dirty="0">
              <a:solidFill>
                <a:schemeClr val="tx2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C348A7B7-F603-469D-B413-172850AC398B}"/>
              </a:ext>
            </a:extLst>
          </p:cNvPr>
          <p:cNvSpPr txBox="1"/>
          <p:nvPr/>
        </p:nvSpPr>
        <p:spPr>
          <a:xfrm>
            <a:off x="1175442" y="4265203"/>
            <a:ext cx="4190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 smtClean="0">
                <a:latin typeface="Montserrat" pitchFamily="2" charset="77"/>
                <a:cs typeface="Poppins" pitchFamily="2" charset="77"/>
              </a:rPr>
              <a:t>P wave, QRS Complex, T wave, U wave</a:t>
            </a:r>
            <a:endParaRPr lang="en-US" sz="2400" spc="-30" dirty="0"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79845FA-64CA-478A-BD19-63F43C66BB26}"/>
              </a:ext>
            </a:extLst>
          </p:cNvPr>
          <p:cNvSpPr txBox="1"/>
          <p:nvPr/>
        </p:nvSpPr>
        <p:spPr>
          <a:xfrm>
            <a:off x="1427922" y="7040690"/>
            <a:ext cx="419011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 smtClean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BACKGROUND GRID</a:t>
            </a:r>
            <a:endParaRPr lang="en-US" sz="3200" b="1" spc="-30" dirty="0">
              <a:solidFill>
                <a:schemeClr val="tx2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2BBD6DFC-E4F8-4916-BC0A-EFF03E52D0FD}"/>
              </a:ext>
            </a:extLst>
          </p:cNvPr>
          <p:cNvSpPr txBox="1"/>
          <p:nvPr/>
        </p:nvSpPr>
        <p:spPr>
          <a:xfrm>
            <a:off x="1175442" y="7512467"/>
            <a:ext cx="48965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 smtClean="0">
                <a:latin typeface="Montserrat" pitchFamily="2" charset="77"/>
                <a:cs typeface="Poppins" pitchFamily="2" charset="77"/>
              </a:rPr>
              <a:t>A small box is 1mm x 1mm (0.1mV x 0.04s)</a:t>
            </a:r>
          </a:p>
          <a:p>
            <a:pPr>
              <a:lnSpc>
                <a:spcPts val="3600"/>
              </a:lnSpc>
            </a:pPr>
            <a:r>
              <a:rPr lang="en-US" sz="2400" spc="-30" dirty="0" smtClean="0">
                <a:latin typeface="Montserrat" pitchFamily="2" charset="77"/>
                <a:cs typeface="Poppins" pitchFamily="2" charset="77"/>
              </a:rPr>
              <a:t>A large box is 5mm x 5mm (0.5mV x 0.20s)</a:t>
            </a:r>
            <a:endParaRPr lang="en-US" sz="2400" spc="-30" dirty="0"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0872A6C-E713-415B-80DD-3B35A431158D}"/>
              </a:ext>
            </a:extLst>
          </p:cNvPr>
          <p:cNvSpPr txBox="1"/>
          <p:nvPr/>
        </p:nvSpPr>
        <p:spPr>
          <a:xfrm>
            <a:off x="1427922" y="10477895"/>
            <a:ext cx="419011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 smtClean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RATE AND RHYTHM</a:t>
            </a:r>
            <a:endParaRPr lang="en-US" sz="3200" b="1" spc="-30" dirty="0">
              <a:solidFill>
                <a:schemeClr val="tx2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6989E7F-2D5F-4EFA-8403-679C525101F3}"/>
              </a:ext>
            </a:extLst>
          </p:cNvPr>
          <p:cNvSpPr txBox="1"/>
          <p:nvPr/>
        </p:nvSpPr>
        <p:spPr>
          <a:xfrm>
            <a:off x="925116" y="11062670"/>
            <a:ext cx="53972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 smtClean="0">
                <a:latin typeface="Montserrat" pitchFamily="2" charset="77"/>
                <a:cs typeface="Poppins" pitchFamily="2" charset="77"/>
              </a:rPr>
              <a:t>Absent P waves with “irregularly irregular’ QRS Complexes, Saw tooth pattern, sine wave pattern </a:t>
            </a:r>
            <a:r>
              <a:rPr lang="en-US" sz="2400" spc="-30" dirty="0" err="1" smtClean="0">
                <a:latin typeface="Montserrat" pitchFamily="2" charset="77"/>
                <a:cs typeface="Poppins" pitchFamily="2" charset="77"/>
              </a:rPr>
              <a:t>etc</a:t>
            </a:r>
            <a:endParaRPr lang="en-US" sz="2400" spc="-30" dirty="0">
              <a:latin typeface="Montserrat" pitchFamily="2" charset="77"/>
              <a:cs typeface="Poppins" pitchFamily="2" charset="7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074" y="3626610"/>
            <a:ext cx="9563501" cy="9033300"/>
          </a:xfrm>
          <a:prstGeom prst="rect">
            <a:avLst/>
          </a:prstGeom>
        </p:spPr>
      </p:pic>
      <p:pic>
        <p:nvPicPr>
          <p:cNvPr id="2050" name="Picture 2" descr="Grid scale for the interpretation of ECG waves | Download Scientific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5176" y="3964153"/>
            <a:ext cx="8471648" cy="835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5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Box 192">
            <a:extLst>
              <a:ext uri="{FF2B5EF4-FFF2-40B4-BE49-F238E27FC236}">
                <a16:creationId xmlns:a16="http://schemas.microsoft.com/office/drawing/2014/main" id="{43092CCC-CAFF-4967-9816-6F297D30812F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 smtClean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BIOMEDICAL SIGNAL PROCESSING</a:t>
            </a:r>
            <a:endParaRPr lang="en-US" sz="7000" b="1" spc="-290" dirty="0">
              <a:solidFill>
                <a:schemeClr val="tx2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033570D-FD76-4E02-8C30-5E6B0E9064A3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 smtClean="0">
                <a:latin typeface="Montserrat" pitchFamily="2" charset="77"/>
                <a:cs typeface="Poppins" pitchFamily="2" charset="77"/>
              </a:rPr>
              <a:t>Bio-signal Processing workflow</a:t>
            </a:r>
            <a:endParaRPr lang="en-US" sz="3000" spc="-120" dirty="0">
              <a:latin typeface="Montserrat" pitchFamily="2" charset="77"/>
              <a:cs typeface="Poppins" pitchFamily="2" charset="77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715173" y="3508471"/>
            <a:ext cx="4917352" cy="3167040"/>
            <a:chOff x="2111361" y="3292626"/>
            <a:chExt cx="4917352" cy="3167040"/>
          </a:xfrm>
        </p:grpSpPr>
        <p:sp>
          <p:nvSpPr>
            <p:cNvPr id="347" name="Freeform 160">
              <a:extLst>
                <a:ext uri="{FF2B5EF4-FFF2-40B4-BE49-F238E27FC236}">
                  <a16:creationId xmlns:a16="http://schemas.microsoft.com/office/drawing/2014/main" id="{9CEBFEE1-56DD-4453-A30F-100054A96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1361" y="3292626"/>
              <a:ext cx="1357864" cy="1357864"/>
            </a:xfrm>
            <a:custGeom>
              <a:avLst/>
              <a:gdLst>
                <a:gd name="T0" fmla="*/ 1523 w 1524"/>
                <a:gd name="T1" fmla="*/ 762 h 1524"/>
                <a:gd name="T2" fmla="*/ 1523 w 1524"/>
                <a:gd name="T3" fmla="*/ 762 h 1524"/>
                <a:gd name="T4" fmla="*/ 762 w 1524"/>
                <a:gd name="T5" fmla="*/ 1523 h 1524"/>
                <a:gd name="T6" fmla="*/ 762 w 1524"/>
                <a:gd name="T7" fmla="*/ 1523 h 1524"/>
                <a:gd name="T8" fmla="*/ 0 w 1524"/>
                <a:gd name="T9" fmla="*/ 762 h 1524"/>
                <a:gd name="T10" fmla="*/ 0 w 1524"/>
                <a:gd name="T11" fmla="*/ 762 h 1524"/>
                <a:gd name="T12" fmla="*/ 762 w 1524"/>
                <a:gd name="T13" fmla="*/ 0 h 1524"/>
                <a:gd name="T14" fmla="*/ 762 w 1524"/>
                <a:gd name="T15" fmla="*/ 0 h 1524"/>
                <a:gd name="T16" fmla="*/ 1523 w 1524"/>
                <a:gd name="T17" fmla="*/ 762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4" h="1524">
                  <a:moveTo>
                    <a:pt x="1523" y="762"/>
                  </a:moveTo>
                  <a:lnTo>
                    <a:pt x="1523" y="762"/>
                  </a:lnTo>
                  <a:cubicBezTo>
                    <a:pt x="1523" y="1183"/>
                    <a:pt x="1183" y="1523"/>
                    <a:pt x="762" y="1523"/>
                  </a:cubicBezTo>
                  <a:lnTo>
                    <a:pt x="762" y="1523"/>
                  </a:lnTo>
                  <a:cubicBezTo>
                    <a:pt x="341" y="1523"/>
                    <a:pt x="0" y="1183"/>
                    <a:pt x="0" y="762"/>
                  </a:cubicBezTo>
                  <a:lnTo>
                    <a:pt x="0" y="762"/>
                  </a:lnTo>
                  <a:cubicBezTo>
                    <a:pt x="0" y="341"/>
                    <a:pt x="341" y="0"/>
                    <a:pt x="762" y="0"/>
                  </a:cubicBezTo>
                  <a:lnTo>
                    <a:pt x="762" y="0"/>
                  </a:lnTo>
                  <a:cubicBezTo>
                    <a:pt x="1183" y="0"/>
                    <a:pt x="1523" y="341"/>
                    <a:pt x="1523" y="762"/>
                  </a:cubicBezTo>
                </a:path>
              </a:pathLst>
            </a:custGeom>
            <a:solidFill>
              <a:schemeClr val="accent1"/>
            </a:solidFill>
            <a:ln w="12700" cap="flat">
              <a:solidFill>
                <a:schemeClr val="tx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anose="00000500000000000000" pitchFamily="2" charset="0"/>
              </a:endParaRPr>
            </a:p>
          </p:txBody>
        </p:sp>
        <p:sp>
          <p:nvSpPr>
            <p:cNvPr id="350" name="Freeform 166">
              <a:extLst>
                <a:ext uri="{FF2B5EF4-FFF2-40B4-BE49-F238E27FC236}">
                  <a16:creationId xmlns:a16="http://schemas.microsoft.com/office/drawing/2014/main" id="{D8C1BB42-E2ED-405F-ABCD-77E41BC9A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3429" y="3787108"/>
              <a:ext cx="4505284" cy="2672558"/>
            </a:xfrm>
            <a:custGeom>
              <a:avLst/>
              <a:gdLst>
                <a:gd name="T0" fmla="*/ 1192 w 5063"/>
                <a:gd name="T1" fmla="*/ 0 h 3004"/>
                <a:gd name="T2" fmla="*/ 1192 w 5063"/>
                <a:gd name="T3" fmla="*/ 0 h 3004"/>
                <a:gd name="T4" fmla="*/ 1196 w 5063"/>
                <a:gd name="T5" fmla="*/ 23 h 3004"/>
                <a:gd name="T6" fmla="*/ 1196 w 5063"/>
                <a:gd name="T7" fmla="*/ 23 h 3004"/>
                <a:gd name="T8" fmla="*/ 1215 w 5063"/>
                <a:gd name="T9" fmla="*/ 207 h 3004"/>
                <a:gd name="T10" fmla="*/ 1215 w 5063"/>
                <a:gd name="T11" fmla="*/ 207 h 3004"/>
                <a:gd name="T12" fmla="*/ 300 w 5063"/>
                <a:gd name="T13" fmla="*/ 1122 h 3004"/>
                <a:gd name="T14" fmla="*/ 300 w 5063"/>
                <a:gd name="T15" fmla="*/ 1122 h 3004"/>
                <a:gd name="T16" fmla="*/ 34 w 5063"/>
                <a:gd name="T17" fmla="*/ 1083 h 3004"/>
                <a:gd name="T18" fmla="*/ 34 w 5063"/>
                <a:gd name="T19" fmla="*/ 1083 h 3004"/>
                <a:gd name="T20" fmla="*/ 0 w 5063"/>
                <a:gd name="T21" fmla="*/ 1072 h 3004"/>
                <a:gd name="T22" fmla="*/ 0 w 5063"/>
                <a:gd name="T23" fmla="*/ 3003 h 3004"/>
                <a:gd name="T24" fmla="*/ 4204 w 5063"/>
                <a:gd name="T25" fmla="*/ 3003 h 3004"/>
                <a:gd name="T26" fmla="*/ 4204 w 5063"/>
                <a:gd name="T27" fmla="*/ 3003 h 3004"/>
                <a:gd name="T28" fmla="*/ 5062 w 5063"/>
                <a:gd name="T29" fmla="*/ 2145 h 3004"/>
                <a:gd name="T30" fmla="*/ 5062 w 5063"/>
                <a:gd name="T31" fmla="*/ 0 h 3004"/>
                <a:gd name="T32" fmla="*/ 1192 w 5063"/>
                <a:gd name="T33" fmla="*/ 0 h 3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63" h="3004">
                  <a:moveTo>
                    <a:pt x="1192" y="0"/>
                  </a:moveTo>
                  <a:lnTo>
                    <a:pt x="1192" y="0"/>
                  </a:lnTo>
                  <a:cubicBezTo>
                    <a:pt x="1193" y="8"/>
                    <a:pt x="1196" y="15"/>
                    <a:pt x="1196" y="23"/>
                  </a:cubicBezTo>
                  <a:lnTo>
                    <a:pt x="1196" y="23"/>
                  </a:lnTo>
                  <a:cubicBezTo>
                    <a:pt x="1209" y="82"/>
                    <a:pt x="1215" y="144"/>
                    <a:pt x="1215" y="207"/>
                  </a:cubicBezTo>
                  <a:lnTo>
                    <a:pt x="1215" y="207"/>
                  </a:lnTo>
                  <a:cubicBezTo>
                    <a:pt x="1215" y="712"/>
                    <a:pt x="804" y="1122"/>
                    <a:pt x="300" y="1122"/>
                  </a:cubicBezTo>
                  <a:lnTo>
                    <a:pt x="300" y="1122"/>
                  </a:lnTo>
                  <a:cubicBezTo>
                    <a:pt x="208" y="1122"/>
                    <a:pt x="118" y="1109"/>
                    <a:pt x="34" y="1083"/>
                  </a:cubicBezTo>
                  <a:lnTo>
                    <a:pt x="34" y="1083"/>
                  </a:lnTo>
                  <a:cubicBezTo>
                    <a:pt x="23" y="1080"/>
                    <a:pt x="12" y="1076"/>
                    <a:pt x="0" y="1072"/>
                  </a:cubicBezTo>
                  <a:lnTo>
                    <a:pt x="0" y="3003"/>
                  </a:lnTo>
                  <a:lnTo>
                    <a:pt x="4204" y="3003"/>
                  </a:lnTo>
                  <a:lnTo>
                    <a:pt x="4204" y="3003"/>
                  </a:lnTo>
                  <a:cubicBezTo>
                    <a:pt x="4678" y="3003"/>
                    <a:pt x="5062" y="2620"/>
                    <a:pt x="5062" y="2145"/>
                  </a:cubicBezTo>
                  <a:lnTo>
                    <a:pt x="5062" y="0"/>
                  </a:lnTo>
                  <a:lnTo>
                    <a:pt x="1192" y="0"/>
                  </a:lnTo>
                </a:path>
              </a:pathLst>
            </a:custGeom>
            <a:solidFill>
              <a:schemeClr val="accent6">
                <a:alpha val="15000"/>
              </a:schemeClr>
            </a:solidFill>
            <a:ln w="12700" cap="flat">
              <a:solidFill>
                <a:schemeClr val="tx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anose="00000500000000000000" pitchFamily="2" charset="0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9B462DC5-7A5C-45D1-AC1E-2E4F52489766}"/>
                </a:ext>
              </a:extLst>
            </p:cNvPr>
            <p:cNvSpPr txBox="1"/>
            <p:nvPr/>
          </p:nvSpPr>
          <p:spPr>
            <a:xfrm>
              <a:off x="2934970" y="4619094"/>
              <a:ext cx="3687989" cy="1077218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3200" b="1" spc="-30" dirty="0" smtClean="0">
                  <a:solidFill>
                    <a:schemeClr val="tx2"/>
                  </a:solidFill>
                  <a:latin typeface="Montserrat" pitchFamily="2" charset="77"/>
                  <a:cs typeface="Poppins" pitchFamily="2" charset="77"/>
                </a:rPr>
                <a:t>SIGNAL ACQUISITION</a:t>
              </a:r>
              <a:endPara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endParaRP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E9F6B624-CEE6-46A4-B837-7BAC1F79E122}"/>
                </a:ext>
              </a:extLst>
            </p:cNvPr>
            <p:cNvSpPr txBox="1"/>
            <p:nvPr/>
          </p:nvSpPr>
          <p:spPr>
            <a:xfrm>
              <a:off x="2112899" y="3346252"/>
              <a:ext cx="1306195" cy="116955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000" b="1" spc="-290" dirty="0">
                  <a:solidFill>
                    <a:schemeClr val="bg1"/>
                  </a:solidFill>
                  <a:latin typeface="Montserrat" pitchFamily="2" charset="77"/>
                  <a:cs typeface="Poppins" pitchFamily="2" charset="77"/>
                </a:rPr>
                <a:t>A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2946826" y="3508471"/>
            <a:ext cx="4917354" cy="3167040"/>
            <a:chOff x="17051791" y="3261230"/>
            <a:chExt cx="4917354" cy="3167040"/>
          </a:xfrm>
        </p:grpSpPr>
        <p:sp>
          <p:nvSpPr>
            <p:cNvPr id="348" name="Freeform 162">
              <a:extLst>
                <a:ext uri="{FF2B5EF4-FFF2-40B4-BE49-F238E27FC236}">
                  <a16:creationId xmlns:a16="http://schemas.microsoft.com/office/drawing/2014/main" id="{F5BB7A08-8259-4FEF-AED4-5DE931C6B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3861" y="3755712"/>
              <a:ext cx="4505284" cy="2672558"/>
            </a:xfrm>
            <a:custGeom>
              <a:avLst/>
              <a:gdLst>
                <a:gd name="T0" fmla="*/ 1190 w 5062"/>
                <a:gd name="T1" fmla="*/ 0 h 3005"/>
                <a:gd name="T2" fmla="*/ 1190 w 5062"/>
                <a:gd name="T3" fmla="*/ 0 h 3005"/>
                <a:gd name="T4" fmla="*/ 1197 w 5062"/>
                <a:gd name="T5" fmla="*/ 22 h 3005"/>
                <a:gd name="T6" fmla="*/ 1197 w 5062"/>
                <a:gd name="T7" fmla="*/ 22 h 3005"/>
                <a:gd name="T8" fmla="*/ 1215 w 5062"/>
                <a:gd name="T9" fmla="*/ 206 h 3005"/>
                <a:gd name="T10" fmla="*/ 1215 w 5062"/>
                <a:gd name="T11" fmla="*/ 206 h 3005"/>
                <a:gd name="T12" fmla="*/ 299 w 5062"/>
                <a:gd name="T13" fmla="*/ 1121 h 3005"/>
                <a:gd name="T14" fmla="*/ 299 w 5062"/>
                <a:gd name="T15" fmla="*/ 1121 h 3005"/>
                <a:gd name="T16" fmla="*/ 33 w 5062"/>
                <a:gd name="T17" fmla="*/ 1082 h 3005"/>
                <a:gd name="T18" fmla="*/ 33 w 5062"/>
                <a:gd name="T19" fmla="*/ 1082 h 3005"/>
                <a:gd name="T20" fmla="*/ 0 w 5062"/>
                <a:gd name="T21" fmla="*/ 1072 h 3005"/>
                <a:gd name="T22" fmla="*/ 0 w 5062"/>
                <a:gd name="T23" fmla="*/ 3004 h 3005"/>
                <a:gd name="T24" fmla="*/ 4204 w 5062"/>
                <a:gd name="T25" fmla="*/ 3004 h 3005"/>
                <a:gd name="T26" fmla="*/ 4204 w 5062"/>
                <a:gd name="T27" fmla="*/ 3004 h 3005"/>
                <a:gd name="T28" fmla="*/ 5061 w 5062"/>
                <a:gd name="T29" fmla="*/ 2146 h 3005"/>
                <a:gd name="T30" fmla="*/ 5061 w 5062"/>
                <a:gd name="T31" fmla="*/ 0 h 3005"/>
                <a:gd name="T32" fmla="*/ 1190 w 5062"/>
                <a:gd name="T33" fmla="*/ 0 h 3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62" h="3005">
                  <a:moveTo>
                    <a:pt x="1190" y="0"/>
                  </a:moveTo>
                  <a:lnTo>
                    <a:pt x="1190" y="0"/>
                  </a:lnTo>
                  <a:cubicBezTo>
                    <a:pt x="1192" y="7"/>
                    <a:pt x="1195" y="14"/>
                    <a:pt x="1197" y="22"/>
                  </a:cubicBezTo>
                  <a:lnTo>
                    <a:pt x="1197" y="22"/>
                  </a:lnTo>
                  <a:cubicBezTo>
                    <a:pt x="1209" y="82"/>
                    <a:pt x="1215" y="144"/>
                    <a:pt x="1215" y="206"/>
                  </a:cubicBezTo>
                  <a:lnTo>
                    <a:pt x="1215" y="206"/>
                  </a:lnTo>
                  <a:cubicBezTo>
                    <a:pt x="1215" y="711"/>
                    <a:pt x="804" y="1121"/>
                    <a:pt x="299" y="1121"/>
                  </a:cubicBezTo>
                  <a:lnTo>
                    <a:pt x="299" y="1121"/>
                  </a:lnTo>
                  <a:cubicBezTo>
                    <a:pt x="207" y="1121"/>
                    <a:pt x="117" y="1108"/>
                    <a:pt x="33" y="1082"/>
                  </a:cubicBezTo>
                  <a:lnTo>
                    <a:pt x="33" y="1082"/>
                  </a:lnTo>
                  <a:cubicBezTo>
                    <a:pt x="22" y="1079"/>
                    <a:pt x="11" y="1075"/>
                    <a:pt x="0" y="1072"/>
                  </a:cubicBezTo>
                  <a:lnTo>
                    <a:pt x="0" y="3004"/>
                  </a:lnTo>
                  <a:lnTo>
                    <a:pt x="4204" y="3004"/>
                  </a:lnTo>
                  <a:lnTo>
                    <a:pt x="4204" y="3004"/>
                  </a:lnTo>
                  <a:cubicBezTo>
                    <a:pt x="4677" y="3004"/>
                    <a:pt x="5061" y="2619"/>
                    <a:pt x="5061" y="2146"/>
                  </a:cubicBezTo>
                  <a:lnTo>
                    <a:pt x="5061" y="0"/>
                  </a:lnTo>
                  <a:lnTo>
                    <a:pt x="1190" y="0"/>
                  </a:lnTo>
                </a:path>
              </a:pathLst>
            </a:custGeom>
            <a:solidFill>
              <a:schemeClr val="accent6">
                <a:alpha val="15000"/>
              </a:schemeClr>
            </a:solidFill>
            <a:ln w="12700" cap="flat">
              <a:solidFill>
                <a:schemeClr val="tx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anose="00000500000000000000" pitchFamily="2" charset="0"/>
              </a:endParaRPr>
            </a:p>
          </p:txBody>
        </p:sp>
        <p:sp>
          <p:nvSpPr>
            <p:cNvPr id="349" name="Freeform 164">
              <a:extLst>
                <a:ext uri="{FF2B5EF4-FFF2-40B4-BE49-F238E27FC236}">
                  <a16:creationId xmlns:a16="http://schemas.microsoft.com/office/drawing/2014/main" id="{C8A95A90-5441-4D99-9E89-9A9B4B7C7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51791" y="3261230"/>
              <a:ext cx="1357864" cy="1357864"/>
            </a:xfrm>
            <a:custGeom>
              <a:avLst/>
              <a:gdLst>
                <a:gd name="T0" fmla="*/ 1524 w 1525"/>
                <a:gd name="T1" fmla="*/ 762 h 1525"/>
                <a:gd name="T2" fmla="*/ 1524 w 1525"/>
                <a:gd name="T3" fmla="*/ 762 h 1525"/>
                <a:gd name="T4" fmla="*/ 762 w 1525"/>
                <a:gd name="T5" fmla="*/ 1524 h 1525"/>
                <a:gd name="T6" fmla="*/ 762 w 1525"/>
                <a:gd name="T7" fmla="*/ 1524 h 1525"/>
                <a:gd name="T8" fmla="*/ 0 w 1525"/>
                <a:gd name="T9" fmla="*/ 762 h 1525"/>
                <a:gd name="T10" fmla="*/ 0 w 1525"/>
                <a:gd name="T11" fmla="*/ 762 h 1525"/>
                <a:gd name="T12" fmla="*/ 762 w 1525"/>
                <a:gd name="T13" fmla="*/ 0 h 1525"/>
                <a:gd name="T14" fmla="*/ 762 w 1525"/>
                <a:gd name="T15" fmla="*/ 0 h 1525"/>
                <a:gd name="T16" fmla="*/ 1524 w 1525"/>
                <a:gd name="T17" fmla="*/ 762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5" h="1525">
                  <a:moveTo>
                    <a:pt x="1524" y="762"/>
                  </a:moveTo>
                  <a:lnTo>
                    <a:pt x="1524" y="762"/>
                  </a:lnTo>
                  <a:cubicBezTo>
                    <a:pt x="1524" y="1183"/>
                    <a:pt x="1183" y="1524"/>
                    <a:pt x="762" y="1524"/>
                  </a:cubicBezTo>
                  <a:lnTo>
                    <a:pt x="762" y="1524"/>
                  </a:lnTo>
                  <a:cubicBezTo>
                    <a:pt x="342" y="1524"/>
                    <a:pt x="0" y="1183"/>
                    <a:pt x="0" y="762"/>
                  </a:cubicBezTo>
                  <a:lnTo>
                    <a:pt x="0" y="762"/>
                  </a:lnTo>
                  <a:cubicBezTo>
                    <a:pt x="0" y="342"/>
                    <a:pt x="342" y="0"/>
                    <a:pt x="762" y="0"/>
                  </a:cubicBezTo>
                  <a:lnTo>
                    <a:pt x="762" y="0"/>
                  </a:lnTo>
                  <a:cubicBezTo>
                    <a:pt x="1183" y="0"/>
                    <a:pt x="1524" y="342"/>
                    <a:pt x="1524" y="762"/>
                  </a:cubicBezTo>
                </a:path>
              </a:pathLst>
            </a:custGeom>
            <a:solidFill>
              <a:schemeClr val="accent1"/>
            </a:solidFill>
            <a:ln w="12700" cap="flat">
              <a:solidFill>
                <a:schemeClr val="tx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anose="00000500000000000000" pitchFamily="2" charset="0"/>
              </a:endParaRP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96736668-8A13-4A15-A945-59B7164FE5C4}"/>
                </a:ext>
              </a:extLst>
            </p:cNvPr>
            <p:cNvSpPr txBox="1"/>
            <p:nvPr/>
          </p:nvSpPr>
          <p:spPr>
            <a:xfrm>
              <a:off x="17862641" y="4338557"/>
              <a:ext cx="3687989" cy="156966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3200" b="1" spc="-30" dirty="0" smtClean="0">
                  <a:solidFill>
                    <a:schemeClr val="tx2"/>
                  </a:solidFill>
                  <a:latin typeface="Montserrat" pitchFamily="2" charset="77"/>
                  <a:cs typeface="Poppins" pitchFamily="2" charset="77"/>
                </a:rPr>
                <a:t>ARTIFACT REMOVAL AND PREPROCESSING</a:t>
              </a:r>
              <a:endPara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endParaRP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3D4BEBD4-4BB1-40C9-91B3-0E1E363D39B6}"/>
                </a:ext>
              </a:extLst>
            </p:cNvPr>
            <p:cNvSpPr txBox="1"/>
            <p:nvPr/>
          </p:nvSpPr>
          <p:spPr>
            <a:xfrm>
              <a:off x="17060955" y="3346252"/>
              <a:ext cx="1306195" cy="116955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NI" sz="7000" b="1" spc="-290" dirty="0">
                  <a:solidFill>
                    <a:schemeClr val="bg1"/>
                  </a:solidFill>
                  <a:latin typeface="Montserrat" pitchFamily="2" charset="77"/>
                  <a:cs typeface="Poppins" pitchFamily="2" charset="77"/>
                </a:rPr>
                <a:t>B</a:t>
              </a:r>
              <a:endParaRPr lang="en-US" sz="7000" b="1" spc="-29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endParaRP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5715173" y="7868386"/>
            <a:ext cx="4917352" cy="3167040"/>
            <a:chOff x="2111361" y="3292626"/>
            <a:chExt cx="4917352" cy="3167040"/>
          </a:xfrm>
        </p:grpSpPr>
        <p:sp>
          <p:nvSpPr>
            <p:cNvPr id="178" name="Freeform 160">
              <a:extLst>
                <a:ext uri="{FF2B5EF4-FFF2-40B4-BE49-F238E27FC236}">
                  <a16:creationId xmlns:a16="http://schemas.microsoft.com/office/drawing/2014/main" id="{9CEBFEE1-56DD-4453-A30F-100054A96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1361" y="3292626"/>
              <a:ext cx="1357864" cy="1357864"/>
            </a:xfrm>
            <a:custGeom>
              <a:avLst/>
              <a:gdLst>
                <a:gd name="T0" fmla="*/ 1523 w 1524"/>
                <a:gd name="T1" fmla="*/ 762 h 1524"/>
                <a:gd name="T2" fmla="*/ 1523 w 1524"/>
                <a:gd name="T3" fmla="*/ 762 h 1524"/>
                <a:gd name="T4" fmla="*/ 762 w 1524"/>
                <a:gd name="T5" fmla="*/ 1523 h 1524"/>
                <a:gd name="T6" fmla="*/ 762 w 1524"/>
                <a:gd name="T7" fmla="*/ 1523 h 1524"/>
                <a:gd name="T8" fmla="*/ 0 w 1524"/>
                <a:gd name="T9" fmla="*/ 762 h 1524"/>
                <a:gd name="T10" fmla="*/ 0 w 1524"/>
                <a:gd name="T11" fmla="*/ 762 h 1524"/>
                <a:gd name="T12" fmla="*/ 762 w 1524"/>
                <a:gd name="T13" fmla="*/ 0 h 1524"/>
                <a:gd name="T14" fmla="*/ 762 w 1524"/>
                <a:gd name="T15" fmla="*/ 0 h 1524"/>
                <a:gd name="T16" fmla="*/ 1523 w 1524"/>
                <a:gd name="T17" fmla="*/ 762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4" h="1524">
                  <a:moveTo>
                    <a:pt x="1523" y="762"/>
                  </a:moveTo>
                  <a:lnTo>
                    <a:pt x="1523" y="762"/>
                  </a:lnTo>
                  <a:cubicBezTo>
                    <a:pt x="1523" y="1183"/>
                    <a:pt x="1183" y="1523"/>
                    <a:pt x="762" y="1523"/>
                  </a:cubicBezTo>
                  <a:lnTo>
                    <a:pt x="762" y="1523"/>
                  </a:lnTo>
                  <a:cubicBezTo>
                    <a:pt x="341" y="1523"/>
                    <a:pt x="0" y="1183"/>
                    <a:pt x="0" y="762"/>
                  </a:cubicBezTo>
                  <a:lnTo>
                    <a:pt x="0" y="762"/>
                  </a:lnTo>
                  <a:cubicBezTo>
                    <a:pt x="0" y="341"/>
                    <a:pt x="341" y="0"/>
                    <a:pt x="762" y="0"/>
                  </a:cubicBezTo>
                  <a:lnTo>
                    <a:pt x="762" y="0"/>
                  </a:lnTo>
                  <a:cubicBezTo>
                    <a:pt x="1183" y="0"/>
                    <a:pt x="1523" y="341"/>
                    <a:pt x="1523" y="762"/>
                  </a:cubicBezTo>
                </a:path>
              </a:pathLst>
            </a:custGeom>
            <a:solidFill>
              <a:schemeClr val="accent1"/>
            </a:solidFill>
            <a:ln w="12700" cap="flat">
              <a:solidFill>
                <a:schemeClr val="tx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anose="00000500000000000000" pitchFamily="2" charset="0"/>
              </a:endParaRPr>
            </a:p>
          </p:txBody>
        </p:sp>
        <p:sp>
          <p:nvSpPr>
            <p:cNvPr id="179" name="Freeform 166">
              <a:extLst>
                <a:ext uri="{FF2B5EF4-FFF2-40B4-BE49-F238E27FC236}">
                  <a16:creationId xmlns:a16="http://schemas.microsoft.com/office/drawing/2014/main" id="{D8C1BB42-E2ED-405F-ABCD-77E41BC9A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3429" y="3787108"/>
              <a:ext cx="4505284" cy="2672558"/>
            </a:xfrm>
            <a:custGeom>
              <a:avLst/>
              <a:gdLst>
                <a:gd name="T0" fmla="*/ 1192 w 5063"/>
                <a:gd name="T1" fmla="*/ 0 h 3004"/>
                <a:gd name="T2" fmla="*/ 1192 w 5063"/>
                <a:gd name="T3" fmla="*/ 0 h 3004"/>
                <a:gd name="T4" fmla="*/ 1196 w 5063"/>
                <a:gd name="T5" fmla="*/ 23 h 3004"/>
                <a:gd name="T6" fmla="*/ 1196 w 5063"/>
                <a:gd name="T7" fmla="*/ 23 h 3004"/>
                <a:gd name="T8" fmla="*/ 1215 w 5063"/>
                <a:gd name="T9" fmla="*/ 207 h 3004"/>
                <a:gd name="T10" fmla="*/ 1215 w 5063"/>
                <a:gd name="T11" fmla="*/ 207 h 3004"/>
                <a:gd name="T12" fmla="*/ 300 w 5063"/>
                <a:gd name="T13" fmla="*/ 1122 h 3004"/>
                <a:gd name="T14" fmla="*/ 300 w 5063"/>
                <a:gd name="T15" fmla="*/ 1122 h 3004"/>
                <a:gd name="T16" fmla="*/ 34 w 5063"/>
                <a:gd name="T17" fmla="*/ 1083 h 3004"/>
                <a:gd name="T18" fmla="*/ 34 w 5063"/>
                <a:gd name="T19" fmla="*/ 1083 h 3004"/>
                <a:gd name="T20" fmla="*/ 0 w 5063"/>
                <a:gd name="T21" fmla="*/ 1072 h 3004"/>
                <a:gd name="T22" fmla="*/ 0 w 5063"/>
                <a:gd name="T23" fmla="*/ 3003 h 3004"/>
                <a:gd name="T24" fmla="*/ 4204 w 5063"/>
                <a:gd name="T25" fmla="*/ 3003 h 3004"/>
                <a:gd name="T26" fmla="*/ 4204 w 5063"/>
                <a:gd name="T27" fmla="*/ 3003 h 3004"/>
                <a:gd name="T28" fmla="*/ 5062 w 5063"/>
                <a:gd name="T29" fmla="*/ 2145 h 3004"/>
                <a:gd name="T30" fmla="*/ 5062 w 5063"/>
                <a:gd name="T31" fmla="*/ 0 h 3004"/>
                <a:gd name="T32" fmla="*/ 1192 w 5063"/>
                <a:gd name="T33" fmla="*/ 0 h 3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63" h="3004">
                  <a:moveTo>
                    <a:pt x="1192" y="0"/>
                  </a:moveTo>
                  <a:lnTo>
                    <a:pt x="1192" y="0"/>
                  </a:lnTo>
                  <a:cubicBezTo>
                    <a:pt x="1193" y="8"/>
                    <a:pt x="1196" y="15"/>
                    <a:pt x="1196" y="23"/>
                  </a:cubicBezTo>
                  <a:lnTo>
                    <a:pt x="1196" y="23"/>
                  </a:lnTo>
                  <a:cubicBezTo>
                    <a:pt x="1209" y="82"/>
                    <a:pt x="1215" y="144"/>
                    <a:pt x="1215" y="207"/>
                  </a:cubicBezTo>
                  <a:lnTo>
                    <a:pt x="1215" y="207"/>
                  </a:lnTo>
                  <a:cubicBezTo>
                    <a:pt x="1215" y="712"/>
                    <a:pt x="804" y="1122"/>
                    <a:pt x="300" y="1122"/>
                  </a:cubicBezTo>
                  <a:lnTo>
                    <a:pt x="300" y="1122"/>
                  </a:lnTo>
                  <a:cubicBezTo>
                    <a:pt x="208" y="1122"/>
                    <a:pt x="118" y="1109"/>
                    <a:pt x="34" y="1083"/>
                  </a:cubicBezTo>
                  <a:lnTo>
                    <a:pt x="34" y="1083"/>
                  </a:lnTo>
                  <a:cubicBezTo>
                    <a:pt x="23" y="1080"/>
                    <a:pt x="12" y="1076"/>
                    <a:pt x="0" y="1072"/>
                  </a:cubicBezTo>
                  <a:lnTo>
                    <a:pt x="0" y="3003"/>
                  </a:lnTo>
                  <a:lnTo>
                    <a:pt x="4204" y="3003"/>
                  </a:lnTo>
                  <a:lnTo>
                    <a:pt x="4204" y="3003"/>
                  </a:lnTo>
                  <a:cubicBezTo>
                    <a:pt x="4678" y="3003"/>
                    <a:pt x="5062" y="2620"/>
                    <a:pt x="5062" y="2145"/>
                  </a:cubicBezTo>
                  <a:lnTo>
                    <a:pt x="5062" y="0"/>
                  </a:lnTo>
                  <a:lnTo>
                    <a:pt x="1192" y="0"/>
                  </a:lnTo>
                </a:path>
              </a:pathLst>
            </a:custGeom>
            <a:solidFill>
              <a:schemeClr val="accent6">
                <a:alpha val="15000"/>
              </a:schemeClr>
            </a:solidFill>
            <a:ln w="12700" cap="flat">
              <a:solidFill>
                <a:schemeClr val="tx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anose="00000500000000000000" pitchFamily="2" charset="0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9B462DC5-7A5C-45D1-AC1E-2E4F52489766}"/>
                </a:ext>
              </a:extLst>
            </p:cNvPr>
            <p:cNvSpPr txBox="1"/>
            <p:nvPr/>
          </p:nvSpPr>
          <p:spPr>
            <a:xfrm>
              <a:off x="3073597" y="4178268"/>
              <a:ext cx="3687989" cy="2062103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3200" b="1" spc="-30" dirty="0" smtClean="0">
                  <a:solidFill>
                    <a:schemeClr val="tx2"/>
                  </a:solidFill>
                  <a:latin typeface="Montserrat" pitchFamily="2" charset="77"/>
                  <a:cs typeface="Poppins" pitchFamily="2" charset="77"/>
                </a:rPr>
                <a:t>SIGNAL VISUALIZATION AND ANNOTATION</a:t>
              </a:r>
              <a:endPara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E9F6B624-CEE6-46A4-B837-7BAC1F79E122}"/>
                </a:ext>
              </a:extLst>
            </p:cNvPr>
            <p:cNvSpPr txBox="1"/>
            <p:nvPr/>
          </p:nvSpPr>
          <p:spPr>
            <a:xfrm>
              <a:off x="2112899" y="3346252"/>
              <a:ext cx="1306195" cy="116955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000" b="1" spc="-290" dirty="0">
                  <a:solidFill>
                    <a:schemeClr val="bg1"/>
                  </a:solidFill>
                  <a:latin typeface="Montserrat" pitchFamily="2" charset="77"/>
                  <a:cs typeface="Poppins" pitchFamily="2" charset="77"/>
                </a:rPr>
                <a:t>C</a:t>
              </a: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12945288" y="7868386"/>
            <a:ext cx="4917352" cy="3167040"/>
            <a:chOff x="2111361" y="3292626"/>
            <a:chExt cx="4917352" cy="3167040"/>
          </a:xfrm>
        </p:grpSpPr>
        <p:sp>
          <p:nvSpPr>
            <p:cNvPr id="184" name="Freeform 160">
              <a:extLst>
                <a:ext uri="{FF2B5EF4-FFF2-40B4-BE49-F238E27FC236}">
                  <a16:creationId xmlns:a16="http://schemas.microsoft.com/office/drawing/2014/main" id="{9CEBFEE1-56DD-4453-A30F-100054A96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1361" y="3292626"/>
              <a:ext cx="1357864" cy="1357864"/>
            </a:xfrm>
            <a:custGeom>
              <a:avLst/>
              <a:gdLst>
                <a:gd name="T0" fmla="*/ 1523 w 1524"/>
                <a:gd name="T1" fmla="*/ 762 h 1524"/>
                <a:gd name="T2" fmla="*/ 1523 w 1524"/>
                <a:gd name="T3" fmla="*/ 762 h 1524"/>
                <a:gd name="T4" fmla="*/ 762 w 1524"/>
                <a:gd name="T5" fmla="*/ 1523 h 1524"/>
                <a:gd name="T6" fmla="*/ 762 w 1524"/>
                <a:gd name="T7" fmla="*/ 1523 h 1524"/>
                <a:gd name="T8" fmla="*/ 0 w 1524"/>
                <a:gd name="T9" fmla="*/ 762 h 1524"/>
                <a:gd name="T10" fmla="*/ 0 w 1524"/>
                <a:gd name="T11" fmla="*/ 762 h 1524"/>
                <a:gd name="T12" fmla="*/ 762 w 1524"/>
                <a:gd name="T13" fmla="*/ 0 h 1524"/>
                <a:gd name="T14" fmla="*/ 762 w 1524"/>
                <a:gd name="T15" fmla="*/ 0 h 1524"/>
                <a:gd name="T16" fmla="*/ 1523 w 1524"/>
                <a:gd name="T17" fmla="*/ 762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4" h="1524">
                  <a:moveTo>
                    <a:pt x="1523" y="762"/>
                  </a:moveTo>
                  <a:lnTo>
                    <a:pt x="1523" y="762"/>
                  </a:lnTo>
                  <a:cubicBezTo>
                    <a:pt x="1523" y="1183"/>
                    <a:pt x="1183" y="1523"/>
                    <a:pt x="762" y="1523"/>
                  </a:cubicBezTo>
                  <a:lnTo>
                    <a:pt x="762" y="1523"/>
                  </a:lnTo>
                  <a:cubicBezTo>
                    <a:pt x="341" y="1523"/>
                    <a:pt x="0" y="1183"/>
                    <a:pt x="0" y="762"/>
                  </a:cubicBezTo>
                  <a:lnTo>
                    <a:pt x="0" y="762"/>
                  </a:lnTo>
                  <a:cubicBezTo>
                    <a:pt x="0" y="341"/>
                    <a:pt x="341" y="0"/>
                    <a:pt x="762" y="0"/>
                  </a:cubicBezTo>
                  <a:lnTo>
                    <a:pt x="762" y="0"/>
                  </a:lnTo>
                  <a:cubicBezTo>
                    <a:pt x="1183" y="0"/>
                    <a:pt x="1523" y="341"/>
                    <a:pt x="1523" y="762"/>
                  </a:cubicBezTo>
                </a:path>
              </a:pathLst>
            </a:custGeom>
            <a:solidFill>
              <a:schemeClr val="accent1"/>
            </a:solidFill>
            <a:ln w="12700" cap="flat">
              <a:solidFill>
                <a:schemeClr val="tx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anose="00000500000000000000" pitchFamily="2" charset="0"/>
              </a:endParaRPr>
            </a:p>
          </p:txBody>
        </p:sp>
        <p:sp>
          <p:nvSpPr>
            <p:cNvPr id="185" name="Freeform 166">
              <a:extLst>
                <a:ext uri="{FF2B5EF4-FFF2-40B4-BE49-F238E27FC236}">
                  <a16:creationId xmlns:a16="http://schemas.microsoft.com/office/drawing/2014/main" id="{D8C1BB42-E2ED-405F-ABCD-77E41BC9A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3429" y="3787108"/>
              <a:ext cx="4505284" cy="2672558"/>
            </a:xfrm>
            <a:custGeom>
              <a:avLst/>
              <a:gdLst>
                <a:gd name="T0" fmla="*/ 1192 w 5063"/>
                <a:gd name="T1" fmla="*/ 0 h 3004"/>
                <a:gd name="T2" fmla="*/ 1192 w 5063"/>
                <a:gd name="T3" fmla="*/ 0 h 3004"/>
                <a:gd name="T4" fmla="*/ 1196 w 5063"/>
                <a:gd name="T5" fmla="*/ 23 h 3004"/>
                <a:gd name="T6" fmla="*/ 1196 w 5063"/>
                <a:gd name="T7" fmla="*/ 23 h 3004"/>
                <a:gd name="T8" fmla="*/ 1215 w 5063"/>
                <a:gd name="T9" fmla="*/ 207 h 3004"/>
                <a:gd name="T10" fmla="*/ 1215 w 5063"/>
                <a:gd name="T11" fmla="*/ 207 h 3004"/>
                <a:gd name="T12" fmla="*/ 300 w 5063"/>
                <a:gd name="T13" fmla="*/ 1122 h 3004"/>
                <a:gd name="T14" fmla="*/ 300 w 5063"/>
                <a:gd name="T15" fmla="*/ 1122 h 3004"/>
                <a:gd name="T16" fmla="*/ 34 w 5063"/>
                <a:gd name="T17" fmla="*/ 1083 h 3004"/>
                <a:gd name="T18" fmla="*/ 34 w 5063"/>
                <a:gd name="T19" fmla="*/ 1083 h 3004"/>
                <a:gd name="T20" fmla="*/ 0 w 5063"/>
                <a:gd name="T21" fmla="*/ 1072 h 3004"/>
                <a:gd name="T22" fmla="*/ 0 w 5063"/>
                <a:gd name="T23" fmla="*/ 3003 h 3004"/>
                <a:gd name="T24" fmla="*/ 4204 w 5063"/>
                <a:gd name="T25" fmla="*/ 3003 h 3004"/>
                <a:gd name="T26" fmla="*/ 4204 w 5063"/>
                <a:gd name="T27" fmla="*/ 3003 h 3004"/>
                <a:gd name="T28" fmla="*/ 5062 w 5063"/>
                <a:gd name="T29" fmla="*/ 2145 h 3004"/>
                <a:gd name="T30" fmla="*/ 5062 w 5063"/>
                <a:gd name="T31" fmla="*/ 0 h 3004"/>
                <a:gd name="T32" fmla="*/ 1192 w 5063"/>
                <a:gd name="T33" fmla="*/ 0 h 3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63" h="3004">
                  <a:moveTo>
                    <a:pt x="1192" y="0"/>
                  </a:moveTo>
                  <a:lnTo>
                    <a:pt x="1192" y="0"/>
                  </a:lnTo>
                  <a:cubicBezTo>
                    <a:pt x="1193" y="8"/>
                    <a:pt x="1196" y="15"/>
                    <a:pt x="1196" y="23"/>
                  </a:cubicBezTo>
                  <a:lnTo>
                    <a:pt x="1196" y="23"/>
                  </a:lnTo>
                  <a:cubicBezTo>
                    <a:pt x="1209" y="82"/>
                    <a:pt x="1215" y="144"/>
                    <a:pt x="1215" y="207"/>
                  </a:cubicBezTo>
                  <a:lnTo>
                    <a:pt x="1215" y="207"/>
                  </a:lnTo>
                  <a:cubicBezTo>
                    <a:pt x="1215" y="712"/>
                    <a:pt x="804" y="1122"/>
                    <a:pt x="300" y="1122"/>
                  </a:cubicBezTo>
                  <a:lnTo>
                    <a:pt x="300" y="1122"/>
                  </a:lnTo>
                  <a:cubicBezTo>
                    <a:pt x="208" y="1122"/>
                    <a:pt x="118" y="1109"/>
                    <a:pt x="34" y="1083"/>
                  </a:cubicBezTo>
                  <a:lnTo>
                    <a:pt x="34" y="1083"/>
                  </a:lnTo>
                  <a:cubicBezTo>
                    <a:pt x="23" y="1080"/>
                    <a:pt x="12" y="1076"/>
                    <a:pt x="0" y="1072"/>
                  </a:cubicBezTo>
                  <a:lnTo>
                    <a:pt x="0" y="3003"/>
                  </a:lnTo>
                  <a:lnTo>
                    <a:pt x="4204" y="3003"/>
                  </a:lnTo>
                  <a:lnTo>
                    <a:pt x="4204" y="3003"/>
                  </a:lnTo>
                  <a:cubicBezTo>
                    <a:pt x="4678" y="3003"/>
                    <a:pt x="5062" y="2620"/>
                    <a:pt x="5062" y="2145"/>
                  </a:cubicBezTo>
                  <a:lnTo>
                    <a:pt x="5062" y="0"/>
                  </a:lnTo>
                  <a:lnTo>
                    <a:pt x="1192" y="0"/>
                  </a:lnTo>
                </a:path>
              </a:pathLst>
            </a:custGeom>
            <a:solidFill>
              <a:schemeClr val="accent6">
                <a:alpha val="15000"/>
              </a:schemeClr>
            </a:solidFill>
            <a:ln w="12700" cap="flat">
              <a:solidFill>
                <a:schemeClr val="tx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anose="00000500000000000000" pitchFamily="2" charset="0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9B462DC5-7A5C-45D1-AC1E-2E4F52489766}"/>
                </a:ext>
              </a:extLst>
            </p:cNvPr>
            <p:cNvSpPr txBox="1"/>
            <p:nvPr/>
          </p:nvSpPr>
          <p:spPr>
            <a:xfrm>
              <a:off x="2922210" y="4581749"/>
              <a:ext cx="3687989" cy="1077218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3200" b="1" spc="-30" dirty="0" smtClean="0">
                  <a:solidFill>
                    <a:schemeClr val="tx2"/>
                  </a:solidFill>
                  <a:latin typeface="Montserrat" pitchFamily="2" charset="77"/>
                  <a:cs typeface="Poppins" pitchFamily="2" charset="77"/>
                </a:rPr>
                <a:t>FEATURE EXTRACTION</a:t>
              </a:r>
              <a:endPara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E9F6B624-CEE6-46A4-B837-7BAC1F79E122}"/>
                </a:ext>
              </a:extLst>
            </p:cNvPr>
            <p:cNvSpPr txBox="1"/>
            <p:nvPr/>
          </p:nvSpPr>
          <p:spPr>
            <a:xfrm>
              <a:off x="2112899" y="3346252"/>
              <a:ext cx="1306195" cy="116955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000" b="1" spc="-290" dirty="0">
                  <a:solidFill>
                    <a:schemeClr val="bg1"/>
                  </a:solidFill>
                  <a:latin typeface="Montserrat" pitchFamily="2" charset="77"/>
                  <a:cs typeface="Poppins" pitchFamily="2" charset="77"/>
                </a:rPr>
                <a:t>D</a:t>
              </a:r>
              <a:endParaRPr lang="en-US" sz="7000" b="1" spc="-29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624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Freeform 161">
            <a:extLst>
              <a:ext uri="{FF2B5EF4-FFF2-40B4-BE49-F238E27FC236}">
                <a16:creationId xmlns:a16="http://schemas.microsoft.com/office/drawing/2014/main" id="{ECEA7A0A-D6A7-4765-8B21-CB71ECC3B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1135" y="7866242"/>
            <a:ext cx="6542079" cy="718767"/>
          </a:xfrm>
          <a:custGeom>
            <a:avLst/>
            <a:gdLst>
              <a:gd name="T0" fmla="*/ 7349 w 7350"/>
              <a:gd name="T1" fmla="*/ 0 h 1315"/>
              <a:gd name="T2" fmla="*/ 7349 w 7350"/>
              <a:gd name="T3" fmla="*/ 781 h 1315"/>
              <a:gd name="T4" fmla="*/ 7349 w 7350"/>
              <a:gd name="T5" fmla="*/ 781 h 1315"/>
              <a:gd name="T6" fmla="*/ 6849 w 7350"/>
              <a:gd name="T7" fmla="*/ 1314 h 1315"/>
              <a:gd name="T8" fmla="*/ 500 w 7350"/>
              <a:gd name="T9" fmla="*/ 1314 h 1315"/>
              <a:gd name="T10" fmla="*/ 500 w 7350"/>
              <a:gd name="T11" fmla="*/ 1314 h 1315"/>
              <a:gd name="T12" fmla="*/ 0 w 7350"/>
              <a:gd name="T13" fmla="*/ 781 h 1315"/>
              <a:gd name="T14" fmla="*/ 0 w 7350"/>
              <a:gd name="T15" fmla="*/ 0 h 1315"/>
              <a:gd name="T16" fmla="*/ 7349 w 7350"/>
              <a:gd name="T17" fmla="*/ 0 h 1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350" h="1315">
                <a:moveTo>
                  <a:pt x="7349" y="0"/>
                </a:moveTo>
                <a:lnTo>
                  <a:pt x="7349" y="781"/>
                </a:lnTo>
                <a:lnTo>
                  <a:pt x="7349" y="781"/>
                </a:lnTo>
                <a:cubicBezTo>
                  <a:pt x="7349" y="1075"/>
                  <a:pt x="7124" y="1314"/>
                  <a:pt x="6849" y="1314"/>
                </a:cubicBezTo>
                <a:lnTo>
                  <a:pt x="500" y="1314"/>
                </a:lnTo>
                <a:lnTo>
                  <a:pt x="500" y="1314"/>
                </a:lnTo>
                <a:cubicBezTo>
                  <a:pt x="224" y="1314"/>
                  <a:pt x="0" y="1075"/>
                  <a:pt x="0" y="781"/>
                </a:cubicBezTo>
                <a:lnTo>
                  <a:pt x="0" y="0"/>
                </a:lnTo>
                <a:lnTo>
                  <a:pt x="7349" y="0"/>
                </a:lnTo>
              </a:path>
            </a:pathLst>
          </a:custGeom>
          <a:solidFill>
            <a:schemeClr val="bg2"/>
          </a:solidFill>
          <a:ln w="12700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502" name="Freeform 163">
            <a:extLst>
              <a:ext uri="{FF2B5EF4-FFF2-40B4-BE49-F238E27FC236}">
                <a16:creationId xmlns:a16="http://schemas.microsoft.com/office/drawing/2014/main" id="{324BBC55-51AF-4A88-A37D-22E3B52B4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1135" y="5114432"/>
            <a:ext cx="6526381" cy="796665"/>
          </a:xfrm>
          <a:custGeom>
            <a:avLst/>
            <a:gdLst>
              <a:gd name="T0" fmla="*/ 7334 w 7335"/>
              <a:gd name="T1" fmla="*/ 526 h 894"/>
              <a:gd name="T2" fmla="*/ 7334 w 7335"/>
              <a:gd name="T3" fmla="*/ 893 h 894"/>
              <a:gd name="T4" fmla="*/ 0 w 7335"/>
              <a:gd name="T5" fmla="*/ 893 h 894"/>
              <a:gd name="T6" fmla="*/ 0 w 7335"/>
              <a:gd name="T7" fmla="*/ 526 h 894"/>
              <a:gd name="T8" fmla="*/ 0 w 7335"/>
              <a:gd name="T9" fmla="*/ 526 h 894"/>
              <a:gd name="T10" fmla="*/ 493 w 7335"/>
              <a:gd name="T11" fmla="*/ 0 h 894"/>
              <a:gd name="T12" fmla="*/ 6842 w 7335"/>
              <a:gd name="T13" fmla="*/ 0 h 894"/>
              <a:gd name="T14" fmla="*/ 6842 w 7335"/>
              <a:gd name="T15" fmla="*/ 0 h 894"/>
              <a:gd name="T16" fmla="*/ 7334 w 7335"/>
              <a:gd name="T17" fmla="*/ 526 h 8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335" h="894">
                <a:moveTo>
                  <a:pt x="7334" y="526"/>
                </a:moveTo>
                <a:lnTo>
                  <a:pt x="7334" y="893"/>
                </a:lnTo>
                <a:lnTo>
                  <a:pt x="0" y="893"/>
                </a:lnTo>
                <a:lnTo>
                  <a:pt x="0" y="526"/>
                </a:lnTo>
                <a:lnTo>
                  <a:pt x="0" y="526"/>
                </a:lnTo>
                <a:cubicBezTo>
                  <a:pt x="0" y="235"/>
                  <a:pt x="221" y="0"/>
                  <a:pt x="493" y="0"/>
                </a:cubicBezTo>
                <a:lnTo>
                  <a:pt x="6842" y="0"/>
                </a:lnTo>
                <a:lnTo>
                  <a:pt x="6842" y="0"/>
                </a:lnTo>
                <a:cubicBezTo>
                  <a:pt x="7114" y="0"/>
                  <a:pt x="7334" y="235"/>
                  <a:pt x="7334" y="526"/>
                </a:cubicBezTo>
              </a:path>
            </a:pathLst>
          </a:custGeom>
          <a:solidFill>
            <a:schemeClr val="accent1"/>
          </a:solidFill>
          <a:ln w="12700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E58E36B3-CE22-4685-84E6-79D4AC96055B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 smtClean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PRACTICAL SESSION</a:t>
            </a:r>
            <a:endParaRPr lang="en-US" sz="7000" b="1" spc="-290" dirty="0">
              <a:solidFill>
                <a:schemeClr val="tx2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772003CB-FCE9-4B9A-9448-C84E15A35410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 smtClean="0">
                <a:latin typeface="Montserrat" pitchFamily="2" charset="77"/>
                <a:cs typeface="Poppins" pitchFamily="2" charset="77"/>
              </a:rPr>
              <a:t>Access source codes from my GitHub Repository </a:t>
            </a:r>
            <a:endParaRPr lang="en-US" sz="3000" spc="-120" dirty="0"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25DF0EB2-408D-4713-ABA9-9C193E5CA196}"/>
              </a:ext>
            </a:extLst>
          </p:cNvPr>
          <p:cNvSpPr txBox="1"/>
          <p:nvPr/>
        </p:nvSpPr>
        <p:spPr>
          <a:xfrm>
            <a:off x="1551305" y="3395837"/>
            <a:ext cx="601537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pic>
        <p:nvPicPr>
          <p:cNvPr id="3074" name="Picture 2" descr="GitHub black logo landscape transparent PNG - Stick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225" y="6209282"/>
            <a:ext cx="2415600" cy="13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hlinkClick r:id="rId2"/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6542" y="6046820"/>
            <a:ext cx="2993243" cy="168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8791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AI - Health Slides - Monochrome - S2">
      <a:dk1>
        <a:srgbClr val="777777"/>
      </a:dk1>
      <a:lt1>
        <a:srgbClr val="FFFFFF"/>
      </a:lt1>
      <a:dk2>
        <a:srgbClr val="262626"/>
      </a:dk2>
      <a:lt2>
        <a:srgbClr val="FFFFFF"/>
      </a:lt2>
      <a:accent1>
        <a:srgbClr val="90CAF9"/>
      </a:accent1>
      <a:accent2>
        <a:srgbClr val="262626"/>
      </a:accent2>
      <a:accent3>
        <a:srgbClr val="90CAF9"/>
      </a:accent3>
      <a:accent4>
        <a:srgbClr val="262626"/>
      </a:accent4>
      <a:accent5>
        <a:srgbClr val="90CAF9"/>
      </a:accent5>
      <a:accent6>
        <a:srgbClr val="D3D3D3"/>
      </a:accent6>
      <a:hlink>
        <a:srgbClr val="335FFE"/>
      </a:hlink>
      <a:folHlink>
        <a:srgbClr val="CA64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83511</TotalTime>
  <Words>120</Words>
  <Application>Microsoft Office PowerPoint</Application>
  <PresentationFormat>Custom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Montserrat</vt:lpstr>
      <vt:lpstr>Open Sans Light</vt:lpstr>
      <vt:lpstr>Poppins</vt:lpstr>
      <vt:lpstr>Default Theme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>Isabella Moncada</dc:creator>
  <cp:keywords/>
  <dc:description/>
  <cp:lastModifiedBy>farad</cp:lastModifiedBy>
  <cp:revision>9707</cp:revision>
  <cp:lastPrinted>2019-09-18T23:04:43Z</cp:lastPrinted>
  <dcterms:created xsi:type="dcterms:W3CDTF">2014-11-12T21:47:38Z</dcterms:created>
  <dcterms:modified xsi:type="dcterms:W3CDTF">2024-02-09T14:31:44Z</dcterms:modified>
  <cp:category/>
</cp:coreProperties>
</file>