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88237-8090-41B4-8E1C-50D9D00281B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542AC-1D23-4FD4-B737-F9BCE4852B3F}">
      <dgm:prSet phldrT="[Text]" custT="1"/>
      <dgm:spPr/>
      <dgm:t>
        <a:bodyPr/>
        <a:lstStyle/>
        <a:p>
          <a:r>
            <a:rPr lang="en-US" sz="1800" b="1" dirty="0" smtClean="0"/>
            <a:t>DIREKTUR/ </a:t>
          </a:r>
          <a:r>
            <a:rPr lang="en-US" sz="1800" b="1" dirty="0" err="1" smtClean="0"/>
            <a:t>Wakil</a:t>
          </a:r>
          <a:r>
            <a:rPr lang="en-US" sz="1800" b="1" dirty="0" smtClean="0"/>
            <a:t> </a:t>
          </a:r>
          <a:r>
            <a:rPr lang="en-US" sz="1800" b="1" dirty="0" err="1" smtClean="0"/>
            <a:t>Direktur</a:t>
          </a:r>
          <a:r>
            <a:rPr lang="en-US" sz="1800" b="1" dirty="0" smtClean="0"/>
            <a:t>  I </a:t>
          </a:r>
          <a:endParaRPr lang="en-US" sz="1800" b="1" dirty="0"/>
        </a:p>
      </dgm:t>
    </dgm:pt>
    <dgm:pt modelId="{F81BF1E6-6A83-4974-BA39-25D50DCDA999}" type="parTrans" cxnId="{C9C4BF8D-35E1-4AEA-86F7-BD16A3267CA1}">
      <dgm:prSet/>
      <dgm:spPr/>
      <dgm:t>
        <a:bodyPr/>
        <a:lstStyle/>
        <a:p>
          <a:endParaRPr lang="en-US"/>
        </a:p>
      </dgm:t>
    </dgm:pt>
    <dgm:pt modelId="{AF4124CE-BEA8-46DD-9D08-62E612AF97C2}" type="sibTrans" cxnId="{C9C4BF8D-35E1-4AEA-86F7-BD16A3267CA1}">
      <dgm:prSet/>
      <dgm:spPr/>
      <dgm:t>
        <a:bodyPr/>
        <a:lstStyle/>
        <a:p>
          <a:endParaRPr lang="en-US"/>
        </a:p>
      </dgm:t>
    </dgm:pt>
    <dgm:pt modelId="{EB2E070B-1366-4FAA-A319-8F56C67EC01E}" type="asst">
      <dgm:prSet phldrT="[Text]" custT="1"/>
      <dgm:spPr/>
      <dgm:t>
        <a:bodyPr/>
        <a:lstStyle/>
        <a:p>
          <a:r>
            <a:rPr lang="en-US" sz="1800" b="1" dirty="0" err="1" smtClean="0"/>
            <a:t>Kepala</a:t>
          </a:r>
          <a:r>
            <a:rPr lang="en-US" sz="1800" b="1" dirty="0" smtClean="0"/>
            <a:t> P4MP</a:t>
          </a:r>
          <a:endParaRPr lang="en-US" sz="1800" b="1" dirty="0"/>
        </a:p>
      </dgm:t>
    </dgm:pt>
    <dgm:pt modelId="{9767C423-A71A-4E67-8D75-2A2D8FD9E254}" type="parTrans" cxnId="{6022061F-F7F4-4C25-9A1B-41A29D48CDE5}">
      <dgm:prSet/>
      <dgm:spPr/>
      <dgm:t>
        <a:bodyPr/>
        <a:lstStyle/>
        <a:p>
          <a:endParaRPr lang="en-US" sz="2400" b="1"/>
        </a:p>
      </dgm:t>
    </dgm:pt>
    <dgm:pt modelId="{61AC5455-C641-4E34-B13D-664834E7B494}" type="sibTrans" cxnId="{6022061F-F7F4-4C25-9A1B-41A29D48CDE5}">
      <dgm:prSet/>
      <dgm:spPr/>
      <dgm:t>
        <a:bodyPr/>
        <a:lstStyle/>
        <a:p>
          <a:endParaRPr lang="en-US"/>
        </a:p>
      </dgm:t>
    </dgm:pt>
    <dgm:pt modelId="{32D73387-B530-488A-A610-CA0E6057CA8C}">
      <dgm:prSet phldrT="[Text]" custT="1"/>
      <dgm:spPr/>
      <dgm:t>
        <a:bodyPr/>
        <a:lstStyle/>
        <a:p>
          <a:r>
            <a:rPr lang="en-US" sz="1200" b="1" dirty="0" err="1" smtClean="0"/>
            <a:t>Koordinator</a:t>
          </a:r>
          <a:r>
            <a:rPr lang="en-US" sz="1200" b="1" dirty="0" smtClean="0"/>
            <a:t> </a:t>
          </a:r>
          <a:r>
            <a:rPr lang="en-US" sz="1200" b="1" dirty="0" err="1" smtClean="0"/>
            <a:t>Pengembangan</a:t>
          </a:r>
          <a:r>
            <a:rPr lang="en-US" sz="1200" b="1" dirty="0" smtClean="0"/>
            <a:t> </a:t>
          </a:r>
          <a:r>
            <a:rPr lang="en-US" sz="1200" b="1" dirty="0" err="1" smtClean="0"/>
            <a:t>Pembelajaran</a:t>
          </a:r>
          <a:endParaRPr lang="en-US" sz="1200" b="1" dirty="0"/>
        </a:p>
      </dgm:t>
    </dgm:pt>
    <dgm:pt modelId="{5890C342-1660-43DF-98D6-01B78E938AFD}" type="parTrans" cxnId="{CA3024F9-3F2C-43F0-BF45-3C2D4B91DE8C}">
      <dgm:prSet/>
      <dgm:spPr/>
      <dgm:t>
        <a:bodyPr/>
        <a:lstStyle/>
        <a:p>
          <a:endParaRPr lang="en-US" sz="2400" b="1"/>
        </a:p>
      </dgm:t>
    </dgm:pt>
    <dgm:pt modelId="{3E400595-34CD-4643-ADD8-6B8704C04F57}" type="sibTrans" cxnId="{CA3024F9-3F2C-43F0-BF45-3C2D4B91DE8C}">
      <dgm:prSet/>
      <dgm:spPr/>
      <dgm:t>
        <a:bodyPr/>
        <a:lstStyle/>
        <a:p>
          <a:endParaRPr lang="en-US"/>
        </a:p>
      </dgm:t>
    </dgm:pt>
    <dgm:pt modelId="{A14463C2-DDA0-429F-97A9-FFDEE37C4C32}">
      <dgm:prSet phldrT="[Text]" custT="1"/>
      <dgm:spPr/>
      <dgm:t>
        <a:bodyPr/>
        <a:lstStyle/>
        <a:p>
          <a:r>
            <a:rPr lang="en-US" sz="1200" b="1" dirty="0" err="1" smtClean="0"/>
            <a:t>Koordinator</a:t>
          </a:r>
          <a:r>
            <a:rPr lang="en-US" sz="1200" b="1" dirty="0" smtClean="0"/>
            <a:t> </a:t>
          </a:r>
          <a:r>
            <a:rPr lang="en-US" sz="1200" b="1" dirty="0" err="1" smtClean="0"/>
            <a:t>Penjaminan</a:t>
          </a:r>
          <a:r>
            <a:rPr lang="en-US" sz="1200" b="1" dirty="0" smtClean="0"/>
            <a:t> </a:t>
          </a:r>
          <a:r>
            <a:rPr lang="en-US" sz="1200" b="1" dirty="0" err="1" smtClean="0"/>
            <a:t>Mutu</a:t>
          </a:r>
          <a:endParaRPr lang="en-US" sz="1200" b="1" dirty="0"/>
        </a:p>
      </dgm:t>
    </dgm:pt>
    <dgm:pt modelId="{792AADD7-4C1C-46FE-AD3E-A5D2D59FFD0D}" type="parTrans" cxnId="{5BF9DB6C-4CF0-42DA-8EEE-48B5328DF00F}">
      <dgm:prSet/>
      <dgm:spPr/>
      <dgm:t>
        <a:bodyPr/>
        <a:lstStyle/>
        <a:p>
          <a:endParaRPr lang="en-US" sz="2400" b="1"/>
        </a:p>
      </dgm:t>
    </dgm:pt>
    <dgm:pt modelId="{31C473AF-8FE7-415C-A7C8-96A70F442583}" type="sibTrans" cxnId="{5BF9DB6C-4CF0-42DA-8EEE-48B5328DF00F}">
      <dgm:prSet/>
      <dgm:spPr/>
      <dgm:t>
        <a:bodyPr/>
        <a:lstStyle/>
        <a:p>
          <a:endParaRPr lang="en-US"/>
        </a:p>
      </dgm:t>
    </dgm:pt>
    <dgm:pt modelId="{53AE707E-8A55-4367-96FF-09D6A41691E5}">
      <dgm:prSet phldrT="[Text]" custT="1"/>
      <dgm:spPr/>
      <dgm:t>
        <a:bodyPr/>
        <a:lstStyle/>
        <a:p>
          <a:r>
            <a:rPr lang="en-US" sz="1200" b="1" dirty="0" err="1" smtClean="0"/>
            <a:t>Koordinator</a:t>
          </a:r>
          <a:r>
            <a:rPr lang="en-US" sz="1200" b="1" dirty="0" smtClean="0"/>
            <a:t> MKDU</a:t>
          </a:r>
          <a:endParaRPr lang="en-US" sz="1200" b="1" dirty="0"/>
        </a:p>
      </dgm:t>
    </dgm:pt>
    <dgm:pt modelId="{08063022-76CB-4301-AC24-72D0E42EA3A2}" type="parTrans" cxnId="{89285409-C341-498C-BD04-0136150E300B}">
      <dgm:prSet/>
      <dgm:spPr/>
      <dgm:t>
        <a:bodyPr/>
        <a:lstStyle/>
        <a:p>
          <a:endParaRPr lang="en-US" sz="2400" b="1"/>
        </a:p>
      </dgm:t>
    </dgm:pt>
    <dgm:pt modelId="{2FCCD7DD-FE0F-4920-9131-74E36650B691}" type="sibTrans" cxnId="{89285409-C341-498C-BD04-0136150E300B}">
      <dgm:prSet/>
      <dgm:spPr/>
      <dgm:t>
        <a:bodyPr/>
        <a:lstStyle/>
        <a:p>
          <a:endParaRPr lang="en-US"/>
        </a:p>
      </dgm:t>
    </dgm:pt>
    <dgm:pt modelId="{24123AA3-AFA0-4024-A713-EABAB00B241E}">
      <dgm:prSet phldrT="[Text]" custT="1"/>
      <dgm:spPr/>
      <dgm:t>
        <a:bodyPr/>
        <a:lstStyle/>
        <a:p>
          <a:r>
            <a:rPr lang="en-US" sz="1100" b="1" dirty="0" smtClean="0"/>
            <a:t>Tata Usaha</a:t>
          </a:r>
          <a:endParaRPr lang="en-US" sz="1100" b="1" dirty="0"/>
        </a:p>
      </dgm:t>
    </dgm:pt>
    <dgm:pt modelId="{8A526F81-7B59-45A3-819E-9A559F379F9E}" type="parTrans" cxnId="{852407E1-5E15-4CB8-BEBB-9BF38AD6C2F7}">
      <dgm:prSet/>
      <dgm:spPr/>
      <dgm:t>
        <a:bodyPr/>
        <a:lstStyle/>
        <a:p>
          <a:endParaRPr lang="en-US" sz="2400" b="1"/>
        </a:p>
      </dgm:t>
    </dgm:pt>
    <dgm:pt modelId="{0C5FD0B2-7204-4403-9D8F-CDB59D65742D}" type="sibTrans" cxnId="{852407E1-5E15-4CB8-BEBB-9BF38AD6C2F7}">
      <dgm:prSet/>
      <dgm:spPr/>
      <dgm:t>
        <a:bodyPr/>
        <a:lstStyle/>
        <a:p>
          <a:endParaRPr lang="en-US"/>
        </a:p>
      </dgm:t>
    </dgm:pt>
    <dgm:pt modelId="{079DE6CA-6144-45F7-9CBB-1314D6F53D72}" type="pres">
      <dgm:prSet presAssocID="{7A688237-8090-41B4-8E1C-50D9D00281B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816EE7-08CC-4885-8506-41EF2F4C57F2}" type="pres">
      <dgm:prSet presAssocID="{56D542AC-1D23-4FD4-B737-F9BCE4852B3F}" presName="hierRoot1" presStyleCnt="0">
        <dgm:presLayoutVars>
          <dgm:hierBranch val="init"/>
        </dgm:presLayoutVars>
      </dgm:prSet>
      <dgm:spPr/>
    </dgm:pt>
    <dgm:pt modelId="{2BE042B7-A269-48FF-A578-4DB38F948EF8}" type="pres">
      <dgm:prSet presAssocID="{56D542AC-1D23-4FD4-B737-F9BCE4852B3F}" presName="rootComposite1" presStyleCnt="0"/>
      <dgm:spPr/>
    </dgm:pt>
    <dgm:pt modelId="{13D3B61C-A993-4A9D-A413-B86921E6620F}" type="pres">
      <dgm:prSet presAssocID="{56D542AC-1D23-4FD4-B737-F9BCE4852B3F}" presName="rootText1" presStyleLbl="alignAcc1" presStyleIdx="0" presStyleCnt="0" custScaleX="1453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20247-FCB3-41F6-B59E-C7589A692BB3}" type="pres">
      <dgm:prSet presAssocID="{56D542AC-1D23-4FD4-B737-F9BCE4852B3F}" presName="topArc1" presStyleLbl="parChTrans1D1" presStyleIdx="0" presStyleCnt="12"/>
      <dgm:spPr/>
    </dgm:pt>
    <dgm:pt modelId="{BFB53EC6-135D-4503-9E52-38AFBD96124B}" type="pres">
      <dgm:prSet presAssocID="{56D542AC-1D23-4FD4-B737-F9BCE4852B3F}" presName="bottomArc1" presStyleLbl="parChTrans1D1" presStyleIdx="1" presStyleCnt="12"/>
      <dgm:spPr/>
    </dgm:pt>
    <dgm:pt modelId="{0AB685DE-DB4A-41B0-BFEC-60978CA5F9D2}" type="pres">
      <dgm:prSet presAssocID="{56D542AC-1D23-4FD4-B737-F9BCE4852B3F}" presName="topConnNode1" presStyleLbl="node1" presStyleIdx="0" presStyleCnt="0"/>
      <dgm:spPr/>
      <dgm:t>
        <a:bodyPr/>
        <a:lstStyle/>
        <a:p>
          <a:endParaRPr lang="en-US"/>
        </a:p>
      </dgm:t>
    </dgm:pt>
    <dgm:pt modelId="{6C2F5DF2-1C15-4DD3-9AD5-930DE5220E57}" type="pres">
      <dgm:prSet presAssocID="{56D542AC-1D23-4FD4-B737-F9BCE4852B3F}" presName="hierChild2" presStyleCnt="0"/>
      <dgm:spPr/>
    </dgm:pt>
    <dgm:pt modelId="{E81E8C01-C969-482B-88F1-5FE00320271B}" type="pres">
      <dgm:prSet presAssocID="{5890C342-1660-43DF-98D6-01B78E938AFD}" presName="Name28" presStyleLbl="parChTrans1D2" presStyleIdx="0" presStyleCnt="5"/>
      <dgm:spPr/>
      <dgm:t>
        <a:bodyPr/>
        <a:lstStyle/>
        <a:p>
          <a:endParaRPr lang="en-US"/>
        </a:p>
      </dgm:t>
    </dgm:pt>
    <dgm:pt modelId="{B293DC9B-EB82-4507-AF54-6DB90CAADDB5}" type="pres">
      <dgm:prSet presAssocID="{32D73387-B530-488A-A610-CA0E6057CA8C}" presName="hierRoot2" presStyleCnt="0">
        <dgm:presLayoutVars>
          <dgm:hierBranch val="init"/>
        </dgm:presLayoutVars>
      </dgm:prSet>
      <dgm:spPr/>
    </dgm:pt>
    <dgm:pt modelId="{611D73DB-F624-4933-9BB7-F7302686AA8F}" type="pres">
      <dgm:prSet presAssocID="{32D73387-B530-488A-A610-CA0E6057CA8C}" presName="rootComposite2" presStyleCnt="0"/>
      <dgm:spPr/>
    </dgm:pt>
    <dgm:pt modelId="{AD644D84-194E-4247-AC43-E3BEFDF44E61}" type="pres">
      <dgm:prSet presAssocID="{32D73387-B530-488A-A610-CA0E6057CA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65AAF-8237-4E17-8428-14D9D876868D}" type="pres">
      <dgm:prSet presAssocID="{32D73387-B530-488A-A610-CA0E6057CA8C}" presName="topArc2" presStyleLbl="parChTrans1D1" presStyleIdx="2" presStyleCnt="12"/>
      <dgm:spPr/>
    </dgm:pt>
    <dgm:pt modelId="{875FDA5F-1E5A-498C-8B84-E8F5F22D1B3A}" type="pres">
      <dgm:prSet presAssocID="{32D73387-B530-488A-A610-CA0E6057CA8C}" presName="bottomArc2" presStyleLbl="parChTrans1D1" presStyleIdx="3" presStyleCnt="12"/>
      <dgm:spPr/>
    </dgm:pt>
    <dgm:pt modelId="{70B10404-F34D-46A0-88D8-684725BFA944}" type="pres">
      <dgm:prSet presAssocID="{32D73387-B530-488A-A610-CA0E6057CA8C}" presName="topConnNode2" presStyleLbl="node2" presStyleIdx="0" presStyleCnt="0"/>
      <dgm:spPr/>
      <dgm:t>
        <a:bodyPr/>
        <a:lstStyle/>
        <a:p>
          <a:endParaRPr lang="en-US"/>
        </a:p>
      </dgm:t>
    </dgm:pt>
    <dgm:pt modelId="{50072B26-F51D-4540-8BE0-2CF5482AA11C}" type="pres">
      <dgm:prSet presAssocID="{32D73387-B530-488A-A610-CA0E6057CA8C}" presName="hierChild4" presStyleCnt="0"/>
      <dgm:spPr/>
    </dgm:pt>
    <dgm:pt modelId="{0EFBCAD8-F2F5-4052-AAFB-2B524995023D}" type="pres">
      <dgm:prSet presAssocID="{32D73387-B530-488A-A610-CA0E6057CA8C}" presName="hierChild5" presStyleCnt="0"/>
      <dgm:spPr/>
    </dgm:pt>
    <dgm:pt modelId="{B4855A92-2C1B-435B-83A3-1F05C0F016E1}" type="pres">
      <dgm:prSet presAssocID="{792AADD7-4C1C-46FE-AD3E-A5D2D59FFD0D}" presName="Name28" presStyleLbl="parChTrans1D2" presStyleIdx="1" presStyleCnt="5"/>
      <dgm:spPr/>
      <dgm:t>
        <a:bodyPr/>
        <a:lstStyle/>
        <a:p>
          <a:endParaRPr lang="en-US"/>
        </a:p>
      </dgm:t>
    </dgm:pt>
    <dgm:pt modelId="{3EDF0D63-704E-4A40-B7CF-D8D655FD3055}" type="pres">
      <dgm:prSet presAssocID="{A14463C2-DDA0-429F-97A9-FFDEE37C4C32}" presName="hierRoot2" presStyleCnt="0">
        <dgm:presLayoutVars>
          <dgm:hierBranch val="init"/>
        </dgm:presLayoutVars>
      </dgm:prSet>
      <dgm:spPr/>
    </dgm:pt>
    <dgm:pt modelId="{FB6CA17C-8DBA-4151-9D6F-EF1A3FBF62A8}" type="pres">
      <dgm:prSet presAssocID="{A14463C2-DDA0-429F-97A9-FFDEE37C4C32}" presName="rootComposite2" presStyleCnt="0"/>
      <dgm:spPr/>
    </dgm:pt>
    <dgm:pt modelId="{13817EE9-665C-4A64-95C4-0FBF2AFEC1BE}" type="pres">
      <dgm:prSet presAssocID="{A14463C2-DDA0-429F-97A9-FFDEE37C4C3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6EB59-B9EF-4430-A95A-63634090D0AF}" type="pres">
      <dgm:prSet presAssocID="{A14463C2-DDA0-429F-97A9-FFDEE37C4C32}" presName="topArc2" presStyleLbl="parChTrans1D1" presStyleIdx="4" presStyleCnt="12"/>
      <dgm:spPr/>
    </dgm:pt>
    <dgm:pt modelId="{37734823-803D-43EF-AFBF-C60411C79413}" type="pres">
      <dgm:prSet presAssocID="{A14463C2-DDA0-429F-97A9-FFDEE37C4C32}" presName="bottomArc2" presStyleLbl="parChTrans1D1" presStyleIdx="5" presStyleCnt="12"/>
      <dgm:spPr/>
    </dgm:pt>
    <dgm:pt modelId="{5541A356-DE69-4558-984B-34C8BDE0EAF2}" type="pres">
      <dgm:prSet presAssocID="{A14463C2-DDA0-429F-97A9-FFDEE37C4C32}" presName="topConnNode2" presStyleLbl="node2" presStyleIdx="0" presStyleCnt="0"/>
      <dgm:spPr/>
      <dgm:t>
        <a:bodyPr/>
        <a:lstStyle/>
        <a:p>
          <a:endParaRPr lang="en-US"/>
        </a:p>
      </dgm:t>
    </dgm:pt>
    <dgm:pt modelId="{846B0041-AE4C-401B-9CFD-0EE03A1A5CDD}" type="pres">
      <dgm:prSet presAssocID="{A14463C2-DDA0-429F-97A9-FFDEE37C4C32}" presName="hierChild4" presStyleCnt="0"/>
      <dgm:spPr/>
    </dgm:pt>
    <dgm:pt modelId="{21B3473C-15D6-4950-9E39-6662DE8D1F00}" type="pres">
      <dgm:prSet presAssocID="{A14463C2-DDA0-429F-97A9-FFDEE37C4C32}" presName="hierChild5" presStyleCnt="0"/>
      <dgm:spPr/>
    </dgm:pt>
    <dgm:pt modelId="{A5CA0A84-D7AF-4E02-92B0-51C745A27445}" type="pres">
      <dgm:prSet presAssocID="{08063022-76CB-4301-AC24-72D0E42EA3A2}" presName="Name28" presStyleLbl="parChTrans1D2" presStyleIdx="2" presStyleCnt="5"/>
      <dgm:spPr/>
      <dgm:t>
        <a:bodyPr/>
        <a:lstStyle/>
        <a:p>
          <a:endParaRPr lang="en-US"/>
        </a:p>
      </dgm:t>
    </dgm:pt>
    <dgm:pt modelId="{77D070C8-2665-4BEA-8F84-18C2C541314B}" type="pres">
      <dgm:prSet presAssocID="{53AE707E-8A55-4367-96FF-09D6A41691E5}" presName="hierRoot2" presStyleCnt="0">
        <dgm:presLayoutVars>
          <dgm:hierBranch val="init"/>
        </dgm:presLayoutVars>
      </dgm:prSet>
      <dgm:spPr/>
    </dgm:pt>
    <dgm:pt modelId="{9D6145DA-B91E-43C3-B172-248532DCEAA6}" type="pres">
      <dgm:prSet presAssocID="{53AE707E-8A55-4367-96FF-09D6A41691E5}" presName="rootComposite2" presStyleCnt="0"/>
      <dgm:spPr/>
    </dgm:pt>
    <dgm:pt modelId="{F2FA7EF6-7827-40D1-8412-7EAE4B1E9D23}" type="pres">
      <dgm:prSet presAssocID="{53AE707E-8A55-4367-96FF-09D6A41691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EEA45-0674-4148-AB14-9EA16AE6B42C}" type="pres">
      <dgm:prSet presAssocID="{53AE707E-8A55-4367-96FF-09D6A41691E5}" presName="topArc2" presStyleLbl="parChTrans1D1" presStyleIdx="6" presStyleCnt="12"/>
      <dgm:spPr/>
    </dgm:pt>
    <dgm:pt modelId="{729BF1B6-5F99-454E-B85B-DA40737627DE}" type="pres">
      <dgm:prSet presAssocID="{53AE707E-8A55-4367-96FF-09D6A41691E5}" presName="bottomArc2" presStyleLbl="parChTrans1D1" presStyleIdx="7" presStyleCnt="12"/>
      <dgm:spPr/>
    </dgm:pt>
    <dgm:pt modelId="{38D8883C-0E2F-435B-A6BF-C397FB242231}" type="pres">
      <dgm:prSet presAssocID="{53AE707E-8A55-4367-96FF-09D6A41691E5}" presName="topConnNode2" presStyleLbl="node2" presStyleIdx="0" presStyleCnt="0"/>
      <dgm:spPr/>
      <dgm:t>
        <a:bodyPr/>
        <a:lstStyle/>
        <a:p>
          <a:endParaRPr lang="en-US"/>
        </a:p>
      </dgm:t>
    </dgm:pt>
    <dgm:pt modelId="{F7D23F2D-EF08-4E45-9762-8792D0D8D69A}" type="pres">
      <dgm:prSet presAssocID="{53AE707E-8A55-4367-96FF-09D6A41691E5}" presName="hierChild4" presStyleCnt="0"/>
      <dgm:spPr/>
    </dgm:pt>
    <dgm:pt modelId="{BE13E42A-ADCE-41ED-90CB-867A833B3C49}" type="pres">
      <dgm:prSet presAssocID="{53AE707E-8A55-4367-96FF-09D6A41691E5}" presName="hierChild5" presStyleCnt="0"/>
      <dgm:spPr/>
    </dgm:pt>
    <dgm:pt modelId="{C26E9E90-DA52-4ADF-B020-2B2D8FDCC9B7}" type="pres">
      <dgm:prSet presAssocID="{8A526F81-7B59-45A3-819E-9A559F379F9E}" presName="Name28" presStyleLbl="parChTrans1D2" presStyleIdx="3" presStyleCnt="5"/>
      <dgm:spPr/>
      <dgm:t>
        <a:bodyPr/>
        <a:lstStyle/>
        <a:p>
          <a:endParaRPr lang="en-US"/>
        </a:p>
      </dgm:t>
    </dgm:pt>
    <dgm:pt modelId="{892F4DC0-9824-4A1E-84D1-3E426F0BCBDE}" type="pres">
      <dgm:prSet presAssocID="{24123AA3-AFA0-4024-A713-EABAB00B241E}" presName="hierRoot2" presStyleCnt="0">
        <dgm:presLayoutVars>
          <dgm:hierBranch val="init"/>
        </dgm:presLayoutVars>
      </dgm:prSet>
      <dgm:spPr/>
    </dgm:pt>
    <dgm:pt modelId="{6CEE4E87-E90B-440B-916C-1C98026782D7}" type="pres">
      <dgm:prSet presAssocID="{24123AA3-AFA0-4024-A713-EABAB00B241E}" presName="rootComposite2" presStyleCnt="0"/>
      <dgm:spPr/>
    </dgm:pt>
    <dgm:pt modelId="{D5276FE2-55D9-4053-AD16-E0B04918E390}" type="pres">
      <dgm:prSet presAssocID="{24123AA3-AFA0-4024-A713-EABAB00B241E}" presName="rootText2" presStyleLbl="alignAcc1" presStyleIdx="0" presStyleCnt="0" custLinFactNeighborX="-8323" custLinFactNeighborY="409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D2D93-17EF-47C0-82C3-CDF3982849C1}" type="pres">
      <dgm:prSet presAssocID="{24123AA3-AFA0-4024-A713-EABAB00B241E}" presName="topArc2" presStyleLbl="parChTrans1D1" presStyleIdx="8" presStyleCnt="12"/>
      <dgm:spPr/>
    </dgm:pt>
    <dgm:pt modelId="{0BDCAD72-685D-4A42-9153-EEBD880A1F3F}" type="pres">
      <dgm:prSet presAssocID="{24123AA3-AFA0-4024-A713-EABAB00B241E}" presName="bottomArc2" presStyleLbl="parChTrans1D1" presStyleIdx="9" presStyleCnt="12"/>
      <dgm:spPr/>
    </dgm:pt>
    <dgm:pt modelId="{4AA7D993-E49A-4C1B-827B-26872DE805FE}" type="pres">
      <dgm:prSet presAssocID="{24123AA3-AFA0-4024-A713-EABAB00B241E}" presName="topConnNode2" presStyleLbl="node2" presStyleIdx="0" presStyleCnt="0"/>
      <dgm:spPr/>
      <dgm:t>
        <a:bodyPr/>
        <a:lstStyle/>
        <a:p>
          <a:endParaRPr lang="en-US"/>
        </a:p>
      </dgm:t>
    </dgm:pt>
    <dgm:pt modelId="{7D2855A5-B26C-49A9-918D-83B0D9E25E92}" type="pres">
      <dgm:prSet presAssocID="{24123AA3-AFA0-4024-A713-EABAB00B241E}" presName="hierChild4" presStyleCnt="0"/>
      <dgm:spPr/>
    </dgm:pt>
    <dgm:pt modelId="{D79CD2C1-DE13-4A62-92A8-514EF4FC7F22}" type="pres">
      <dgm:prSet presAssocID="{24123AA3-AFA0-4024-A713-EABAB00B241E}" presName="hierChild5" presStyleCnt="0"/>
      <dgm:spPr/>
    </dgm:pt>
    <dgm:pt modelId="{BBE1EDEE-8D88-4B62-AA86-528507E3E0BC}" type="pres">
      <dgm:prSet presAssocID="{56D542AC-1D23-4FD4-B737-F9BCE4852B3F}" presName="hierChild3" presStyleCnt="0"/>
      <dgm:spPr/>
    </dgm:pt>
    <dgm:pt modelId="{F8C2CE8D-5740-4A3C-AC34-954F9E32B06F}" type="pres">
      <dgm:prSet presAssocID="{9767C423-A71A-4E67-8D75-2A2D8FD9E254}" presName="Name101" presStyleLbl="parChTrans1D2" presStyleIdx="4" presStyleCnt="5"/>
      <dgm:spPr/>
      <dgm:t>
        <a:bodyPr/>
        <a:lstStyle/>
        <a:p>
          <a:endParaRPr lang="en-US"/>
        </a:p>
      </dgm:t>
    </dgm:pt>
    <dgm:pt modelId="{905D311E-C2A3-43F8-B959-4EBAC5597578}" type="pres">
      <dgm:prSet presAssocID="{EB2E070B-1366-4FAA-A319-8F56C67EC01E}" presName="hierRoot3" presStyleCnt="0">
        <dgm:presLayoutVars>
          <dgm:hierBranch val="init"/>
        </dgm:presLayoutVars>
      </dgm:prSet>
      <dgm:spPr/>
    </dgm:pt>
    <dgm:pt modelId="{083CBC10-5521-47BB-AF24-9F4A8BD2D3A2}" type="pres">
      <dgm:prSet presAssocID="{EB2E070B-1366-4FAA-A319-8F56C67EC01E}" presName="rootComposite3" presStyleCnt="0"/>
      <dgm:spPr/>
    </dgm:pt>
    <dgm:pt modelId="{51A99B7A-8CE4-453A-AA4A-233F454C9926}" type="pres">
      <dgm:prSet presAssocID="{EB2E070B-1366-4FAA-A319-8F56C67EC01E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085B7E-3D39-454E-B38E-8C202F809FE6}" type="pres">
      <dgm:prSet presAssocID="{EB2E070B-1366-4FAA-A319-8F56C67EC01E}" presName="topArc3" presStyleLbl="parChTrans1D1" presStyleIdx="10" presStyleCnt="12"/>
      <dgm:spPr/>
    </dgm:pt>
    <dgm:pt modelId="{5800F5EE-E5C9-4616-A2C6-1E3F6442B048}" type="pres">
      <dgm:prSet presAssocID="{EB2E070B-1366-4FAA-A319-8F56C67EC01E}" presName="bottomArc3" presStyleLbl="parChTrans1D1" presStyleIdx="11" presStyleCnt="12"/>
      <dgm:spPr/>
    </dgm:pt>
    <dgm:pt modelId="{4017ECE9-B823-4BC3-9524-FD63889DF504}" type="pres">
      <dgm:prSet presAssocID="{EB2E070B-1366-4FAA-A319-8F56C67EC01E}" presName="topConnNode3" presStyleLbl="asst1" presStyleIdx="0" presStyleCnt="0"/>
      <dgm:spPr/>
      <dgm:t>
        <a:bodyPr/>
        <a:lstStyle/>
        <a:p>
          <a:endParaRPr lang="en-US"/>
        </a:p>
      </dgm:t>
    </dgm:pt>
    <dgm:pt modelId="{412CA56B-3889-4AC6-8F8C-1B346A13DE5D}" type="pres">
      <dgm:prSet presAssocID="{EB2E070B-1366-4FAA-A319-8F56C67EC01E}" presName="hierChild6" presStyleCnt="0"/>
      <dgm:spPr/>
    </dgm:pt>
    <dgm:pt modelId="{C83AA580-F174-46F8-9EB4-F4E44CBE8665}" type="pres">
      <dgm:prSet presAssocID="{EB2E070B-1366-4FAA-A319-8F56C67EC01E}" presName="hierChild7" presStyleCnt="0"/>
      <dgm:spPr/>
    </dgm:pt>
  </dgm:ptLst>
  <dgm:cxnLst>
    <dgm:cxn modelId="{DD18009F-6462-47E3-AE83-0EDF293F6F3E}" type="presOf" srcId="{32D73387-B530-488A-A610-CA0E6057CA8C}" destId="{70B10404-F34D-46A0-88D8-684725BFA944}" srcOrd="1" destOrd="0" presId="urn:microsoft.com/office/officeart/2008/layout/HalfCircleOrganizationChart"/>
    <dgm:cxn modelId="{852407E1-5E15-4CB8-BEBB-9BF38AD6C2F7}" srcId="{56D542AC-1D23-4FD4-B737-F9BCE4852B3F}" destId="{24123AA3-AFA0-4024-A713-EABAB00B241E}" srcOrd="4" destOrd="0" parTransId="{8A526F81-7B59-45A3-819E-9A559F379F9E}" sibTransId="{0C5FD0B2-7204-4403-9D8F-CDB59D65742D}"/>
    <dgm:cxn modelId="{8830AB4D-D5B5-465E-8776-7357AEA5C324}" type="presOf" srcId="{9767C423-A71A-4E67-8D75-2A2D8FD9E254}" destId="{F8C2CE8D-5740-4A3C-AC34-954F9E32B06F}" srcOrd="0" destOrd="0" presId="urn:microsoft.com/office/officeart/2008/layout/HalfCircleOrganizationChart"/>
    <dgm:cxn modelId="{458D44A5-2449-4D52-86E8-A6D01CF06E0A}" type="presOf" srcId="{56D542AC-1D23-4FD4-B737-F9BCE4852B3F}" destId="{0AB685DE-DB4A-41B0-BFEC-60978CA5F9D2}" srcOrd="1" destOrd="0" presId="urn:microsoft.com/office/officeart/2008/layout/HalfCircleOrganizationChart"/>
    <dgm:cxn modelId="{80C5BDAA-DE6A-4E0E-9A78-BCEA54F53784}" type="presOf" srcId="{53AE707E-8A55-4367-96FF-09D6A41691E5}" destId="{38D8883C-0E2F-435B-A6BF-C397FB242231}" srcOrd="1" destOrd="0" presId="urn:microsoft.com/office/officeart/2008/layout/HalfCircleOrganizationChart"/>
    <dgm:cxn modelId="{6CC14C0D-CD06-4159-BDC3-51EDD4C637AE}" type="presOf" srcId="{792AADD7-4C1C-46FE-AD3E-A5D2D59FFD0D}" destId="{B4855A92-2C1B-435B-83A3-1F05C0F016E1}" srcOrd="0" destOrd="0" presId="urn:microsoft.com/office/officeart/2008/layout/HalfCircleOrganizationChart"/>
    <dgm:cxn modelId="{36A1CCB0-D184-48CD-B44B-F90105F3F2DD}" type="presOf" srcId="{56D542AC-1D23-4FD4-B737-F9BCE4852B3F}" destId="{13D3B61C-A993-4A9D-A413-B86921E6620F}" srcOrd="0" destOrd="0" presId="urn:microsoft.com/office/officeart/2008/layout/HalfCircleOrganizationChart"/>
    <dgm:cxn modelId="{B2D64EFE-A12E-46CA-9C55-28245D58875E}" type="presOf" srcId="{EB2E070B-1366-4FAA-A319-8F56C67EC01E}" destId="{51A99B7A-8CE4-453A-AA4A-233F454C9926}" srcOrd="0" destOrd="0" presId="urn:microsoft.com/office/officeart/2008/layout/HalfCircleOrganizationChart"/>
    <dgm:cxn modelId="{C9C4BF8D-35E1-4AEA-86F7-BD16A3267CA1}" srcId="{7A688237-8090-41B4-8E1C-50D9D00281BA}" destId="{56D542AC-1D23-4FD4-B737-F9BCE4852B3F}" srcOrd="0" destOrd="0" parTransId="{F81BF1E6-6A83-4974-BA39-25D50DCDA999}" sibTransId="{AF4124CE-BEA8-46DD-9D08-62E612AF97C2}"/>
    <dgm:cxn modelId="{890B1662-8B53-4FCF-8947-F7F535A4781A}" type="presOf" srcId="{7A688237-8090-41B4-8E1C-50D9D00281BA}" destId="{079DE6CA-6144-45F7-9CBB-1314D6F53D72}" srcOrd="0" destOrd="0" presId="urn:microsoft.com/office/officeart/2008/layout/HalfCircleOrganizationChart"/>
    <dgm:cxn modelId="{26053603-4C0E-4677-B11D-F7DED3236097}" type="presOf" srcId="{53AE707E-8A55-4367-96FF-09D6A41691E5}" destId="{F2FA7EF6-7827-40D1-8412-7EAE4B1E9D23}" srcOrd="0" destOrd="0" presId="urn:microsoft.com/office/officeart/2008/layout/HalfCircleOrganizationChart"/>
    <dgm:cxn modelId="{11D64303-BA5A-4984-8859-E307914AC5BA}" type="presOf" srcId="{A14463C2-DDA0-429F-97A9-FFDEE37C4C32}" destId="{5541A356-DE69-4558-984B-34C8BDE0EAF2}" srcOrd="1" destOrd="0" presId="urn:microsoft.com/office/officeart/2008/layout/HalfCircleOrganizationChart"/>
    <dgm:cxn modelId="{47C1226A-3F4B-44BA-9E02-970896FDC315}" type="presOf" srcId="{32D73387-B530-488A-A610-CA0E6057CA8C}" destId="{AD644D84-194E-4247-AC43-E3BEFDF44E61}" srcOrd="0" destOrd="0" presId="urn:microsoft.com/office/officeart/2008/layout/HalfCircleOrganizationChart"/>
    <dgm:cxn modelId="{85E7100E-0150-4610-A99B-86700A4C387D}" type="presOf" srcId="{8A526F81-7B59-45A3-819E-9A559F379F9E}" destId="{C26E9E90-DA52-4ADF-B020-2B2D8FDCC9B7}" srcOrd="0" destOrd="0" presId="urn:microsoft.com/office/officeart/2008/layout/HalfCircleOrganizationChart"/>
    <dgm:cxn modelId="{5BF9DB6C-4CF0-42DA-8EEE-48B5328DF00F}" srcId="{56D542AC-1D23-4FD4-B737-F9BCE4852B3F}" destId="{A14463C2-DDA0-429F-97A9-FFDEE37C4C32}" srcOrd="2" destOrd="0" parTransId="{792AADD7-4C1C-46FE-AD3E-A5D2D59FFD0D}" sibTransId="{31C473AF-8FE7-415C-A7C8-96A70F442583}"/>
    <dgm:cxn modelId="{BC9E7887-8AEE-46BD-B863-F1DE2A5DF831}" type="presOf" srcId="{24123AA3-AFA0-4024-A713-EABAB00B241E}" destId="{D5276FE2-55D9-4053-AD16-E0B04918E390}" srcOrd="0" destOrd="0" presId="urn:microsoft.com/office/officeart/2008/layout/HalfCircleOrganizationChart"/>
    <dgm:cxn modelId="{6022061F-F7F4-4C25-9A1B-41A29D48CDE5}" srcId="{56D542AC-1D23-4FD4-B737-F9BCE4852B3F}" destId="{EB2E070B-1366-4FAA-A319-8F56C67EC01E}" srcOrd="0" destOrd="0" parTransId="{9767C423-A71A-4E67-8D75-2A2D8FD9E254}" sibTransId="{61AC5455-C641-4E34-B13D-664834E7B494}"/>
    <dgm:cxn modelId="{EBD3D278-3F49-4357-B8AD-EF1215017963}" type="presOf" srcId="{5890C342-1660-43DF-98D6-01B78E938AFD}" destId="{E81E8C01-C969-482B-88F1-5FE00320271B}" srcOrd="0" destOrd="0" presId="urn:microsoft.com/office/officeart/2008/layout/HalfCircleOrganizationChart"/>
    <dgm:cxn modelId="{59E1E564-DC44-43CC-B9D1-6454C86F97B8}" type="presOf" srcId="{EB2E070B-1366-4FAA-A319-8F56C67EC01E}" destId="{4017ECE9-B823-4BC3-9524-FD63889DF504}" srcOrd="1" destOrd="0" presId="urn:microsoft.com/office/officeart/2008/layout/HalfCircleOrganizationChart"/>
    <dgm:cxn modelId="{FD94E63B-2B4A-4875-A982-3A782A0E07A7}" type="presOf" srcId="{24123AA3-AFA0-4024-A713-EABAB00B241E}" destId="{4AA7D993-E49A-4C1B-827B-26872DE805FE}" srcOrd="1" destOrd="0" presId="urn:microsoft.com/office/officeart/2008/layout/HalfCircleOrganizationChart"/>
    <dgm:cxn modelId="{89285409-C341-498C-BD04-0136150E300B}" srcId="{56D542AC-1D23-4FD4-B737-F9BCE4852B3F}" destId="{53AE707E-8A55-4367-96FF-09D6A41691E5}" srcOrd="3" destOrd="0" parTransId="{08063022-76CB-4301-AC24-72D0E42EA3A2}" sibTransId="{2FCCD7DD-FE0F-4920-9131-74E36650B691}"/>
    <dgm:cxn modelId="{2CFFF0AD-059E-47C7-8A64-E3D29750B445}" type="presOf" srcId="{08063022-76CB-4301-AC24-72D0E42EA3A2}" destId="{A5CA0A84-D7AF-4E02-92B0-51C745A27445}" srcOrd="0" destOrd="0" presId="urn:microsoft.com/office/officeart/2008/layout/HalfCircleOrganizationChart"/>
    <dgm:cxn modelId="{CA3024F9-3F2C-43F0-BF45-3C2D4B91DE8C}" srcId="{56D542AC-1D23-4FD4-B737-F9BCE4852B3F}" destId="{32D73387-B530-488A-A610-CA0E6057CA8C}" srcOrd="1" destOrd="0" parTransId="{5890C342-1660-43DF-98D6-01B78E938AFD}" sibTransId="{3E400595-34CD-4643-ADD8-6B8704C04F57}"/>
    <dgm:cxn modelId="{05410D7D-2F21-4335-97C8-9CDEECCCB459}" type="presOf" srcId="{A14463C2-DDA0-429F-97A9-FFDEE37C4C32}" destId="{13817EE9-665C-4A64-95C4-0FBF2AFEC1BE}" srcOrd="0" destOrd="0" presId="urn:microsoft.com/office/officeart/2008/layout/HalfCircleOrganizationChart"/>
    <dgm:cxn modelId="{FB5A535E-87C8-4FEB-8998-C2B9143F188F}" type="presParOf" srcId="{079DE6CA-6144-45F7-9CBB-1314D6F53D72}" destId="{03816EE7-08CC-4885-8506-41EF2F4C57F2}" srcOrd="0" destOrd="0" presId="urn:microsoft.com/office/officeart/2008/layout/HalfCircleOrganizationChart"/>
    <dgm:cxn modelId="{FBA7241C-480B-4E42-BDF6-25277BB888A7}" type="presParOf" srcId="{03816EE7-08CC-4885-8506-41EF2F4C57F2}" destId="{2BE042B7-A269-48FF-A578-4DB38F948EF8}" srcOrd="0" destOrd="0" presId="urn:microsoft.com/office/officeart/2008/layout/HalfCircleOrganizationChart"/>
    <dgm:cxn modelId="{A51E5D7B-F065-48ED-BCAF-AF34ED33135F}" type="presParOf" srcId="{2BE042B7-A269-48FF-A578-4DB38F948EF8}" destId="{13D3B61C-A993-4A9D-A413-B86921E6620F}" srcOrd="0" destOrd="0" presId="urn:microsoft.com/office/officeart/2008/layout/HalfCircleOrganizationChart"/>
    <dgm:cxn modelId="{8E528999-B0F2-4684-83BB-DC4734F4CE0B}" type="presParOf" srcId="{2BE042B7-A269-48FF-A578-4DB38F948EF8}" destId="{70320247-FCB3-41F6-B59E-C7589A692BB3}" srcOrd="1" destOrd="0" presId="urn:microsoft.com/office/officeart/2008/layout/HalfCircleOrganizationChart"/>
    <dgm:cxn modelId="{6B62299C-BB54-4299-A52F-2F46321C4E86}" type="presParOf" srcId="{2BE042B7-A269-48FF-A578-4DB38F948EF8}" destId="{BFB53EC6-135D-4503-9E52-38AFBD96124B}" srcOrd="2" destOrd="0" presId="urn:microsoft.com/office/officeart/2008/layout/HalfCircleOrganizationChart"/>
    <dgm:cxn modelId="{2700163B-E2CC-44A7-B78E-B330BAE6BFAC}" type="presParOf" srcId="{2BE042B7-A269-48FF-A578-4DB38F948EF8}" destId="{0AB685DE-DB4A-41B0-BFEC-60978CA5F9D2}" srcOrd="3" destOrd="0" presId="urn:microsoft.com/office/officeart/2008/layout/HalfCircleOrganizationChart"/>
    <dgm:cxn modelId="{F047659C-9026-4298-9F79-23D1587D9251}" type="presParOf" srcId="{03816EE7-08CC-4885-8506-41EF2F4C57F2}" destId="{6C2F5DF2-1C15-4DD3-9AD5-930DE5220E57}" srcOrd="1" destOrd="0" presId="urn:microsoft.com/office/officeart/2008/layout/HalfCircleOrganizationChart"/>
    <dgm:cxn modelId="{65BB7F12-8243-4ED0-A874-B3FC77AF7601}" type="presParOf" srcId="{6C2F5DF2-1C15-4DD3-9AD5-930DE5220E57}" destId="{E81E8C01-C969-482B-88F1-5FE00320271B}" srcOrd="0" destOrd="0" presId="urn:microsoft.com/office/officeart/2008/layout/HalfCircleOrganizationChart"/>
    <dgm:cxn modelId="{290D3579-E473-4138-A749-1C0149E84532}" type="presParOf" srcId="{6C2F5DF2-1C15-4DD3-9AD5-930DE5220E57}" destId="{B293DC9B-EB82-4507-AF54-6DB90CAADDB5}" srcOrd="1" destOrd="0" presId="urn:microsoft.com/office/officeart/2008/layout/HalfCircleOrganizationChart"/>
    <dgm:cxn modelId="{34070826-8956-4959-A7F5-9C2FCDEEB82F}" type="presParOf" srcId="{B293DC9B-EB82-4507-AF54-6DB90CAADDB5}" destId="{611D73DB-F624-4933-9BB7-F7302686AA8F}" srcOrd="0" destOrd="0" presId="urn:microsoft.com/office/officeart/2008/layout/HalfCircleOrganizationChart"/>
    <dgm:cxn modelId="{012A79E1-56AB-4F48-B88F-73FA1820FEB4}" type="presParOf" srcId="{611D73DB-F624-4933-9BB7-F7302686AA8F}" destId="{AD644D84-194E-4247-AC43-E3BEFDF44E61}" srcOrd="0" destOrd="0" presId="urn:microsoft.com/office/officeart/2008/layout/HalfCircleOrganizationChart"/>
    <dgm:cxn modelId="{A79C3DC5-519E-433E-856D-D97396D53B65}" type="presParOf" srcId="{611D73DB-F624-4933-9BB7-F7302686AA8F}" destId="{45465AAF-8237-4E17-8428-14D9D876868D}" srcOrd="1" destOrd="0" presId="urn:microsoft.com/office/officeart/2008/layout/HalfCircleOrganizationChart"/>
    <dgm:cxn modelId="{6125347E-A5EA-4144-ADBB-FD4BB01B412E}" type="presParOf" srcId="{611D73DB-F624-4933-9BB7-F7302686AA8F}" destId="{875FDA5F-1E5A-498C-8B84-E8F5F22D1B3A}" srcOrd="2" destOrd="0" presId="urn:microsoft.com/office/officeart/2008/layout/HalfCircleOrganizationChart"/>
    <dgm:cxn modelId="{D38A17FB-271D-421C-9D8C-D5AD3516BEE5}" type="presParOf" srcId="{611D73DB-F624-4933-9BB7-F7302686AA8F}" destId="{70B10404-F34D-46A0-88D8-684725BFA944}" srcOrd="3" destOrd="0" presId="urn:microsoft.com/office/officeart/2008/layout/HalfCircleOrganizationChart"/>
    <dgm:cxn modelId="{DFF44577-892B-44CC-BA5D-6F7B268EFDC9}" type="presParOf" srcId="{B293DC9B-EB82-4507-AF54-6DB90CAADDB5}" destId="{50072B26-F51D-4540-8BE0-2CF5482AA11C}" srcOrd="1" destOrd="0" presId="urn:microsoft.com/office/officeart/2008/layout/HalfCircleOrganizationChart"/>
    <dgm:cxn modelId="{D76204CD-EFA5-4862-916A-73119F1EE68C}" type="presParOf" srcId="{B293DC9B-EB82-4507-AF54-6DB90CAADDB5}" destId="{0EFBCAD8-F2F5-4052-AAFB-2B524995023D}" srcOrd="2" destOrd="0" presId="urn:microsoft.com/office/officeart/2008/layout/HalfCircleOrganizationChart"/>
    <dgm:cxn modelId="{E1007F60-66B4-4DA0-A2A4-69FB9E56D1C5}" type="presParOf" srcId="{6C2F5DF2-1C15-4DD3-9AD5-930DE5220E57}" destId="{B4855A92-2C1B-435B-83A3-1F05C0F016E1}" srcOrd="2" destOrd="0" presId="urn:microsoft.com/office/officeart/2008/layout/HalfCircleOrganizationChart"/>
    <dgm:cxn modelId="{FDB2D19E-77AD-4AC6-81E5-D6E97CBAD9E2}" type="presParOf" srcId="{6C2F5DF2-1C15-4DD3-9AD5-930DE5220E57}" destId="{3EDF0D63-704E-4A40-B7CF-D8D655FD3055}" srcOrd="3" destOrd="0" presId="urn:microsoft.com/office/officeart/2008/layout/HalfCircleOrganizationChart"/>
    <dgm:cxn modelId="{664695EF-0E77-4198-B152-28842DA858CB}" type="presParOf" srcId="{3EDF0D63-704E-4A40-B7CF-D8D655FD3055}" destId="{FB6CA17C-8DBA-4151-9D6F-EF1A3FBF62A8}" srcOrd="0" destOrd="0" presId="urn:microsoft.com/office/officeart/2008/layout/HalfCircleOrganizationChart"/>
    <dgm:cxn modelId="{26CF7A4A-2519-4044-8AA9-570DE78628E7}" type="presParOf" srcId="{FB6CA17C-8DBA-4151-9D6F-EF1A3FBF62A8}" destId="{13817EE9-665C-4A64-95C4-0FBF2AFEC1BE}" srcOrd="0" destOrd="0" presId="urn:microsoft.com/office/officeart/2008/layout/HalfCircleOrganizationChart"/>
    <dgm:cxn modelId="{41336850-3AC3-4FCE-AC73-FC1209DB3BBB}" type="presParOf" srcId="{FB6CA17C-8DBA-4151-9D6F-EF1A3FBF62A8}" destId="{B536EB59-B9EF-4430-A95A-63634090D0AF}" srcOrd="1" destOrd="0" presId="urn:microsoft.com/office/officeart/2008/layout/HalfCircleOrganizationChart"/>
    <dgm:cxn modelId="{79848971-3B4F-4C10-B7F8-FD27705822DC}" type="presParOf" srcId="{FB6CA17C-8DBA-4151-9D6F-EF1A3FBF62A8}" destId="{37734823-803D-43EF-AFBF-C60411C79413}" srcOrd="2" destOrd="0" presId="urn:microsoft.com/office/officeart/2008/layout/HalfCircleOrganizationChart"/>
    <dgm:cxn modelId="{24B2CFFB-8D05-48B5-BD2A-B8B9F776C4BD}" type="presParOf" srcId="{FB6CA17C-8DBA-4151-9D6F-EF1A3FBF62A8}" destId="{5541A356-DE69-4558-984B-34C8BDE0EAF2}" srcOrd="3" destOrd="0" presId="urn:microsoft.com/office/officeart/2008/layout/HalfCircleOrganizationChart"/>
    <dgm:cxn modelId="{0577C7E1-EBEA-4564-8BAA-CAF55AF2DF75}" type="presParOf" srcId="{3EDF0D63-704E-4A40-B7CF-D8D655FD3055}" destId="{846B0041-AE4C-401B-9CFD-0EE03A1A5CDD}" srcOrd="1" destOrd="0" presId="urn:microsoft.com/office/officeart/2008/layout/HalfCircleOrganizationChart"/>
    <dgm:cxn modelId="{B5AD529E-4F8B-48D7-8207-66AADAC21009}" type="presParOf" srcId="{3EDF0D63-704E-4A40-B7CF-D8D655FD3055}" destId="{21B3473C-15D6-4950-9E39-6662DE8D1F00}" srcOrd="2" destOrd="0" presId="urn:microsoft.com/office/officeart/2008/layout/HalfCircleOrganizationChart"/>
    <dgm:cxn modelId="{06C463DD-AA06-412C-B9D7-6FDCB09009C4}" type="presParOf" srcId="{6C2F5DF2-1C15-4DD3-9AD5-930DE5220E57}" destId="{A5CA0A84-D7AF-4E02-92B0-51C745A27445}" srcOrd="4" destOrd="0" presId="urn:microsoft.com/office/officeart/2008/layout/HalfCircleOrganizationChart"/>
    <dgm:cxn modelId="{4B91286F-09AC-4DC9-B7B1-C4F86A4C7ED0}" type="presParOf" srcId="{6C2F5DF2-1C15-4DD3-9AD5-930DE5220E57}" destId="{77D070C8-2665-4BEA-8F84-18C2C541314B}" srcOrd="5" destOrd="0" presId="urn:microsoft.com/office/officeart/2008/layout/HalfCircleOrganizationChart"/>
    <dgm:cxn modelId="{C598AE76-6BD7-4EAD-BE45-B56744EB0D69}" type="presParOf" srcId="{77D070C8-2665-4BEA-8F84-18C2C541314B}" destId="{9D6145DA-B91E-43C3-B172-248532DCEAA6}" srcOrd="0" destOrd="0" presId="urn:microsoft.com/office/officeart/2008/layout/HalfCircleOrganizationChart"/>
    <dgm:cxn modelId="{D866BECF-9B41-4AD6-A002-E63D7744F5B6}" type="presParOf" srcId="{9D6145DA-B91E-43C3-B172-248532DCEAA6}" destId="{F2FA7EF6-7827-40D1-8412-7EAE4B1E9D23}" srcOrd="0" destOrd="0" presId="urn:microsoft.com/office/officeart/2008/layout/HalfCircleOrganizationChart"/>
    <dgm:cxn modelId="{FB7AC88A-13BC-489E-A3B9-DD3424368F89}" type="presParOf" srcId="{9D6145DA-B91E-43C3-B172-248532DCEAA6}" destId="{BC4EEA45-0674-4148-AB14-9EA16AE6B42C}" srcOrd="1" destOrd="0" presId="urn:microsoft.com/office/officeart/2008/layout/HalfCircleOrganizationChart"/>
    <dgm:cxn modelId="{0B2F7A50-A363-4B1A-9567-1F27E56E3849}" type="presParOf" srcId="{9D6145DA-B91E-43C3-B172-248532DCEAA6}" destId="{729BF1B6-5F99-454E-B85B-DA40737627DE}" srcOrd="2" destOrd="0" presId="urn:microsoft.com/office/officeart/2008/layout/HalfCircleOrganizationChart"/>
    <dgm:cxn modelId="{A0D87932-6898-4B06-B374-4949BD7DC485}" type="presParOf" srcId="{9D6145DA-B91E-43C3-B172-248532DCEAA6}" destId="{38D8883C-0E2F-435B-A6BF-C397FB242231}" srcOrd="3" destOrd="0" presId="urn:microsoft.com/office/officeart/2008/layout/HalfCircleOrganizationChart"/>
    <dgm:cxn modelId="{7356A46F-D62C-43B8-B35F-20C91B04AD11}" type="presParOf" srcId="{77D070C8-2665-4BEA-8F84-18C2C541314B}" destId="{F7D23F2D-EF08-4E45-9762-8792D0D8D69A}" srcOrd="1" destOrd="0" presId="urn:microsoft.com/office/officeart/2008/layout/HalfCircleOrganizationChart"/>
    <dgm:cxn modelId="{08F34526-AC78-40A8-825B-EB168B7E41FC}" type="presParOf" srcId="{77D070C8-2665-4BEA-8F84-18C2C541314B}" destId="{BE13E42A-ADCE-41ED-90CB-867A833B3C49}" srcOrd="2" destOrd="0" presId="urn:microsoft.com/office/officeart/2008/layout/HalfCircleOrganizationChart"/>
    <dgm:cxn modelId="{CE048999-E81B-4F1F-B8E2-B892B330FB09}" type="presParOf" srcId="{6C2F5DF2-1C15-4DD3-9AD5-930DE5220E57}" destId="{C26E9E90-DA52-4ADF-B020-2B2D8FDCC9B7}" srcOrd="6" destOrd="0" presId="urn:microsoft.com/office/officeart/2008/layout/HalfCircleOrganizationChart"/>
    <dgm:cxn modelId="{B6F722F8-EE07-4A51-8ADF-B093DA83AE7B}" type="presParOf" srcId="{6C2F5DF2-1C15-4DD3-9AD5-930DE5220E57}" destId="{892F4DC0-9824-4A1E-84D1-3E426F0BCBDE}" srcOrd="7" destOrd="0" presId="urn:microsoft.com/office/officeart/2008/layout/HalfCircleOrganizationChart"/>
    <dgm:cxn modelId="{1866A93F-F22E-41F3-A011-A09C788DB10E}" type="presParOf" srcId="{892F4DC0-9824-4A1E-84D1-3E426F0BCBDE}" destId="{6CEE4E87-E90B-440B-916C-1C98026782D7}" srcOrd="0" destOrd="0" presId="urn:microsoft.com/office/officeart/2008/layout/HalfCircleOrganizationChart"/>
    <dgm:cxn modelId="{7E74AED7-C3E4-4C28-A66E-24159808B3E8}" type="presParOf" srcId="{6CEE4E87-E90B-440B-916C-1C98026782D7}" destId="{D5276FE2-55D9-4053-AD16-E0B04918E390}" srcOrd="0" destOrd="0" presId="urn:microsoft.com/office/officeart/2008/layout/HalfCircleOrganizationChart"/>
    <dgm:cxn modelId="{FFBA00A7-15DA-4D07-B792-E98C04D2ACD3}" type="presParOf" srcId="{6CEE4E87-E90B-440B-916C-1C98026782D7}" destId="{E1CD2D93-17EF-47C0-82C3-CDF3982849C1}" srcOrd="1" destOrd="0" presId="urn:microsoft.com/office/officeart/2008/layout/HalfCircleOrganizationChart"/>
    <dgm:cxn modelId="{25879AEB-63E0-45CB-9761-025569E8B1EC}" type="presParOf" srcId="{6CEE4E87-E90B-440B-916C-1C98026782D7}" destId="{0BDCAD72-685D-4A42-9153-EEBD880A1F3F}" srcOrd="2" destOrd="0" presId="urn:microsoft.com/office/officeart/2008/layout/HalfCircleOrganizationChart"/>
    <dgm:cxn modelId="{FD8D3951-B79A-498D-B31B-78545D00FD30}" type="presParOf" srcId="{6CEE4E87-E90B-440B-916C-1C98026782D7}" destId="{4AA7D993-E49A-4C1B-827B-26872DE805FE}" srcOrd="3" destOrd="0" presId="urn:microsoft.com/office/officeart/2008/layout/HalfCircleOrganizationChart"/>
    <dgm:cxn modelId="{FF5214AF-E2BF-4D89-BC5B-AA88BFDEE67E}" type="presParOf" srcId="{892F4DC0-9824-4A1E-84D1-3E426F0BCBDE}" destId="{7D2855A5-B26C-49A9-918D-83B0D9E25E92}" srcOrd="1" destOrd="0" presId="urn:microsoft.com/office/officeart/2008/layout/HalfCircleOrganizationChart"/>
    <dgm:cxn modelId="{5D64D9B6-2731-4172-9C2D-23D5F81081A6}" type="presParOf" srcId="{892F4DC0-9824-4A1E-84D1-3E426F0BCBDE}" destId="{D79CD2C1-DE13-4A62-92A8-514EF4FC7F22}" srcOrd="2" destOrd="0" presId="urn:microsoft.com/office/officeart/2008/layout/HalfCircleOrganizationChart"/>
    <dgm:cxn modelId="{CE4DEF13-29EB-42A8-8EB9-539287A3EB00}" type="presParOf" srcId="{03816EE7-08CC-4885-8506-41EF2F4C57F2}" destId="{BBE1EDEE-8D88-4B62-AA86-528507E3E0BC}" srcOrd="2" destOrd="0" presId="urn:microsoft.com/office/officeart/2008/layout/HalfCircleOrganizationChart"/>
    <dgm:cxn modelId="{E02C53BC-BA47-45FA-A9D1-B58B907B403B}" type="presParOf" srcId="{BBE1EDEE-8D88-4B62-AA86-528507E3E0BC}" destId="{F8C2CE8D-5740-4A3C-AC34-954F9E32B06F}" srcOrd="0" destOrd="0" presId="urn:microsoft.com/office/officeart/2008/layout/HalfCircleOrganizationChart"/>
    <dgm:cxn modelId="{A4730529-DCB0-4EFB-9A53-D7D7A89AD3B0}" type="presParOf" srcId="{BBE1EDEE-8D88-4B62-AA86-528507E3E0BC}" destId="{905D311E-C2A3-43F8-B959-4EBAC5597578}" srcOrd="1" destOrd="0" presId="urn:microsoft.com/office/officeart/2008/layout/HalfCircleOrganizationChart"/>
    <dgm:cxn modelId="{C7544D0A-38C3-47A2-917E-28F436B660F5}" type="presParOf" srcId="{905D311E-C2A3-43F8-B959-4EBAC5597578}" destId="{083CBC10-5521-47BB-AF24-9F4A8BD2D3A2}" srcOrd="0" destOrd="0" presId="urn:microsoft.com/office/officeart/2008/layout/HalfCircleOrganizationChart"/>
    <dgm:cxn modelId="{D7DD6A52-E377-49CF-9ABC-08ECB7CEEBC5}" type="presParOf" srcId="{083CBC10-5521-47BB-AF24-9F4A8BD2D3A2}" destId="{51A99B7A-8CE4-453A-AA4A-233F454C9926}" srcOrd="0" destOrd="0" presId="urn:microsoft.com/office/officeart/2008/layout/HalfCircleOrganizationChart"/>
    <dgm:cxn modelId="{10269A91-D110-409A-AA7F-9FDEF776CB01}" type="presParOf" srcId="{083CBC10-5521-47BB-AF24-9F4A8BD2D3A2}" destId="{27085B7E-3D39-454E-B38E-8C202F809FE6}" srcOrd="1" destOrd="0" presId="urn:microsoft.com/office/officeart/2008/layout/HalfCircleOrganizationChart"/>
    <dgm:cxn modelId="{F3D535A7-D71D-4434-B2CB-FAAB452A9B6D}" type="presParOf" srcId="{083CBC10-5521-47BB-AF24-9F4A8BD2D3A2}" destId="{5800F5EE-E5C9-4616-A2C6-1E3F6442B048}" srcOrd="2" destOrd="0" presId="urn:microsoft.com/office/officeart/2008/layout/HalfCircleOrganizationChart"/>
    <dgm:cxn modelId="{A0A4145C-7C84-4454-90F9-B7F29474F259}" type="presParOf" srcId="{083CBC10-5521-47BB-AF24-9F4A8BD2D3A2}" destId="{4017ECE9-B823-4BC3-9524-FD63889DF504}" srcOrd="3" destOrd="0" presId="urn:microsoft.com/office/officeart/2008/layout/HalfCircleOrganizationChart"/>
    <dgm:cxn modelId="{FFD1781E-3083-4752-9646-ABFE7694BF3B}" type="presParOf" srcId="{905D311E-C2A3-43F8-B959-4EBAC5597578}" destId="{412CA56B-3889-4AC6-8F8C-1B346A13DE5D}" srcOrd="1" destOrd="0" presId="urn:microsoft.com/office/officeart/2008/layout/HalfCircleOrganizationChart"/>
    <dgm:cxn modelId="{4F71B119-BB93-4020-9FCA-4752BDE841FA}" type="presParOf" srcId="{905D311E-C2A3-43F8-B959-4EBAC5597578}" destId="{C83AA580-F174-46F8-9EB4-F4E44CBE8665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2CE8D-5740-4A3C-AC34-954F9E32B06F}">
      <dsp:nvSpPr>
        <dsp:cNvPr id="0" name=""/>
        <dsp:cNvSpPr/>
      </dsp:nvSpPr>
      <dsp:spPr>
        <a:xfrm>
          <a:off x="2255198" y="2106214"/>
          <a:ext cx="491962" cy="355635"/>
        </a:xfrm>
        <a:custGeom>
          <a:avLst/>
          <a:gdLst/>
          <a:ahLst/>
          <a:cxnLst/>
          <a:rect l="0" t="0" r="0" b="0"/>
          <a:pathLst>
            <a:path>
              <a:moveTo>
                <a:pt x="491962" y="0"/>
              </a:moveTo>
              <a:lnTo>
                <a:pt x="491962" y="355635"/>
              </a:lnTo>
              <a:lnTo>
                <a:pt x="0" y="355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E9E90-DA52-4ADF-B020-2B2D8FDCC9B7}">
      <dsp:nvSpPr>
        <dsp:cNvPr id="0" name=""/>
        <dsp:cNvSpPr/>
      </dsp:nvSpPr>
      <dsp:spPr>
        <a:xfrm>
          <a:off x="2747160" y="2106214"/>
          <a:ext cx="2052928" cy="1245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480"/>
              </a:lnTo>
              <a:lnTo>
                <a:pt x="2052928" y="1121480"/>
              </a:lnTo>
              <a:lnTo>
                <a:pt x="2052928" y="12459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A0A84-D7AF-4E02-92B0-51C745A27445}">
      <dsp:nvSpPr>
        <dsp:cNvPr id="0" name=""/>
        <dsp:cNvSpPr/>
      </dsp:nvSpPr>
      <dsp:spPr>
        <a:xfrm>
          <a:off x="2747160" y="2106214"/>
          <a:ext cx="717197" cy="1090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142"/>
              </a:lnTo>
              <a:lnTo>
                <a:pt x="717197" y="966142"/>
              </a:lnTo>
              <a:lnTo>
                <a:pt x="717197" y="1090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55A92-2C1B-435B-83A3-1F05C0F016E1}">
      <dsp:nvSpPr>
        <dsp:cNvPr id="0" name=""/>
        <dsp:cNvSpPr/>
      </dsp:nvSpPr>
      <dsp:spPr>
        <a:xfrm>
          <a:off x="2029963" y="2106214"/>
          <a:ext cx="717197" cy="1090614"/>
        </a:xfrm>
        <a:custGeom>
          <a:avLst/>
          <a:gdLst/>
          <a:ahLst/>
          <a:cxnLst/>
          <a:rect l="0" t="0" r="0" b="0"/>
          <a:pathLst>
            <a:path>
              <a:moveTo>
                <a:pt x="717197" y="0"/>
              </a:moveTo>
              <a:lnTo>
                <a:pt x="717197" y="966142"/>
              </a:lnTo>
              <a:lnTo>
                <a:pt x="0" y="966142"/>
              </a:lnTo>
              <a:lnTo>
                <a:pt x="0" y="1090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E8C01-C969-482B-88F1-5FE00320271B}">
      <dsp:nvSpPr>
        <dsp:cNvPr id="0" name=""/>
        <dsp:cNvSpPr/>
      </dsp:nvSpPr>
      <dsp:spPr>
        <a:xfrm>
          <a:off x="595567" y="2106214"/>
          <a:ext cx="2151593" cy="1090614"/>
        </a:xfrm>
        <a:custGeom>
          <a:avLst/>
          <a:gdLst/>
          <a:ahLst/>
          <a:cxnLst/>
          <a:rect l="0" t="0" r="0" b="0"/>
          <a:pathLst>
            <a:path>
              <a:moveTo>
                <a:pt x="2151593" y="0"/>
              </a:moveTo>
              <a:lnTo>
                <a:pt x="2151593" y="966142"/>
              </a:lnTo>
              <a:lnTo>
                <a:pt x="0" y="966142"/>
              </a:lnTo>
              <a:lnTo>
                <a:pt x="0" y="10906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20247-FCB3-41F6-B59E-C7589A692BB3}">
      <dsp:nvSpPr>
        <dsp:cNvPr id="0" name=""/>
        <dsp:cNvSpPr/>
      </dsp:nvSpPr>
      <dsp:spPr>
        <a:xfrm>
          <a:off x="2316338" y="1513489"/>
          <a:ext cx="861645" cy="592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53EC6-135D-4503-9E52-38AFBD96124B}">
      <dsp:nvSpPr>
        <dsp:cNvPr id="0" name=""/>
        <dsp:cNvSpPr/>
      </dsp:nvSpPr>
      <dsp:spPr>
        <a:xfrm>
          <a:off x="2316338" y="1513489"/>
          <a:ext cx="861645" cy="592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3B61C-A993-4A9D-A413-B86921E6620F}">
      <dsp:nvSpPr>
        <dsp:cNvPr id="0" name=""/>
        <dsp:cNvSpPr/>
      </dsp:nvSpPr>
      <dsp:spPr>
        <a:xfrm>
          <a:off x="1885515" y="1620179"/>
          <a:ext cx="1723290" cy="3793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DIREKTUR/ </a:t>
          </a:r>
          <a:r>
            <a:rPr lang="en-US" sz="1800" b="1" kern="1200" dirty="0" err="1" smtClean="0"/>
            <a:t>Wakil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Direktur</a:t>
          </a:r>
          <a:r>
            <a:rPr lang="en-US" sz="1800" b="1" kern="1200" dirty="0" smtClean="0"/>
            <a:t>  I </a:t>
          </a:r>
          <a:endParaRPr lang="en-US" sz="1800" b="1" kern="1200" dirty="0"/>
        </a:p>
      </dsp:txBody>
      <dsp:txXfrm>
        <a:off x="1885515" y="1620179"/>
        <a:ext cx="1723290" cy="379344"/>
      </dsp:txXfrm>
    </dsp:sp>
    <dsp:sp modelId="{45465AAF-8237-4E17-8428-14D9D876868D}">
      <dsp:nvSpPr>
        <dsp:cNvPr id="0" name=""/>
        <dsp:cNvSpPr/>
      </dsp:nvSpPr>
      <dsp:spPr>
        <a:xfrm>
          <a:off x="299204" y="3196829"/>
          <a:ext cx="592725" cy="592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FDA5F-1E5A-498C-8B84-E8F5F22D1B3A}">
      <dsp:nvSpPr>
        <dsp:cNvPr id="0" name=""/>
        <dsp:cNvSpPr/>
      </dsp:nvSpPr>
      <dsp:spPr>
        <a:xfrm>
          <a:off x="299204" y="3196829"/>
          <a:ext cx="592725" cy="592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44D84-194E-4247-AC43-E3BEFDF44E61}">
      <dsp:nvSpPr>
        <dsp:cNvPr id="0" name=""/>
        <dsp:cNvSpPr/>
      </dsp:nvSpPr>
      <dsp:spPr>
        <a:xfrm>
          <a:off x="2842" y="3303520"/>
          <a:ext cx="1185450" cy="3793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Koordinator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Pengembangan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Pembelajaran</a:t>
          </a:r>
          <a:endParaRPr lang="en-US" sz="1200" b="1" kern="1200" dirty="0"/>
        </a:p>
      </dsp:txBody>
      <dsp:txXfrm>
        <a:off x="2842" y="3303520"/>
        <a:ext cx="1185450" cy="379344"/>
      </dsp:txXfrm>
    </dsp:sp>
    <dsp:sp modelId="{B536EB59-B9EF-4430-A95A-63634090D0AF}">
      <dsp:nvSpPr>
        <dsp:cNvPr id="0" name=""/>
        <dsp:cNvSpPr/>
      </dsp:nvSpPr>
      <dsp:spPr>
        <a:xfrm>
          <a:off x="1733600" y="3196829"/>
          <a:ext cx="592725" cy="592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34823-803D-43EF-AFBF-C60411C79413}">
      <dsp:nvSpPr>
        <dsp:cNvPr id="0" name=""/>
        <dsp:cNvSpPr/>
      </dsp:nvSpPr>
      <dsp:spPr>
        <a:xfrm>
          <a:off x="1733600" y="3196829"/>
          <a:ext cx="592725" cy="592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17EE9-665C-4A64-95C4-0FBF2AFEC1BE}">
      <dsp:nvSpPr>
        <dsp:cNvPr id="0" name=""/>
        <dsp:cNvSpPr/>
      </dsp:nvSpPr>
      <dsp:spPr>
        <a:xfrm>
          <a:off x="1437237" y="3303520"/>
          <a:ext cx="1185450" cy="3793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Koordinator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Penjaminan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Mutu</a:t>
          </a:r>
          <a:endParaRPr lang="en-US" sz="1200" b="1" kern="1200" dirty="0"/>
        </a:p>
      </dsp:txBody>
      <dsp:txXfrm>
        <a:off x="1437237" y="3303520"/>
        <a:ext cx="1185450" cy="379344"/>
      </dsp:txXfrm>
    </dsp:sp>
    <dsp:sp modelId="{BC4EEA45-0674-4148-AB14-9EA16AE6B42C}">
      <dsp:nvSpPr>
        <dsp:cNvPr id="0" name=""/>
        <dsp:cNvSpPr/>
      </dsp:nvSpPr>
      <dsp:spPr>
        <a:xfrm>
          <a:off x="3167996" y="3196829"/>
          <a:ext cx="592725" cy="592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BF1B6-5F99-454E-B85B-DA40737627DE}">
      <dsp:nvSpPr>
        <dsp:cNvPr id="0" name=""/>
        <dsp:cNvSpPr/>
      </dsp:nvSpPr>
      <dsp:spPr>
        <a:xfrm>
          <a:off x="3167996" y="3196829"/>
          <a:ext cx="592725" cy="592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A7EF6-7827-40D1-8412-7EAE4B1E9D23}">
      <dsp:nvSpPr>
        <dsp:cNvPr id="0" name=""/>
        <dsp:cNvSpPr/>
      </dsp:nvSpPr>
      <dsp:spPr>
        <a:xfrm>
          <a:off x="2871633" y="3303520"/>
          <a:ext cx="1185450" cy="3793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Koordinator</a:t>
          </a:r>
          <a:r>
            <a:rPr lang="en-US" sz="1200" b="1" kern="1200" dirty="0" smtClean="0"/>
            <a:t> MKDU</a:t>
          </a:r>
          <a:endParaRPr lang="en-US" sz="1200" b="1" kern="1200" dirty="0"/>
        </a:p>
      </dsp:txBody>
      <dsp:txXfrm>
        <a:off x="2871633" y="3303520"/>
        <a:ext cx="1185450" cy="379344"/>
      </dsp:txXfrm>
    </dsp:sp>
    <dsp:sp modelId="{E1CD2D93-17EF-47C0-82C3-CDF3982849C1}">
      <dsp:nvSpPr>
        <dsp:cNvPr id="0" name=""/>
        <dsp:cNvSpPr/>
      </dsp:nvSpPr>
      <dsp:spPr>
        <a:xfrm>
          <a:off x="4503726" y="3352167"/>
          <a:ext cx="592725" cy="592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AD72-685D-4A42-9153-EEBD880A1F3F}">
      <dsp:nvSpPr>
        <dsp:cNvPr id="0" name=""/>
        <dsp:cNvSpPr/>
      </dsp:nvSpPr>
      <dsp:spPr>
        <a:xfrm>
          <a:off x="4503726" y="3352167"/>
          <a:ext cx="592725" cy="592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76FE2-55D9-4053-AD16-E0B04918E390}">
      <dsp:nvSpPr>
        <dsp:cNvPr id="0" name=""/>
        <dsp:cNvSpPr/>
      </dsp:nvSpPr>
      <dsp:spPr>
        <a:xfrm>
          <a:off x="4207363" y="3458857"/>
          <a:ext cx="1185450" cy="3793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Tata Usaha</a:t>
          </a:r>
          <a:endParaRPr lang="en-US" sz="1100" b="1" kern="1200" dirty="0"/>
        </a:p>
      </dsp:txBody>
      <dsp:txXfrm>
        <a:off x="4207363" y="3458857"/>
        <a:ext cx="1185450" cy="379344"/>
      </dsp:txXfrm>
    </dsp:sp>
    <dsp:sp modelId="{27085B7E-3D39-454E-B38E-8C202F809FE6}">
      <dsp:nvSpPr>
        <dsp:cNvPr id="0" name=""/>
        <dsp:cNvSpPr/>
      </dsp:nvSpPr>
      <dsp:spPr>
        <a:xfrm>
          <a:off x="1733600" y="2355159"/>
          <a:ext cx="592725" cy="592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0F5EE-E5C9-4616-A2C6-1E3F6442B048}">
      <dsp:nvSpPr>
        <dsp:cNvPr id="0" name=""/>
        <dsp:cNvSpPr/>
      </dsp:nvSpPr>
      <dsp:spPr>
        <a:xfrm>
          <a:off x="1733600" y="2355159"/>
          <a:ext cx="592725" cy="592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99B7A-8CE4-453A-AA4A-233F454C9926}">
      <dsp:nvSpPr>
        <dsp:cNvPr id="0" name=""/>
        <dsp:cNvSpPr/>
      </dsp:nvSpPr>
      <dsp:spPr>
        <a:xfrm>
          <a:off x="1437237" y="2461849"/>
          <a:ext cx="1185450" cy="3793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Kepala</a:t>
          </a:r>
          <a:r>
            <a:rPr lang="en-US" sz="1800" b="1" kern="1200" dirty="0" smtClean="0"/>
            <a:t> P4MP</a:t>
          </a:r>
          <a:endParaRPr lang="en-US" sz="1800" b="1" kern="1200" dirty="0"/>
        </a:p>
      </dsp:txBody>
      <dsp:txXfrm>
        <a:off x="1437237" y="2461849"/>
        <a:ext cx="1185450" cy="379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844BF-410C-4B33-A526-BB873E363B9E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BDBA0-85DA-4151-AB78-4787D87F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73D9-F0C8-40B7-A58C-7171BA5D2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973D9-F0C8-40B7-A58C-7171BA5D21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DB83-52C8-4FCC-9C3D-AFE1CB8718B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06254-1F48-49C2-9988-CEE1DFB9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991600" cy="1470025"/>
          </a:xfrm>
        </p:spPr>
        <p:txBody>
          <a:bodyPr>
            <a:noAutofit/>
          </a:bodyPr>
          <a:lstStyle/>
          <a:p>
            <a:r>
              <a:rPr lang="en-US" sz="3600" u="sng" dirty="0" err="1">
                <a:solidFill>
                  <a:srgbClr val="FF0000"/>
                </a:solidFill>
              </a:rPr>
              <a:t>Visi</a:t>
            </a:r>
            <a:r>
              <a:rPr lang="en-US" sz="3600" u="sng" dirty="0">
                <a:solidFill>
                  <a:srgbClr val="FF0000"/>
                </a:solidFill>
              </a:rPr>
              <a:t> P4MP POLITAP</a:t>
            </a:r>
            <a:br>
              <a:rPr lang="en-US" sz="3600" u="sng" dirty="0">
                <a:solidFill>
                  <a:srgbClr val="FF0000"/>
                </a:solidFill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L</a:t>
            </a:r>
            <a:r>
              <a:rPr lang="en-US" sz="3600" dirty="0" err="1"/>
              <a:t>embaga</a:t>
            </a:r>
            <a:r>
              <a:rPr lang="en-US" sz="3600" dirty="0"/>
              <a:t> </a:t>
            </a:r>
            <a:r>
              <a:rPr lang="en-US" sz="3600" dirty="0" err="1"/>
              <a:t>P</a:t>
            </a:r>
            <a:r>
              <a:rPr lang="en-US" sz="3600" dirty="0" err="1"/>
              <a:t>engembangan</a:t>
            </a:r>
            <a:r>
              <a:rPr lang="en-US" sz="3600" dirty="0"/>
              <a:t> </a:t>
            </a:r>
            <a:r>
              <a:rPr lang="en-US" sz="3600" dirty="0" err="1"/>
              <a:t>P</a:t>
            </a:r>
            <a:r>
              <a:rPr lang="en-US" sz="3600" dirty="0" err="1"/>
              <a:t>embelajaran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</a:t>
            </a:r>
            <a:r>
              <a:rPr lang="en-US" sz="3600" dirty="0" err="1"/>
              <a:t>enjaminan</a:t>
            </a:r>
            <a:r>
              <a:rPr lang="en-US" sz="3600" dirty="0"/>
              <a:t> </a:t>
            </a:r>
            <a:r>
              <a:rPr lang="en-US" sz="3600" dirty="0" err="1"/>
              <a:t>M</a:t>
            </a:r>
            <a:r>
              <a:rPr lang="en-US" sz="3600" dirty="0" err="1"/>
              <a:t>utu</a:t>
            </a:r>
            <a:r>
              <a:rPr lang="en-US" sz="3600" dirty="0"/>
              <a:t> </a:t>
            </a:r>
            <a:r>
              <a:rPr lang="en-US" sz="3600" dirty="0" err="1"/>
              <a:t>A</a:t>
            </a:r>
            <a:r>
              <a:rPr lang="en-US" sz="3600" dirty="0" err="1"/>
              <a:t>kademik</a:t>
            </a:r>
            <a:r>
              <a:rPr lang="en-US" sz="3600" dirty="0"/>
              <a:t> yang </a:t>
            </a:r>
            <a:r>
              <a:rPr lang="en-US" sz="3600" dirty="0" err="1"/>
              <a:t>mampu</a:t>
            </a:r>
            <a:r>
              <a:rPr lang="en-US" sz="3600" dirty="0"/>
              <a:t> </a:t>
            </a:r>
            <a:r>
              <a:rPr lang="en-US" sz="3600" dirty="0" err="1"/>
              <a:t>mengawal</a:t>
            </a:r>
            <a:r>
              <a:rPr lang="en-US" sz="3600" dirty="0"/>
              <a:t> POLITAP </a:t>
            </a:r>
            <a:r>
              <a:rPr lang="en-US" sz="3600" dirty="0" err="1"/>
              <a:t>menuju</a:t>
            </a:r>
            <a:r>
              <a:rPr lang="en-US" sz="3600" dirty="0"/>
              <a:t> </a:t>
            </a:r>
            <a:r>
              <a:rPr lang="en-US" sz="3600" dirty="0" err="1"/>
              <a:t>Disiplin</a:t>
            </a:r>
            <a:r>
              <a:rPr lang="en-US" sz="3600" dirty="0"/>
              <a:t>, </a:t>
            </a:r>
            <a:r>
              <a:rPr lang="en-US" sz="3600" dirty="0" err="1"/>
              <a:t>U</a:t>
            </a:r>
            <a:r>
              <a:rPr lang="en-US" sz="3600" dirty="0" err="1"/>
              <a:t>nggul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</a:t>
            </a:r>
            <a:r>
              <a:rPr lang="en-US" sz="3600"/>
              <a:t>andiri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75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MISI PENGEMBANGAN PEMBELAJARAN DAN PENJAMINAN MUTU PENDIDIKAN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Internal (SPMI </a:t>
            </a:r>
            <a:r>
              <a:rPr lang="en-US" dirty="0" err="1"/>
              <a:t>Politeknik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 smtClean="0"/>
              <a:t>Ketapang</a:t>
            </a:r>
            <a:r>
              <a:rPr lang="en-US" dirty="0" smtClean="0"/>
              <a:t>)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,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berkesinambungan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tanggungjawab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civitas</a:t>
            </a:r>
            <a:r>
              <a:rPr lang="en-US" dirty="0"/>
              <a:t> </a:t>
            </a:r>
            <a:r>
              <a:rPr lang="en-US" dirty="0" err="1"/>
              <a:t>akademika</a:t>
            </a:r>
            <a:r>
              <a:rPr lang="en-US" dirty="0"/>
              <a:t> </a:t>
            </a:r>
            <a:r>
              <a:rPr lang="en-US" dirty="0" err="1"/>
              <a:t>Politeknik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 smtClean="0"/>
              <a:t>Ketapang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smtClean="0"/>
              <a:t>professional.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unit-unit </a:t>
            </a:r>
            <a:r>
              <a:rPr lang="en-US" dirty="0" err="1"/>
              <a:t>pendukung</a:t>
            </a:r>
            <a:r>
              <a:rPr lang="en-US" dirty="0"/>
              <a:t> di </a:t>
            </a:r>
            <a:r>
              <a:rPr lang="en-US" dirty="0" err="1"/>
              <a:t>Politeknik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 smtClean="0"/>
              <a:t>Ketapang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kreatifitas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usahanya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Tupoksi</a:t>
            </a:r>
            <a:r>
              <a:rPr lang="en-US" sz="3600" b="1" dirty="0"/>
              <a:t> P4MP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763000" cy="5334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pokok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P4MP </a:t>
            </a:r>
            <a:r>
              <a:rPr lang="en-US" sz="2400" dirty="0" err="1"/>
              <a:t>Politeknik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 </a:t>
            </a:r>
            <a:r>
              <a:rPr lang="en-US" sz="2400" dirty="0" err="1"/>
              <a:t>Ketapang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penjaminan</a:t>
            </a:r>
            <a:r>
              <a:rPr lang="en-US" sz="2400" dirty="0"/>
              <a:t> </a:t>
            </a:r>
            <a:r>
              <a:rPr lang="en-US" sz="2400" dirty="0" err="1"/>
              <a:t>mutu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Mengkoordinasi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penjaminan</a:t>
            </a:r>
            <a:r>
              <a:rPr lang="en-US" sz="2400" dirty="0"/>
              <a:t> </a:t>
            </a:r>
            <a:r>
              <a:rPr lang="en-US" sz="2400" dirty="0" err="1"/>
              <a:t>mutu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pengawasan</a:t>
            </a:r>
            <a:r>
              <a:rPr lang="en-US" sz="2400" dirty="0"/>
              <a:t> internal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aras</a:t>
            </a:r>
            <a:r>
              <a:rPr lang="en-US" sz="2400" dirty="0"/>
              <a:t> </a:t>
            </a:r>
            <a:r>
              <a:rPr lang="en-US" sz="2400" dirty="0" err="1"/>
              <a:t>Politeknik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 </a:t>
            </a:r>
            <a:r>
              <a:rPr lang="en-US" sz="2400" dirty="0" err="1"/>
              <a:t>Ketapang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aras</a:t>
            </a:r>
            <a:r>
              <a:rPr lang="en-US" sz="2400" dirty="0"/>
              <a:t> unit </a:t>
            </a:r>
            <a:r>
              <a:rPr lang="en-US" sz="2400" dirty="0" err="1"/>
              <a:t>kerja</a:t>
            </a:r>
            <a:r>
              <a:rPr lang="en-US" sz="2400" dirty="0"/>
              <a:t>,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akademik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non </a:t>
            </a:r>
            <a:r>
              <a:rPr lang="en-US" sz="2400" dirty="0" err="1"/>
              <a:t>akademik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perencanaan</a:t>
            </a:r>
            <a:r>
              <a:rPr lang="en-US" sz="2400" dirty="0"/>
              <a:t>, </a:t>
            </a: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 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penjaminan</a:t>
            </a:r>
            <a:r>
              <a:rPr lang="en-US" sz="2400" dirty="0"/>
              <a:t> </a:t>
            </a:r>
            <a:r>
              <a:rPr lang="en-US" sz="2400" dirty="0" err="1"/>
              <a:t>mutu</a:t>
            </a:r>
            <a:r>
              <a:rPr lang="en-US" sz="2400" dirty="0"/>
              <a:t>  di </a:t>
            </a:r>
            <a:r>
              <a:rPr lang="en-US" sz="2400" dirty="0" err="1"/>
              <a:t>Politeknik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 </a:t>
            </a:r>
            <a:r>
              <a:rPr lang="en-US" sz="2400" dirty="0" err="1"/>
              <a:t>Ketapang</a:t>
            </a:r>
            <a:r>
              <a:rPr lang="en-US" sz="2400" dirty="0"/>
              <a:t>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audit </a:t>
            </a:r>
            <a:r>
              <a:rPr lang="en-US" sz="2400" dirty="0" err="1"/>
              <a:t>mutu</a:t>
            </a:r>
            <a:r>
              <a:rPr lang="en-US" sz="2400" dirty="0"/>
              <a:t> internal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periodik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 </a:t>
            </a:r>
            <a:r>
              <a:rPr lang="en-US" sz="2400" dirty="0" err="1"/>
              <a:t>Politeknik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 </a:t>
            </a:r>
            <a:r>
              <a:rPr lang="en-US" sz="2400" dirty="0" err="1"/>
              <a:t>Ketapang</a:t>
            </a:r>
            <a:r>
              <a:rPr lang="en-US" sz="2400" dirty="0"/>
              <a:t>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Mempersiapkan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memfasilitasi</a:t>
            </a:r>
            <a:r>
              <a:rPr lang="en-US" sz="2400" dirty="0"/>
              <a:t> </a:t>
            </a:r>
            <a:r>
              <a:rPr lang="en-US" sz="2400" dirty="0" err="1"/>
              <a:t>pelaksanaan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eksternal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institusi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 </a:t>
            </a:r>
            <a:r>
              <a:rPr lang="en-US" sz="2400" dirty="0" err="1"/>
              <a:t>Politeknik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 </a:t>
            </a:r>
            <a:r>
              <a:rPr lang="en-US" sz="2400" dirty="0" err="1"/>
              <a:t>Ketapang</a:t>
            </a:r>
            <a:r>
              <a:rPr lang="en-US" sz="2400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Sertifikasi</a:t>
            </a:r>
            <a:r>
              <a:rPr lang="en-US" sz="2400" dirty="0"/>
              <a:t>, </a:t>
            </a:r>
            <a:r>
              <a:rPr lang="en-US" sz="2400" dirty="0" err="1"/>
              <a:t>akreditasi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6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Latar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Belakang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P4MP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1594" y="1143001"/>
            <a:ext cx="86278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Penjaminan</a:t>
            </a:r>
            <a:r>
              <a:rPr lang="en-US" sz="2400" b="1" dirty="0"/>
              <a:t> </a:t>
            </a:r>
            <a:r>
              <a:rPr lang="en-US" sz="2400" b="1" dirty="0" err="1"/>
              <a:t>mutu</a:t>
            </a:r>
            <a:r>
              <a:rPr lang="en-US" sz="2400" b="1" dirty="0"/>
              <a:t> </a:t>
            </a:r>
            <a:r>
              <a:rPr lang="en-US" sz="2400" b="1" dirty="0" err="1"/>
              <a:t>perguruan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proses </a:t>
            </a:r>
            <a:r>
              <a:rPr lang="en-US" sz="2400" b="1" dirty="0" err="1"/>
              <a:t>perencanaan</a:t>
            </a:r>
            <a:r>
              <a:rPr lang="en-US" sz="2400" b="1" dirty="0"/>
              <a:t>, </a:t>
            </a:r>
            <a:r>
              <a:rPr lang="en-US" sz="2400" b="1" dirty="0" err="1"/>
              <a:t>pemenuhan</a:t>
            </a:r>
            <a:r>
              <a:rPr lang="en-US" sz="2400" b="1" dirty="0"/>
              <a:t>, </a:t>
            </a:r>
            <a:r>
              <a:rPr lang="en-US" sz="2400" b="1" dirty="0" err="1"/>
              <a:t>pengendalian</a:t>
            </a:r>
            <a:r>
              <a:rPr lang="en-US" sz="2400" b="1" dirty="0"/>
              <a:t>, 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pengembangan</a:t>
            </a:r>
            <a:r>
              <a:rPr lang="en-US" sz="2400" b="1" dirty="0"/>
              <a:t> </a:t>
            </a:r>
            <a:r>
              <a:rPr lang="en-US" sz="2400" b="1" dirty="0" err="1"/>
              <a:t>standar</a:t>
            </a:r>
            <a:r>
              <a:rPr lang="en-US" sz="2400" b="1" dirty="0"/>
              <a:t> </a:t>
            </a:r>
            <a:r>
              <a:rPr lang="en-US" sz="2400" b="1" dirty="0" err="1"/>
              <a:t>pendidikan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 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konsisten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berkelanjutan</a:t>
            </a:r>
            <a:r>
              <a:rPr lang="en-US" sz="2400" b="1" dirty="0"/>
              <a:t>, </a:t>
            </a:r>
            <a:r>
              <a:rPr lang="en-US" sz="2400" b="1" dirty="0" err="1"/>
              <a:t>sehingga</a:t>
            </a:r>
            <a:r>
              <a:rPr lang="en-US" sz="2400" b="1" dirty="0"/>
              <a:t> </a:t>
            </a:r>
            <a:r>
              <a:rPr lang="en-US" sz="2400" b="1" dirty="0" err="1"/>
              <a:t>pemangku</a:t>
            </a:r>
            <a:r>
              <a:rPr lang="en-US" sz="2400" b="1" dirty="0"/>
              <a:t> </a:t>
            </a:r>
            <a:r>
              <a:rPr lang="en-US" sz="2400" b="1" dirty="0" err="1"/>
              <a:t>kepentingan</a:t>
            </a:r>
            <a:r>
              <a:rPr lang="en-US" sz="2400" b="1" dirty="0"/>
              <a:t> (stakeholders) internal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eksternal</a:t>
            </a:r>
            <a:r>
              <a:rPr lang="en-US" sz="2400" b="1" dirty="0"/>
              <a:t> </a:t>
            </a:r>
            <a:r>
              <a:rPr lang="en-US" sz="2400" b="1" dirty="0" err="1"/>
              <a:t>perguruan</a:t>
            </a:r>
            <a:r>
              <a:rPr lang="en-US" sz="2400" b="1" dirty="0"/>
              <a:t> </a:t>
            </a:r>
            <a:r>
              <a:rPr lang="en-US" sz="2400" b="1" dirty="0" err="1"/>
              <a:t>tinggi</a:t>
            </a:r>
            <a:r>
              <a:rPr lang="en-US" sz="2400" b="1" dirty="0"/>
              <a:t>, </a:t>
            </a:r>
            <a:r>
              <a:rPr lang="en-US" sz="2400" b="1" dirty="0" err="1"/>
              <a:t>yaitu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, </a:t>
            </a:r>
            <a:r>
              <a:rPr lang="en-US" sz="2400" b="1" dirty="0" err="1"/>
              <a:t>dosen</a:t>
            </a:r>
            <a:r>
              <a:rPr lang="en-US" sz="2400" b="1" dirty="0"/>
              <a:t>, </a:t>
            </a:r>
            <a:r>
              <a:rPr lang="en-US" sz="2400" b="1" dirty="0" err="1"/>
              <a:t>karyawan</a:t>
            </a:r>
            <a:r>
              <a:rPr lang="en-US" sz="2400" b="1" dirty="0"/>
              <a:t>, </a:t>
            </a:r>
            <a:r>
              <a:rPr lang="en-US" sz="2400" b="1" dirty="0" err="1"/>
              <a:t>masyarakat</a:t>
            </a:r>
            <a:r>
              <a:rPr lang="en-US" sz="2400" b="1" dirty="0"/>
              <a:t>, </a:t>
            </a:r>
            <a:r>
              <a:rPr lang="en-US" sz="2400" b="1" dirty="0" err="1"/>
              <a:t>dunia</a:t>
            </a:r>
            <a:r>
              <a:rPr lang="en-US" sz="2400" b="1" dirty="0"/>
              <a:t> </a:t>
            </a:r>
            <a:r>
              <a:rPr lang="en-US" sz="2400" b="1" dirty="0" err="1"/>
              <a:t>usaha</a:t>
            </a:r>
            <a:r>
              <a:rPr lang="en-US" sz="2400" b="1" dirty="0"/>
              <a:t>, </a:t>
            </a:r>
            <a:r>
              <a:rPr lang="en-US" sz="2400" b="1" dirty="0" err="1"/>
              <a:t>asosiasi</a:t>
            </a:r>
            <a:r>
              <a:rPr lang="en-US" sz="2400" b="1" dirty="0"/>
              <a:t> </a:t>
            </a:r>
            <a:r>
              <a:rPr lang="en-US" sz="2400" b="1" dirty="0" err="1"/>
              <a:t>profesi</a:t>
            </a:r>
            <a:r>
              <a:rPr lang="en-US" sz="2400" b="1" dirty="0"/>
              <a:t>, </a:t>
            </a:r>
            <a:r>
              <a:rPr lang="en-US" sz="2400" b="1" dirty="0" err="1"/>
              <a:t>pemerintah</a:t>
            </a:r>
            <a:r>
              <a:rPr lang="en-US" sz="2400" b="1" dirty="0"/>
              <a:t> </a:t>
            </a:r>
            <a:r>
              <a:rPr lang="en-US" sz="2400" b="1" dirty="0" err="1"/>
              <a:t>memperoleh</a:t>
            </a:r>
            <a:r>
              <a:rPr lang="en-US" sz="2400" b="1" dirty="0"/>
              <a:t> </a:t>
            </a:r>
            <a:r>
              <a:rPr lang="en-US" sz="2400" b="1" dirty="0" err="1"/>
              <a:t>kepuasan</a:t>
            </a:r>
            <a:r>
              <a:rPr lang="en-US" sz="2400" b="1" dirty="0"/>
              <a:t> </a:t>
            </a:r>
            <a:r>
              <a:rPr lang="en-US" sz="2400" b="1" dirty="0" err="1"/>
              <a:t>atas</a:t>
            </a:r>
            <a:r>
              <a:rPr lang="en-US" sz="2400" b="1" dirty="0"/>
              <a:t> </a:t>
            </a:r>
            <a:r>
              <a:rPr lang="en-US" sz="2400" b="1" dirty="0" err="1"/>
              <a:t>kinerja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keluaran</a:t>
            </a:r>
            <a:r>
              <a:rPr lang="en-US" sz="2400" b="1" dirty="0"/>
              <a:t> </a:t>
            </a:r>
            <a:r>
              <a:rPr lang="en-US" sz="2400" b="1" dirty="0" err="1"/>
              <a:t>perguruan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/>
              <a:t>Tujuan</a:t>
            </a:r>
            <a:r>
              <a:rPr lang="en-US" sz="2400" b="1" dirty="0"/>
              <a:t> </a:t>
            </a:r>
            <a:r>
              <a:rPr lang="en-US" sz="2400" b="1" dirty="0" err="1"/>
              <a:t>penjaminan</a:t>
            </a:r>
            <a:r>
              <a:rPr lang="en-US" sz="2400" b="1" dirty="0"/>
              <a:t> </a:t>
            </a:r>
            <a:r>
              <a:rPr lang="en-US" sz="2400" b="1" dirty="0" err="1"/>
              <a:t>mutu</a:t>
            </a:r>
            <a:r>
              <a:rPr lang="en-US" sz="2400" b="1" dirty="0"/>
              <a:t> </a:t>
            </a:r>
            <a:r>
              <a:rPr lang="en-US" sz="2400" b="1" dirty="0" err="1"/>
              <a:t>perguruan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 </a:t>
            </a:r>
            <a:r>
              <a:rPr lang="en-US" sz="2400" b="1" dirty="0" err="1"/>
              <a:t>terjaminnya</a:t>
            </a:r>
            <a:r>
              <a:rPr lang="en-US" sz="2400" b="1" dirty="0"/>
              <a:t> </a:t>
            </a:r>
            <a:r>
              <a:rPr lang="en-US" sz="2400" b="1" dirty="0" err="1"/>
              <a:t>mutu</a:t>
            </a:r>
            <a:r>
              <a:rPr lang="en-US" sz="2400" b="1" dirty="0"/>
              <a:t> </a:t>
            </a:r>
            <a:r>
              <a:rPr lang="en-US" sz="2400" b="1" dirty="0" err="1"/>
              <a:t>penyelenggaraan</a:t>
            </a:r>
            <a:r>
              <a:rPr lang="en-US" sz="2400" b="1" dirty="0"/>
              <a:t> </a:t>
            </a:r>
            <a:r>
              <a:rPr lang="en-US" sz="2400" b="1" dirty="0" err="1"/>
              <a:t>pendidikan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 </a:t>
            </a:r>
            <a:r>
              <a:rPr lang="en-US" sz="2400" b="1" dirty="0" err="1"/>
              <a:t>baik</a:t>
            </a:r>
            <a:r>
              <a:rPr lang="en-US" sz="2400" b="1" dirty="0"/>
              <a:t> 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masukan</a:t>
            </a:r>
            <a:r>
              <a:rPr lang="en-US" sz="2400" b="1" dirty="0"/>
              <a:t>, proses, </a:t>
            </a:r>
            <a:r>
              <a:rPr lang="en-US" sz="2400" b="1" dirty="0" err="1"/>
              <a:t>maupun</a:t>
            </a:r>
            <a:r>
              <a:rPr lang="en-US" sz="2400" b="1" dirty="0"/>
              <a:t> </a:t>
            </a:r>
            <a:r>
              <a:rPr lang="en-US" sz="2400" b="1" dirty="0" err="1"/>
              <a:t>keluaran</a:t>
            </a:r>
            <a:r>
              <a:rPr lang="en-US" sz="2400" b="1" dirty="0"/>
              <a:t> </a:t>
            </a:r>
            <a:r>
              <a:rPr lang="en-US" sz="2400" b="1" dirty="0" err="1"/>
              <a:t>berdasarkan</a:t>
            </a:r>
            <a:r>
              <a:rPr lang="en-US" sz="2400" b="1" dirty="0"/>
              <a:t> </a:t>
            </a:r>
            <a:r>
              <a:rPr lang="en-US" sz="2400" b="1" dirty="0" err="1"/>
              <a:t>peraturan</a:t>
            </a:r>
            <a:r>
              <a:rPr lang="en-US" sz="2400" b="1" dirty="0"/>
              <a:t> </a:t>
            </a:r>
            <a:r>
              <a:rPr lang="en-US" sz="2400" b="1" dirty="0" err="1"/>
              <a:t>perundang-undangan</a:t>
            </a:r>
            <a:r>
              <a:rPr lang="en-US" sz="2400" b="1" dirty="0"/>
              <a:t>, </a:t>
            </a:r>
            <a:r>
              <a:rPr lang="en-US" sz="2400" b="1" dirty="0" err="1"/>
              <a:t>nilai</a:t>
            </a:r>
            <a:r>
              <a:rPr lang="en-US" sz="2400" b="1" dirty="0"/>
              <a:t> </a:t>
            </a:r>
            <a:r>
              <a:rPr lang="en-US" sz="2400" b="1" dirty="0" err="1"/>
              <a:t>dasar</a:t>
            </a:r>
            <a:r>
              <a:rPr lang="en-US" sz="2400" b="1" dirty="0"/>
              <a:t>, </a:t>
            </a:r>
            <a:r>
              <a:rPr lang="en-US" sz="2400" b="1" dirty="0" err="1"/>
              <a:t>visi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 </a:t>
            </a:r>
            <a:r>
              <a:rPr lang="en-US" sz="2400" b="1" dirty="0" err="1"/>
              <a:t>misi</a:t>
            </a:r>
            <a:r>
              <a:rPr lang="en-US" sz="2400" b="1" dirty="0"/>
              <a:t> </a:t>
            </a:r>
            <a:r>
              <a:rPr lang="en-US" sz="2400" b="1" dirty="0" err="1"/>
              <a:t>perguruan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. </a:t>
            </a:r>
            <a:r>
              <a:rPr lang="en-US" sz="2400" b="1" dirty="0" err="1"/>
              <a:t>Kegiatan</a:t>
            </a:r>
            <a:r>
              <a:rPr lang="en-US" sz="2400" b="1" dirty="0"/>
              <a:t> </a:t>
            </a:r>
            <a:r>
              <a:rPr lang="en-US" sz="2400" b="1" dirty="0" err="1"/>
              <a:t>penjaminan</a:t>
            </a:r>
            <a:r>
              <a:rPr lang="en-US" sz="2400" b="1" dirty="0"/>
              <a:t> </a:t>
            </a:r>
            <a:r>
              <a:rPr lang="en-US" sz="2400" b="1" dirty="0" err="1"/>
              <a:t>mutu</a:t>
            </a:r>
            <a:r>
              <a:rPr lang="en-US" sz="2400" b="1" dirty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 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perwujudan</a:t>
            </a:r>
            <a:r>
              <a:rPr lang="en-US" sz="2400" b="1" dirty="0"/>
              <a:t> </a:t>
            </a:r>
            <a:r>
              <a:rPr lang="en-US" sz="2400" b="1" dirty="0" err="1"/>
              <a:t>akuntabilitas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transparansi</a:t>
            </a:r>
            <a:r>
              <a:rPr lang="en-US" sz="2400" b="1" dirty="0"/>
              <a:t> </a:t>
            </a:r>
            <a:r>
              <a:rPr lang="en-US" sz="2400" b="1" dirty="0" err="1"/>
              <a:t>perguruan</a:t>
            </a:r>
            <a:r>
              <a:rPr lang="en-US" sz="2400" b="1" dirty="0"/>
              <a:t> </a:t>
            </a:r>
            <a:r>
              <a:rPr lang="en-US" sz="2400" b="1" dirty="0" err="1"/>
              <a:t>tinggi</a:t>
            </a:r>
            <a:r>
              <a:rPr lang="en-US" sz="2400" b="1" dirty="0"/>
              <a:t>.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07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158" y="-76200"/>
            <a:ext cx="4208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755" dirty="0" err="1">
                <a:cs typeface="Calibri"/>
              </a:rPr>
              <a:t>Latar</a:t>
            </a:r>
            <a:r>
              <a:rPr lang="en-US" sz="3200" b="1" spc="375" dirty="0">
                <a:cs typeface="Calibri"/>
              </a:rPr>
              <a:t> </a:t>
            </a:r>
            <a:r>
              <a:rPr lang="en-US" sz="3200" b="1" spc="955" dirty="0" err="1">
                <a:cs typeface="Calibri"/>
              </a:rPr>
              <a:t>Belakang</a:t>
            </a:r>
            <a:endParaRPr lang="en-US" sz="320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857072"/>
            <a:ext cx="937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latin typeface="Times New Roman" panose="02020603050405020304" pitchFamily="18" charset="0"/>
              </a:rPr>
              <a:t>Pasal</a:t>
            </a:r>
            <a:r>
              <a:rPr lang="en-US" b="1" u="sng" dirty="0">
                <a:latin typeface="Times New Roman" panose="02020603050405020304" pitchFamily="18" charset="0"/>
              </a:rPr>
              <a:t> 25</a:t>
            </a:r>
          </a:p>
          <a:p>
            <a:r>
              <a:rPr lang="en-US" dirty="0" err="1">
                <a:latin typeface="Times New Roman" panose="02020603050405020304" pitchFamily="18" charset="0"/>
              </a:rPr>
              <a:t>Pusat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</a:rPr>
              <a:t>a. </a:t>
            </a:r>
            <a:r>
              <a:rPr lang="en-US" dirty="0" err="1">
                <a:latin typeface="Times New Roman" panose="02020603050405020304" pitchFamily="18" charset="0"/>
              </a:rPr>
              <a:t>Pusat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Pengabdian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b.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Pusat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Pengembangan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Pembelajaran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Penjaminan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mutu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pendidikan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133601"/>
            <a:ext cx="937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latin typeface="Times New Roman" panose="02020603050405020304" pitchFamily="18" charset="0"/>
              </a:rPr>
              <a:t>Pasal</a:t>
            </a:r>
            <a:r>
              <a:rPr lang="en-US" b="1" u="sng" dirty="0">
                <a:latin typeface="Times New Roman" panose="02020603050405020304" pitchFamily="18" charset="0"/>
              </a:rPr>
              <a:t> 29</a:t>
            </a:r>
          </a:p>
          <a:p>
            <a:pPr algn="just"/>
            <a:r>
              <a:rPr lang="sv-SE" dirty="0">
                <a:latin typeface="Times New Roman" panose="02020603050405020304" pitchFamily="18" charset="0"/>
              </a:rPr>
              <a:t>Pusat Pengembangan Pembelajaran dan Penjaminan Mutu </a:t>
            </a:r>
            <a:r>
              <a:rPr lang="sv-SE" dirty="0">
                <a:latin typeface="Times New Roman" panose="02020603050405020304" pitchFamily="18" charset="0"/>
              </a:rPr>
              <a:t>Pendidikan </a:t>
            </a:r>
            <a:r>
              <a:rPr lang="en-US" dirty="0" err="1">
                <a:latin typeface="Times New Roman" panose="02020603050405020304" pitchFamily="18" charset="0"/>
              </a:rPr>
              <a:t>sebagaimana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dimaksud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Pasal</a:t>
            </a:r>
            <a:r>
              <a:rPr lang="en-US" b="1" dirty="0">
                <a:latin typeface="Times New Roman" panose="02020603050405020304" pitchFamily="18" charset="0"/>
              </a:rPr>
              <a:t> 25 </a:t>
            </a:r>
            <a:r>
              <a:rPr lang="en-US" dirty="0" err="1">
                <a:latin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</a:rPr>
              <a:t> b </a:t>
            </a:r>
            <a:r>
              <a:rPr lang="en-US" dirty="0" err="1">
                <a:latin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tugas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fi-FI" b="1" dirty="0">
                <a:latin typeface="Times New Roman" panose="02020603050405020304" pitchFamily="18" charset="0"/>
              </a:rPr>
              <a:t>melaksanakan</a:t>
            </a:r>
            <a:r>
              <a:rPr lang="fi-FI" dirty="0">
                <a:latin typeface="Times New Roman" panose="02020603050405020304" pitchFamily="18" charset="0"/>
              </a:rPr>
              <a:t>, </a:t>
            </a:r>
            <a:r>
              <a:rPr lang="fi-FI" b="1" dirty="0">
                <a:latin typeface="Times New Roman" panose="02020603050405020304" pitchFamily="18" charset="0"/>
              </a:rPr>
              <a:t>mengoordinasikan</a:t>
            </a:r>
            <a:r>
              <a:rPr lang="fi-FI" dirty="0">
                <a:latin typeface="Times New Roman" panose="02020603050405020304" pitchFamily="18" charset="0"/>
              </a:rPr>
              <a:t>, </a:t>
            </a:r>
            <a:r>
              <a:rPr lang="fi-FI" b="1" dirty="0">
                <a:latin typeface="Times New Roman" panose="02020603050405020304" pitchFamily="18" charset="0"/>
              </a:rPr>
              <a:t>memantau</a:t>
            </a:r>
            <a:r>
              <a:rPr lang="fi-FI" dirty="0">
                <a:latin typeface="Times New Roman" panose="02020603050405020304" pitchFamily="18" charset="0"/>
              </a:rPr>
              <a:t>, </a:t>
            </a:r>
            <a:r>
              <a:rPr lang="fi-FI" dirty="0">
                <a:latin typeface="Times New Roman" panose="02020603050405020304" pitchFamily="18" charset="0"/>
              </a:rPr>
              <a:t>dan </a:t>
            </a:r>
            <a:r>
              <a:rPr lang="fi-FI" b="1" dirty="0">
                <a:latin typeface="Times New Roman" panose="02020603050405020304" pitchFamily="18" charset="0"/>
              </a:rPr>
              <a:t>menilai </a:t>
            </a:r>
            <a:r>
              <a:rPr lang="fi-FI" dirty="0">
                <a:latin typeface="Times New Roman" panose="02020603050405020304" pitchFamily="18" charset="0"/>
              </a:rPr>
              <a:t>pelaksanaan </a:t>
            </a:r>
            <a:r>
              <a:rPr lang="sv-SE" dirty="0">
                <a:latin typeface="Times New Roman" panose="02020603050405020304" pitchFamily="18" charset="0"/>
              </a:rPr>
              <a:t>kegiatan </a:t>
            </a:r>
            <a:r>
              <a:rPr lang="sv-SE" dirty="0">
                <a:latin typeface="Times New Roman" panose="02020603050405020304" pitchFamily="18" charset="0"/>
              </a:rPr>
              <a:t>pengembangan pembelajaran dan penjaminan mutu pendidikan.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3429001"/>
            <a:ext cx="96012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latin typeface="Times New Roman" panose="02020603050405020304" pitchFamily="18" charset="0"/>
              </a:rPr>
              <a:t>Pasal</a:t>
            </a:r>
            <a:r>
              <a:rPr lang="en-US" b="1" u="sng" dirty="0">
                <a:latin typeface="Times New Roman" panose="02020603050405020304" pitchFamily="18" charset="0"/>
              </a:rPr>
              <a:t> 30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melaksanakan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tugas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sebagaimana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dimaksud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Pasal</a:t>
            </a:r>
            <a:r>
              <a:rPr lang="en-US" b="1" dirty="0">
                <a:latin typeface="Times New Roman" panose="02020603050405020304" pitchFamily="18" charset="0"/>
              </a:rPr>
              <a:t> 29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Pusat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sv-SE" dirty="0">
                <a:latin typeface="Times New Roman" panose="02020603050405020304" pitchFamily="18" charset="0"/>
              </a:rPr>
              <a:t>Pengembangan </a:t>
            </a:r>
            <a:r>
              <a:rPr lang="sv-SE" dirty="0">
                <a:latin typeface="Times New Roman" panose="02020603050405020304" pitchFamily="18" charset="0"/>
              </a:rPr>
              <a:t>Pembelajaran dan Penjaminan Mutu Pendidikan</a:t>
            </a:r>
          </a:p>
          <a:p>
            <a:r>
              <a:rPr lang="en-US" dirty="0" err="1">
                <a:latin typeface="Times New Roman" panose="02020603050405020304" pitchFamily="18" charset="0"/>
              </a:rPr>
              <a:t>menyelenggarakan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</a:rPr>
              <a:t>a. </a:t>
            </a:r>
            <a:r>
              <a:rPr lang="en-US" dirty="0" err="1">
                <a:latin typeface="Times New Roman" panose="02020603050405020304" pitchFamily="18" charset="0"/>
              </a:rPr>
              <a:t>Penyusunan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rencana</a:t>
            </a:r>
            <a:r>
              <a:rPr lang="en-US" dirty="0">
                <a:latin typeface="Times New Roman" panose="02020603050405020304" pitchFamily="18" charset="0"/>
              </a:rPr>
              <a:t>, program,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anggaran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Pusat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b. </a:t>
            </a:r>
            <a:r>
              <a:rPr lang="en-US" dirty="0" err="1">
                <a:latin typeface="Times New Roman" panose="02020603050405020304" pitchFamily="18" charset="0"/>
              </a:rPr>
              <a:t>Pelaksanaan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pengembangan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c. </a:t>
            </a:r>
            <a:r>
              <a:rPr lang="en-US" dirty="0" err="1">
                <a:latin typeface="Times New Roman" panose="02020603050405020304" pitchFamily="18" charset="0"/>
              </a:rPr>
              <a:t>Pelaksanaan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pengembangan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penjaminan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mutu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pendidikan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d. </a:t>
            </a:r>
            <a:r>
              <a:rPr lang="en-US" dirty="0" err="1">
                <a:latin typeface="Times New Roman" panose="02020603050405020304" pitchFamily="18" charset="0"/>
              </a:rPr>
              <a:t>Pelaksanaan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penjaminan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mutu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pendidikan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e. </a:t>
            </a:r>
            <a:r>
              <a:rPr lang="en-US" dirty="0" err="1">
                <a:latin typeface="Times New Roman" panose="02020603050405020304" pitchFamily="18" charset="0"/>
              </a:rPr>
              <a:t>Koordinasi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pelaksanaan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kegiatan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pengembangan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penjaminan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mutu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pendidikan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</a:p>
          <a:p>
            <a:r>
              <a:rPr lang="fi-FI" dirty="0">
                <a:latin typeface="Times New Roman" panose="02020603050405020304" pitchFamily="18" charset="0"/>
              </a:rPr>
              <a:t>f. </a:t>
            </a:r>
            <a:r>
              <a:rPr lang="fi-FI" dirty="0">
                <a:latin typeface="Times New Roman" panose="02020603050405020304" pitchFamily="18" charset="0"/>
              </a:rPr>
              <a:t>Pemantauan </a:t>
            </a:r>
            <a:r>
              <a:rPr lang="fi-FI" dirty="0">
                <a:latin typeface="Times New Roman" panose="02020603050405020304" pitchFamily="18" charset="0"/>
              </a:rPr>
              <a:t>dan penilaian pelaksanaan kegiatan </a:t>
            </a:r>
            <a:r>
              <a:rPr lang="fi-FI" dirty="0">
                <a:latin typeface="Times New Roman" panose="02020603050405020304" pitchFamily="18" charset="0"/>
              </a:rPr>
              <a:t>pengembangan </a:t>
            </a:r>
            <a:r>
              <a:rPr lang="nl-NL" dirty="0">
                <a:latin typeface="Times New Roman" panose="02020603050405020304" pitchFamily="18" charset="0"/>
              </a:rPr>
              <a:t>pembelajaran </a:t>
            </a:r>
            <a:r>
              <a:rPr lang="nl-NL" dirty="0">
                <a:latin typeface="Times New Roman" panose="02020603050405020304" pitchFamily="18" charset="0"/>
              </a:rPr>
              <a:t>dan penjaminan mutu </a:t>
            </a:r>
            <a:endParaRPr lang="nl-NL" dirty="0">
              <a:latin typeface="Times New Roman" panose="02020603050405020304" pitchFamily="18" charset="0"/>
            </a:endParaRPr>
          </a:p>
          <a:p>
            <a:r>
              <a:rPr lang="nl-NL" dirty="0">
                <a:latin typeface="Times New Roman" panose="02020603050405020304" pitchFamily="18" charset="0"/>
              </a:rPr>
              <a:t> </a:t>
            </a:r>
            <a:r>
              <a:rPr lang="nl-NL" dirty="0">
                <a:latin typeface="Times New Roman" panose="02020603050405020304" pitchFamily="18" charset="0"/>
              </a:rPr>
              <a:t>  pendidikan</a:t>
            </a:r>
            <a:r>
              <a:rPr lang="nl-NL" dirty="0">
                <a:latin typeface="Times New Roman" panose="02020603050405020304" pitchFamily="18" charset="0"/>
              </a:rPr>
              <a:t>; dan</a:t>
            </a:r>
          </a:p>
          <a:p>
            <a:r>
              <a:rPr lang="fi-FI" dirty="0">
                <a:latin typeface="Times New Roman" panose="02020603050405020304" pitchFamily="18" charset="0"/>
              </a:rPr>
              <a:t>g. </a:t>
            </a:r>
            <a:r>
              <a:rPr lang="fi-FI" dirty="0">
                <a:latin typeface="Times New Roman" panose="02020603050405020304" pitchFamily="18" charset="0"/>
              </a:rPr>
              <a:t>Pelaksanaan </a:t>
            </a:r>
            <a:r>
              <a:rPr lang="fi-FI" dirty="0">
                <a:latin typeface="Times New Roman" panose="02020603050405020304" pitchFamily="18" charset="0"/>
              </a:rPr>
              <a:t>urusan administrasi Pusat.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0" y="-15360"/>
            <a:ext cx="52084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PERATURAN MENTERI PENDIDIKAN DAN KEBUDAYAAN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REPUBLIK INDONESIA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NOMOR 15 TAHUN 2014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TENTANG</a:t>
            </a:r>
          </a:p>
          <a:p>
            <a:pPr algn="ctr"/>
            <a:r>
              <a:rPr lang="fi-FI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PENDIRIAN, ORGANISASI, DAN TATA KERJA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POLITEKNIK NEGERI KETAPANG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"/>
            <a:ext cx="8229600" cy="640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Kewajiban perguruan tinggi melaksanakan penjaminan mutu dalam penyelenggaraan pendidikan tinggi, diatur dalam peraturan perundang-undangan yaitu</a:t>
            </a:r>
            <a:r>
              <a:rPr lang="sv-SE" dirty="0"/>
              <a:t>:</a:t>
            </a:r>
          </a:p>
          <a:p>
            <a:r>
              <a:rPr lang="en-US" dirty="0" err="1"/>
              <a:t>Undang-Undang</a:t>
            </a:r>
            <a:r>
              <a:rPr lang="en-US" dirty="0"/>
              <a:t> No. 20 </a:t>
            </a:r>
            <a:r>
              <a:rPr lang="en-US" dirty="0" err="1"/>
              <a:t>tahun</a:t>
            </a:r>
            <a:r>
              <a:rPr lang="en-US" dirty="0"/>
              <a:t> 2003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 </a:t>
            </a:r>
            <a:r>
              <a:rPr lang="en-US" dirty="0" err="1"/>
              <a:t>Pasal</a:t>
            </a:r>
            <a:r>
              <a:rPr lang="en-US" dirty="0"/>
              <a:t> 51 </a:t>
            </a:r>
            <a:r>
              <a:rPr lang="en-US" dirty="0" err="1"/>
              <a:t>ayat</a:t>
            </a:r>
            <a:r>
              <a:rPr lang="en-US" dirty="0"/>
              <a:t> (2)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 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 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otonomi</a:t>
            </a:r>
            <a:r>
              <a:rPr lang="en-US" dirty="0"/>
              <a:t>, </a:t>
            </a:r>
            <a:r>
              <a:rPr lang="en-US" dirty="0" err="1"/>
              <a:t>akuntabilitas</a:t>
            </a:r>
            <a:r>
              <a:rPr lang="en-US" dirty="0"/>
              <a:t>, </a:t>
            </a:r>
            <a:r>
              <a:rPr lang="en-US" dirty="0" err="1"/>
              <a:t>jaminan</a:t>
            </a:r>
            <a:r>
              <a:rPr lang="en-US" dirty="0"/>
              <a:t> </a:t>
            </a:r>
            <a:r>
              <a:rPr lang="en-US" dirty="0" err="1"/>
              <a:t>mutu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yang </a:t>
            </a:r>
            <a:r>
              <a:rPr lang="en-US" dirty="0" err="1"/>
              <a:t>transparan</a:t>
            </a:r>
            <a:r>
              <a:rPr lang="en-US" dirty="0"/>
              <a:t>;</a:t>
            </a:r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No. 19 </a:t>
            </a:r>
            <a:r>
              <a:rPr lang="en-US" dirty="0" err="1"/>
              <a:t>tahun</a:t>
            </a:r>
            <a:r>
              <a:rPr lang="en-US" dirty="0"/>
              <a:t> 2005 </a:t>
            </a:r>
            <a:r>
              <a:rPr lang="en-US" dirty="0" err="1"/>
              <a:t>tentang</a:t>
            </a:r>
            <a:r>
              <a:rPr lang="en-US" dirty="0"/>
              <a:t> 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 </a:t>
            </a:r>
            <a:r>
              <a:rPr lang="en-US" dirty="0" err="1"/>
              <a:t>Pasal</a:t>
            </a:r>
            <a:r>
              <a:rPr lang="en-US" dirty="0"/>
              <a:t> 91 </a:t>
            </a:r>
            <a:r>
              <a:rPr lang="en-US" dirty="0" err="1"/>
              <a:t>ayat</a:t>
            </a:r>
            <a:r>
              <a:rPr lang="en-US" dirty="0"/>
              <a:t> (1), </a:t>
            </a:r>
            <a:r>
              <a:rPr lang="en-US" dirty="0" err="1"/>
              <a:t>ayat</a:t>
            </a:r>
            <a:r>
              <a:rPr lang="en-US" dirty="0"/>
              <a:t> (2), </a:t>
            </a:r>
            <a:r>
              <a:rPr lang="en-US" dirty="0" err="1"/>
              <a:t>ayat</a:t>
            </a:r>
            <a:r>
              <a:rPr lang="en-US" dirty="0"/>
              <a:t> (3) PP No. 19 </a:t>
            </a:r>
            <a:r>
              <a:rPr lang="en-US" dirty="0" err="1"/>
              <a:t>tahun</a:t>
            </a:r>
            <a:r>
              <a:rPr lang="en-US" dirty="0"/>
              <a:t> 2005 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 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stakeholders,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melampaui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 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, 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terencana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 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target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 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.</a:t>
            </a:r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No. 17 </a:t>
            </a:r>
            <a:r>
              <a:rPr lang="en-US" dirty="0" err="1"/>
              <a:t>tahun</a:t>
            </a:r>
            <a:r>
              <a:rPr lang="en-US" dirty="0"/>
              <a:t> 2010 </a:t>
            </a:r>
            <a:r>
              <a:rPr lang="en-US" dirty="0" err="1"/>
              <a:t>tentang</a:t>
            </a:r>
            <a:r>
              <a:rPr lang="en-US" dirty="0"/>
              <a:t> 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 </a:t>
            </a:r>
            <a:r>
              <a:rPr lang="en-US" dirty="0" err="1"/>
              <a:t>Pasal</a:t>
            </a:r>
            <a:r>
              <a:rPr lang="en-US" dirty="0"/>
              <a:t> 96 </a:t>
            </a:r>
            <a:r>
              <a:rPr lang="en-US" dirty="0" err="1"/>
              <a:t>ayat</a:t>
            </a:r>
            <a:r>
              <a:rPr lang="en-US" dirty="0"/>
              <a:t> (7) PP No. 17 </a:t>
            </a:r>
            <a:r>
              <a:rPr lang="en-US" dirty="0" err="1"/>
              <a:t>tahun</a:t>
            </a:r>
            <a:r>
              <a:rPr lang="en-US" dirty="0"/>
              <a:t> 2010 yang </a:t>
            </a:r>
            <a:r>
              <a:rPr lang="en-US" dirty="0" err="1"/>
              <a:t>mengatur</a:t>
            </a:r>
            <a:r>
              <a:rPr lang="en-US" dirty="0"/>
              <a:t> 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program 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internal, </a:t>
            </a:r>
            <a:r>
              <a:rPr lang="en-US" dirty="0" err="1"/>
              <a:t>sedangkan</a:t>
            </a:r>
            <a:r>
              <a:rPr lang="en-US" dirty="0"/>
              <a:t> 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 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Akreditasi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(BAN PT)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lain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kewenangan</a:t>
            </a:r>
            <a:r>
              <a:rPr lang="en-US" dirty="0"/>
              <a:t> 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Menteri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900" dirty="0"/>
              <a:t>Dari </a:t>
            </a:r>
            <a:r>
              <a:rPr lang="en-US" sz="2900" dirty="0" err="1"/>
              <a:t>latar</a:t>
            </a:r>
            <a:r>
              <a:rPr lang="en-US" sz="2900" dirty="0"/>
              <a:t> </a:t>
            </a:r>
            <a:r>
              <a:rPr lang="en-US" sz="2900" dirty="0" err="1"/>
              <a:t>belakang</a:t>
            </a:r>
            <a:r>
              <a:rPr lang="en-US" sz="2900" dirty="0"/>
              <a:t> </a:t>
            </a:r>
            <a:r>
              <a:rPr lang="en-US" sz="2900" dirty="0" err="1"/>
              <a:t>diatas</a:t>
            </a:r>
            <a:r>
              <a:rPr lang="en-US" sz="2900" dirty="0"/>
              <a:t>, </a:t>
            </a:r>
            <a:r>
              <a:rPr lang="en-US" sz="2900" dirty="0" err="1"/>
              <a:t>maka</a:t>
            </a:r>
            <a:r>
              <a:rPr lang="en-US" sz="2900" dirty="0"/>
              <a:t> </a:t>
            </a:r>
            <a:r>
              <a:rPr lang="en-US" sz="2900" dirty="0" err="1"/>
              <a:t>terbentuklah</a:t>
            </a:r>
            <a:r>
              <a:rPr lang="en-US" sz="2900" dirty="0"/>
              <a:t> </a:t>
            </a:r>
            <a:r>
              <a:rPr lang="en-US" sz="2900" dirty="0" err="1"/>
              <a:t>Pusat</a:t>
            </a:r>
            <a:r>
              <a:rPr lang="en-US" sz="2900" dirty="0"/>
              <a:t> </a:t>
            </a:r>
            <a:r>
              <a:rPr lang="en-US" sz="2900" dirty="0" err="1"/>
              <a:t>Pengembangan</a:t>
            </a:r>
            <a:r>
              <a:rPr lang="en-US" sz="2900" dirty="0"/>
              <a:t> </a:t>
            </a:r>
            <a:r>
              <a:rPr lang="en-US" sz="2900" dirty="0" err="1"/>
              <a:t>Pembelajaran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Penjaminan</a:t>
            </a:r>
            <a:r>
              <a:rPr lang="en-US" sz="2900" dirty="0"/>
              <a:t> </a:t>
            </a:r>
            <a:r>
              <a:rPr lang="en-US" sz="2900" dirty="0" err="1"/>
              <a:t>Mutu</a:t>
            </a:r>
            <a:r>
              <a:rPr lang="en-US" sz="2900" dirty="0"/>
              <a:t> </a:t>
            </a:r>
            <a:r>
              <a:rPr lang="en-US" sz="2900" dirty="0" err="1"/>
              <a:t>Pendidikan</a:t>
            </a:r>
            <a:r>
              <a:rPr lang="en-US" sz="2900" dirty="0"/>
              <a:t> (P4MP)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Politeknik</a:t>
            </a:r>
            <a:r>
              <a:rPr lang="en-US" sz="2900" dirty="0"/>
              <a:t> </a:t>
            </a:r>
            <a:r>
              <a:rPr lang="en-US" sz="2900" dirty="0" err="1"/>
              <a:t>Negeri</a:t>
            </a:r>
            <a:r>
              <a:rPr lang="en-US" sz="2900" dirty="0"/>
              <a:t> </a:t>
            </a:r>
            <a:r>
              <a:rPr lang="en-US" sz="2900" dirty="0" err="1"/>
              <a:t>Ketapang</a:t>
            </a:r>
            <a:r>
              <a:rPr lang="en-US" sz="2900" dirty="0"/>
              <a:t>.</a:t>
            </a:r>
            <a:endParaRPr lang="en-US" sz="4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37894" y="0"/>
            <a:ext cx="56713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</a:rPr>
              <a:t>Struktur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Organisasi</a:t>
            </a:r>
            <a:r>
              <a:rPr lang="en-US" sz="1600" b="1" dirty="0">
                <a:solidFill>
                  <a:srgbClr val="002060"/>
                </a:solidFill>
              </a:rPr>
              <a:t/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 err="1">
                <a:solidFill>
                  <a:srgbClr val="002060"/>
                </a:solidFill>
              </a:rPr>
              <a:t>Pusat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Pengembangan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Pembelajaran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dan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Penjaminan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Mutu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Pendidikan</a:t>
            </a:r>
            <a:r>
              <a:rPr lang="en-US" sz="1600" b="1" dirty="0">
                <a:solidFill>
                  <a:srgbClr val="002060"/>
                </a:solidFill>
              </a:rPr>
              <a:t> (P4MP)</a:t>
            </a: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 err="1">
                <a:solidFill>
                  <a:srgbClr val="002060"/>
                </a:solidFill>
              </a:rPr>
              <a:t>Politeknik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Negeri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Ketapang</a:t>
            </a:r>
            <a:endParaRPr lang="en-US" sz="1600" dirty="0">
              <a:solidFill>
                <a:srgbClr val="002060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05368495"/>
              </p:ext>
            </p:extLst>
          </p:nvPr>
        </p:nvGraphicFramePr>
        <p:xfrm>
          <a:off x="3138690" y="1097755"/>
          <a:ext cx="5494322" cy="530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12519" t="43751" r="70205" b="15624"/>
          <a:stretch/>
        </p:blipFill>
        <p:spPr>
          <a:xfrm>
            <a:off x="5176539" y="1138773"/>
            <a:ext cx="1394029" cy="13573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13" y="5029199"/>
            <a:ext cx="1219201" cy="16265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13" y="4952999"/>
            <a:ext cx="1225241" cy="16265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1"/>
          <a:srcRect l="36132" t="36832" r="49696" b="28373"/>
          <a:stretch/>
        </p:blipFill>
        <p:spPr>
          <a:xfrm>
            <a:off x="6804623" y="1913466"/>
            <a:ext cx="1616849" cy="16594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20" y="4953000"/>
            <a:ext cx="1295892" cy="16276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AutoShape 4" descr="https://web.whatsapp.com/pp?e=https%3A%2F%2Fpps.whatsapp.net%2Fv%2Ft61.24694-24%2F182640125_1335550866900807_3656499366999100077_n.jpg%3Fccb%3D11-4%26oh%3Dc8ca920dee5302525f959093cf820e8a%26oe%3D61BF1FB7&amp;t=l&amp;u=62895344200770%40c.us&amp;i=1637909476&amp;n=82ssVX8ha95ZaQNkq%2BQIhlo0j1nxNfWXnuIJm7VUMHw%3D"/>
          <p:cNvSpPr>
            <a:spLocks noChangeAspect="1" noChangeArrowheads="1"/>
          </p:cNvSpPr>
          <p:nvPr/>
        </p:nvSpPr>
        <p:spPr bwMode="auto">
          <a:xfrm>
            <a:off x="-1041213" y="-1444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3105" y="2496092"/>
            <a:ext cx="1470229" cy="15119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3" t="46538" r="27692" b="45385"/>
          <a:stretch/>
        </p:blipFill>
        <p:spPr>
          <a:xfrm>
            <a:off x="5889813" y="4951696"/>
            <a:ext cx="1387859" cy="17233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19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Visi P4MP POLITAP  Menjadi Lembaga Pengembangan Pembelajaran dan Penjaminan Mutu Akademik yang mampu mengawal POLITAP menuju Disiplin, Unggul dan Mandiri</vt:lpstr>
      <vt:lpstr>MISI PENGEMBANGAN PEMBELAJARAN DAN PENJAMINAN MUTU PENDIDIKAN</vt:lpstr>
      <vt:lpstr>Tupoksi P4MP </vt:lpstr>
      <vt:lpstr>Latar Belakang P4MP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 P4MP POLITAP  Menjadi Lembaga Pengembangan Pembelajaran dan Penjaminan Mutu Akademik yang mampu mengawal POLITAP menuju Disiplin, Unggul dan Mandiri</dc:title>
  <dc:creator>Windows User</dc:creator>
  <cp:lastModifiedBy>Windows User</cp:lastModifiedBy>
  <cp:revision>1</cp:revision>
  <dcterms:created xsi:type="dcterms:W3CDTF">2022-04-04T13:35:50Z</dcterms:created>
  <dcterms:modified xsi:type="dcterms:W3CDTF">2022-04-04T13:36:27Z</dcterms:modified>
</cp:coreProperties>
</file>