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7165F-998A-42CE-8338-1922E5A2EB0D}" v="164" dt="2023-07-23T16:33:11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, Rantu" userId="daa4c575-f0ab-4953-b0f8-6e7684625f42" providerId="ADAL" clId="{71E7165F-998A-42CE-8338-1922E5A2EB0D}"/>
    <pc:docChg chg="undo custSel addSld delSld modSld sldOrd">
      <pc:chgData name="Nar, Rantu" userId="daa4c575-f0ab-4953-b0f8-6e7684625f42" providerId="ADAL" clId="{71E7165F-998A-42CE-8338-1922E5A2EB0D}" dt="2023-07-23T16:53:51.044" v="8540" actId="26606"/>
      <pc:docMkLst>
        <pc:docMk/>
      </pc:docMkLst>
      <pc:sldChg chg="addSp delSp modSp mod setBg">
        <pc:chgData name="Nar, Rantu" userId="daa4c575-f0ab-4953-b0f8-6e7684625f42" providerId="ADAL" clId="{71E7165F-998A-42CE-8338-1922E5A2EB0D}" dt="2023-07-23T13:22:14.072" v="920" actId="1036"/>
        <pc:sldMkLst>
          <pc:docMk/>
          <pc:sldMk cId="1841514456" sldId="262"/>
        </pc:sldMkLst>
        <pc:spChg chg="mod">
          <ac:chgData name="Nar, Rantu" userId="daa4c575-f0ab-4953-b0f8-6e7684625f42" providerId="ADAL" clId="{71E7165F-998A-42CE-8338-1922E5A2EB0D}" dt="2023-07-23T12:32:15.167" v="12" actId="26606"/>
          <ac:spMkLst>
            <pc:docMk/>
            <pc:sldMk cId="1841514456" sldId="262"/>
            <ac:spMk id="2" creationId="{F80E7327-9F84-6B1F-6B85-CDD69E0C1A08}"/>
          </ac:spMkLst>
        </pc:spChg>
        <pc:spChg chg="del mod">
          <ac:chgData name="Nar, Rantu" userId="daa4c575-f0ab-4953-b0f8-6e7684625f42" providerId="ADAL" clId="{71E7165F-998A-42CE-8338-1922E5A2EB0D}" dt="2023-07-23T12:32:59.592" v="13" actId="478"/>
          <ac:spMkLst>
            <pc:docMk/>
            <pc:sldMk cId="1841514456" sldId="262"/>
            <ac:spMk id="3" creationId="{39D7A884-8D89-DAA8-4072-044AC083F720}"/>
          </ac:spMkLst>
        </pc:spChg>
        <pc:spChg chg="add del mod">
          <ac:chgData name="Nar, Rantu" userId="daa4c575-f0ab-4953-b0f8-6e7684625f42" providerId="ADAL" clId="{71E7165F-998A-42CE-8338-1922E5A2EB0D}" dt="2023-07-23T12:33:03.352" v="14" actId="478"/>
          <ac:spMkLst>
            <pc:docMk/>
            <pc:sldMk cId="1841514456" sldId="262"/>
            <ac:spMk id="5" creationId="{7E19A83F-9112-E094-46F9-0C1005CF19D2}"/>
          </ac:spMkLst>
        </pc:spChg>
        <pc:spChg chg="add mod">
          <ac:chgData name="Nar, Rantu" userId="daa4c575-f0ab-4953-b0f8-6e7684625f42" providerId="ADAL" clId="{71E7165F-998A-42CE-8338-1922E5A2EB0D}" dt="2023-07-23T12:36:07.945" v="156" actId="20577"/>
          <ac:spMkLst>
            <pc:docMk/>
            <pc:sldMk cId="1841514456" sldId="262"/>
            <ac:spMk id="6" creationId="{9E16F8F6-113B-8D7F-A817-E375966DD4D2}"/>
          </ac:spMkLst>
        </pc:spChg>
        <pc:spChg chg="add mod">
          <ac:chgData name="Nar, Rantu" userId="daa4c575-f0ab-4953-b0f8-6e7684625f42" providerId="ADAL" clId="{71E7165F-998A-42CE-8338-1922E5A2EB0D}" dt="2023-07-23T12:36:11.444" v="162" actId="20577"/>
          <ac:spMkLst>
            <pc:docMk/>
            <pc:sldMk cId="1841514456" sldId="262"/>
            <ac:spMk id="7" creationId="{27A1CC70-0B55-C511-D025-F7477B1028BF}"/>
          </ac:spMkLst>
        </pc:spChg>
        <pc:spChg chg="add del">
          <ac:chgData name="Nar, Rantu" userId="daa4c575-f0ab-4953-b0f8-6e7684625f42" providerId="ADAL" clId="{71E7165F-998A-42CE-8338-1922E5A2EB0D}" dt="2023-07-23T12:31:30.310" v="1" actId="26606"/>
          <ac:spMkLst>
            <pc:docMk/>
            <pc:sldMk cId="1841514456" sldId="262"/>
            <ac:spMk id="8" creationId="{100EDD19-6802-4EC3-95CE-CFFAB042CFD6}"/>
          </ac:spMkLst>
        </pc:spChg>
        <pc:spChg chg="add mod">
          <ac:chgData name="Nar, Rantu" userId="daa4c575-f0ab-4953-b0f8-6e7684625f42" providerId="ADAL" clId="{71E7165F-998A-42CE-8338-1922E5A2EB0D}" dt="2023-07-23T12:36:15.677" v="166" actId="20577"/>
          <ac:spMkLst>
            <pc:docMk/>
            <pc:sldMk cId="1841514456" sldId="262"/>
            <ac:spMk id="9" creationId="{F6000D1B-ADD5-18B0-40F4-C6FF4082BED0}"/>
          </ac:spMkLst>
        </pc:spChg>
        <pc:spChg chg="add del">
          <ac:chgData name="Nar, Rantu" userId="daa4c575-f0ab-4953-b0f8-6e7684625f42" providerId="ADAL" clId="{71E7165F-998A-42CE-8338-1922E5A2EB0D}" dt="2023-07-23T12:31:30.310" v="1" actId="26606"/>
          <ac:spMkLst>
            <pc:docMk/>
            <pc:sldMk cId="1841514456" sldId="262"/>
            <ac:spMk id="10" creationId="{DB17E863-922E-4C26-BD64-E8FD41D28661}"/>
          </ac:spMkLst>
        </pc:spChg>
        <pc:spChg chg="add del">
          <ac:chgData name="Nar, Rantu" userId="daa4c575-f0ab-4953-b0f8-6e7684625f42" providerId="ADAL" clId="{71E7165F-998A-42CE-8338-1922E5A2EB0D}" dt="2023-07-23T12:31:34.880" v="3" actId="26606"/>
          <ac:spMkLst>
            <pc:docMk/>
            <pc:sldMk cId="1841514456" sldId="262"/>
            <ac:spMk id="12" creationId="{7F488E8B-4E1E-4402-8935-D4E6C02615C7}"/>
          </ac:spMkLst>
        </pc:spChg>
        <pc:spChg chg="add del">
          <ac:chgData name="Nar, Rantu" userId="daa4c575-f0ab-4953-b0f8-6e7684625f42" providerId="ADAL" clId="{71E7165F-998A-42CE-8338-1922E5A2EB0D}" dt="2023-07-23T12:31:34.880" v="3" actId="26606"/>
          <ac:spMkLst>
            <pc:docMk/>
            <pc:sldMk cId="1841514456" sldId="262"/>
            <ac:spMk id="13" creationId="{081EA652-8C6A-4E69-BEB9-170809474553}"/>
          </ac:spMkLst>
        </pc:spChg>
        <pc:spChg chg="add del">
          <ac:chgData name="Nar, Rantu" userId="daa4c575-f0ab-4953-b0f8-6e7684625f42" providerId="ADAL" clId="{71E7165F-998A-42CE-8338-1922E5A2EB0D}" dt="2023-07-23T12:31:34.880" v="3" actId="26606"/>
          <ac:spMkLst>
            <pc:docMk/>
            <pc:sldMk cId="1841514456" sldId="262"/>
            <ac:spMk id="15" creationId="{5298780A-33B9-4EA2-8F67-DE68AD62841B}"/>
          </ac:spMkLst>
        </pc:spChg>
        <pc:spChg chg="add del">
          <ac:chgData name="Nar, Rantu" userId="daa4c575-f0ab-4953-b0f8-6e7684625f42" providerId="ADAL" clId="{71E7165F-998A-42CE-8338-1922E5A2EB0D}" dt="2023-07-23T12:31:40.692" v="5" actId="26606"/>
          <ac:spMkLst>
            <pc:docMk/>
            <pc:sldMk cId="1841514456" sldId="262"/>
            <ac:spMk id="16" creationId="{D2B78728-A580-49A7-84F9-6EF6F583ADE0}"/>
          </ac:spMkLst>
        </pc:spChg>
        <pc:spChg chg="add del">
          <ac:chgData name="Nar, Rantu" userId="daa4c575-f0ab-4953-b0f8-6e7684625f42" providerId="ADAL" clId="{71E7165F-998A-42CE-8338-1922E5A2EB0D}" dt="2023-07-23T12:31:40.692" v="5" actId="26606"/>
          <ac:spMkLst>
            <pc:docMk/>
            <pc:sldMk cId="1841514456" sldId="262"/>
            <ac:spMk id="17" creationId="{09588DA8-065E-4F6F-8EFD-43104AB2E0CF}"/>
          </ac:spMkLst>
        </pc:spChg>
        <pc:spChg chg="add del">
          <ac:chgData name="Nar, Rantu" userId="daa4c575-f0ab-4953-b0f8-6e7684625f42" providerId="ADAL" clId="{71E7165F-998A-42CE-8338-1922E5A2EB0D}" dt="2023-07-23T12:31:40.692" v="5" actId="26606"/>
          <ac:spMkLst>
            <pc:docMk/>
            <pc:sldMk cId="1841514456" sldId="262"/>
            <ac:spMk id="18" creationId="{38FAA1A1-D861-433F-88FA-1E9D6FD31D11}"/>
          </ac:spMkLst>
        </pc:spChg>
        <pc:spChg chg="add del">
          <ac:chgData name="Nar, Rantu" userId="daa4c575-f0ab-4953-b0f8-6e7684625f42" providerId="ADAL" clId="{71E7165F-998A-42CE-8338-1922E5A2EB0D}" dt="2023-07-23T12:31:40.692" v="5" actId="26606"/>
          <ac:spMkLst>
            <pc:docMk/>
            <pc:sldMk cId="1841514456" sldId="262"/>
            <ac:spMk id="19" creationId="{C4285719-470E-454C-AF62-8323075F1F5B}"/>
          </ac:spMkLst>
        </pc:spChg>
        <pc:spChg chg="add del">
          <ac:chgData name="Nar, Rantu" userId="daa4c575-f0ab-4953-b0f8-6e7684625f42" providerId="ADAL" clId="{71E7165F-998A-42CE-8338-1922E5A2EB0D}" dt="2023-07-23T12:31:40.692" v="5" actId="26606"/>
          <ac:spMkLst>
            <pc:docMk/>
            <pc:sldMk cId="1841514456" sldId="262"/>
            <ac:spMk id="20" creationId="{8D71EDA1-87BF-4D5D-AB79-F346FD19278A}"/>
          </ac:spMkLst>
        </pc:spChg>
        <pc:spChg chg="add del">
          <ac:chgData name="Nar, Rantu" userId="daa4c575-f0ab-4953-b0f8-6e7684625f42" providerId="ADAL" clId="{71E7165F-998A-42CE-8338-1922E5A2EB0D}" dt="2023-07-23T12:31:40.692" v="5" actId="26606"/>
          <ac:spMkLst>
            <pc:docMk/>
            <pc:sldMk cId="1841514456" sldId="262"/>
            <ac:spMk id="21" creationId="{CD9FE4EF-C4D8-49A0-B2FF-81D8DB7D8A24}"/>
          </ac:spMkLst>
        </pc:spChg>
        <pc:spChg chg="add del">
          <ac:chgData name="Nar, Rantu" userId="daa4c575-f0ab-4953-b0f8-6e7684625f42" providerId="ADAL" clId="{71E7165F-998A-42CE-8338-1922E5A2EB0D}" dt="2023-07-23T12:31:40.692" v="5" actId="26606"/>
          <ac:spMkLst>
            <pc:docMk/>
            <pc:sldMk cId="1841514456" sldId="262"/>
            <ac:spMk id="22" creationId="{4300840D-0A0B-4512-BACA-B439D5B9C57C}"/>
          </ac:spMkLst>
        </pc:spChg>
        <pc:spChg chg="add mod">
          <ac:chgData name="Nar, Rantu" userId="daa4c575-f0ab-4953-b0f8-6e7684625f42" providerId="ADAL" clId="{71E7165F-998A-42CE-8338-1922E5A2EB0D}" dt="2023-07-23T12:37:15.036" v="236" actId="14100"/>
          <ac:spMkLst>
            <pc:docMk/>
            <pc:sldMk cId="1841514456" sldId="262"/>
            <ac:spMk id="23" creationId="{9B3F9E62-3CD6-6077-F0F9-3CE598FA7B9C}"/>
          </ac:spMkLst>
        </pc:spChg>
        <pc:spChg chg="add del">
          <ac:chgData name="Nar, Rantu" userId="daa4c575-f0ab-4953-b0f8-6e7684625f42" providerId="ADAL" clId="{71E7165F-998A-42CE-8338-1922E5A2EB0D}" dt="2023-07-23T12:31:43.737" v="7" actId="26606"/>
          <ac:spMkLst>
            <pc:docMk/>
            <pc:sldMk cId="1841514456" sldId="262"/>
            <ac:spMk id="24" creationId="{4BC99CB9-DDAD-44A2-8A1C-E3AF4E72DF5C}"/>
          </ac:spMkLst>
        </pc:spChg>
        <pc:spChg chg="add del">
          <ac:chgData name="Nar, Rantu" userId="daa4c575-f0ab-4953-b0f8-6e7684625f42" providerId="ADAL" clId="{71E7165F-998A-42CE-8338-1922E5A2EB0D}" dt="2023-07-23T12:31:43.737" v="7" actId="26606"/>
          <ac:spMkLst>
            <pc:docMk/>
            <pc:sldMk cId="1841514456" sldId="262"/>
            <ac:spMk id="25" creationId="{64053CBF-3932-45FF-8285-EE5146085F3A}"/>
          </ac:spMkLst>
        </pc:spChg>
        <pc:spChg chg="add mod">
          <ac:chgData name="Nar, Rantu" userId="daa4c575-f0ab-4953-b0f8-6e7684625f42" providerId="ADAL" clId="{71E7165F-998A-42CE-8338-1922E5A2EB0D}" dt="2023-07-23T12:34:38.482" v="57" actId="207"/>
          <ac:spMkLst>
            <pc:docMk/>
            <pc:sldMk cId="1841514456" sldId="262"/>
            <ac:spMk id="36" creationId="{C9E3B059-9E06-F842-F228-CD64A2E6FB0B}"/>
          </ac:spMkLst>
        </pc:spChg>
        <pc:spChg chg="add del">
          <ac:chgData name="Nar, Rantu" userId="daa4c575-f0ab-4953-b0f8-6e7684625f42" providerId="ADAL" clId="{71E7165F-998A-42CE-8338-1922E5A2EB0D}" dt="2023-07-23T12:32:06.511" v="9" actId="26606"/>
          <ac:spMkLst>
            <pc:docMk/>
            <pc:sldMk cId="1841514456" sldId="262"/>
            <ac:spMk id="37" creationId="{C2554CA6-288E-4202-BC52-2E5A8F0C0AED}"/>
          </ac:spMkLst>
        </pc:spChg>
        <pc:spChg chg="add del">
          <ac:chgData name="Nar, Rantu" userId="daa4c575-f0ab-4953-b0f8-6e7684625f42" providerId="ADAL" clId="{71E7165F-998A-42CE-8338-1922E5A2EB0D}" dt="2023-07-23T12:32:06.511" v="9" actId="26606"/>
          <ac:spMkLst>
            <pc:docMk/>
            <pc:sldMk cId="1841514456" sldId="262"/>
            <ac:spMk id="38" creationId="{B10BB131-AC8E-4A8E-A5D1-36260F720C3B}"/>
          </ac:spMkLst>
        </pc:spChg>
        <pc:spChg chg="add del">
          <ac:chgData name="Nar, Rantu" userId="daa4c575-f0ab-4953-b0f8-6e7684625f42" providerId="ADAL" clId="{71E7165F-998A-42CE-8338-1922E5A2EB0D}" dt="2023-07-23T12:32:06.511" v="9" actId="26606"/>
          <ac:spMkLst>
            <pc:docMk/>
            <pc:sldMk cId="1841514456" sldId="262"/>
            <ac:spMk id="39" creationId="{5B7778FC-632E-4DCA-A7CB-0D7731CCF970}"/>
          </ac:spMkLst>
        </pc:spChg>
        <pc:spChg chg="add del">
          <ac:chgData name="Nar, Rantu" userId="daa4c575-f0ab-4953-b0f8-6e7684625f42" providerId="ADAL" clId="{71E7165F-998A-42CE-8338-1922E5A2EB0D}" dt="2023-07-23T12:32:06.511" v="9" actId="26606"/>
          <ac:spMkLst>
            <pc:docMk/>
            <pc:sldMk cId="1841514456" sldId="262"/>
            <ac:spMk id="40" creationId="{FA23A907-97FB-4A8F-880A-DD77401C4296}"/>
          </ac:spMkLst>
        </pc:spChg>
        <pc:spChg chg="add mod">
          <ac:chgData name="Nar, Rantu" userId="daa4c575-f0ab-4953-b0f8-6e7684625f42" providerId="ADAL" clId="{71E7165F-998A-42CE-8338-1922E5A2EB0D}" dt="2023-07-23T12:38:30.623" v="279" actId="255"/>
          <ac:spMkLst>
            <pc:docMk/>
            <pc:sldMk cId="1841514456" sldId="262"/>
            <ac:spMk id="41" creationId="{16F74DAC-52F3-D7B8-6ECA-52A25ECA67F5}"/>
          </ac:spMkLst>
        </pc:spChg>
        <pc:spChg chg="add del">
          <ac:chgData name="Nar, Rantu" userId="daa4c575-f0ab-4953-b0f8-6e7684625f42" providerId="ADAL" clId="{71E7165F-998A-42CE-8338-1922E5A2EB0D}" dt="2023-07-23T12:32:15.151" v="11" actId="26606"/>
          <ac:spMkLst>
            <pc:docMk/>
            <pc:sldMk cId="1841514456" sldId="262"/>
            <ac:spMk id="42" creationId="{B6CDA21F-E7AF-4C75-8395-33F58D5B0E45}"/>
          </ac:spMkLst>
        </pc:spChg>
        <pc:spChg chg="add del">
          <ac:chgData name="Nar, Rantu" userId="daa4c575-f0ab-4953-b0f8-6e7684625f42" providerId="ADAL" clId="{71E7165F-998A-42CE-8338-1922E5A2EB0D}" dt="2023-07-23T12:32:15.151" v="11" actId="26606"/>
          <ac:spMkLst>
            <pc:docMk/>
            <pc:sldMk cId="1841514456" sldId="262"/>
            <ac:spMk id="46" creationId="{D5B0017B-2ECA-49AF-B397-DC140825DF8D}"/>
          </ac:spMkLst>
        </pc:spChg>
        <pc:spChg chg="add">
          <ac:chgData name="Nar, Rantu" userId="daa4c575-f0ab-4953-b0f8-6e7684625f42" providerId="ADAL" clId="{71E7165F-998A-42CE-8338-1922E5A2EB0D}" dt="2023-07-23T12:32:15.167" v="12" actId="26606"/>
          <ac:spMkLst>
            <pc:docMk/>
            <pc:sldMk cId="1841514456" sldId="262"/>
            <ac:spMk id="49" creationId="{1B15ED52-F352-441B-82BF-E0EA34836D08}"/>
          </ac:spMkLst>
        </pc:spChg>
        <pc:spChg chg="add">
          <ac:chgData name="Nar, Rantu" userId="daa4c575-f0ab-4953-b0f8-6e7684625f42" providerId="ADAL" clId="{71E7165F-998A-42CE-8338-1922E5A2EB0D}" dt="2023-07-23T12:32:15.167" v="12" actId="26606"/>
          <ac:spMkLst>
            <pc:docMk/>
            <pc:sldMk cId="1841514456" sldId="262"/>
            <ac:spMk id="50" creationId="{3B2E3793-BFE6-45A2-9B7B-E18844431C99}"/>
          </ac:spMkLst>
        </pc:spChg>
        <pc:spChg chg="add">
          <ac:chgData name="Nar, Rantu" userId="daa4c575-f0ab-4953-b0f8-6e7684625f42" providerId="ADAL" clId="{71E7165F-998A-42CE-8338-1922E5A2EB0D}" dt="2023-07-23T12:32:15.167" v="12" actId="26606"/>
          <ac:spMkLst>
            <pc:docMk/>
            <pc:sldMk cId="1841514456" sldId="262"/>
            <ac:spMk id="51" creationId="{BC4C4868-CB8F-4AF9-9CDB-8108F2C19B67}"/>
          </ac:spMkLst>
        </pc:spChg>
        <pc:spChg chg="add">
          <ac:chgData name="Nar, Rantu" userId="daa4c575-f0ab-4953-b0f8-6e7684625f42" providerId="ADAL" clId="{71E7165F-998A-42CE-8338-1922E5A2EB0D}" dt="2023-07-23T12:32:15.167" v="12" actId="26606"/>
          <ac:spMkLst>
            <pc:docMk/>
            <pc:sldMk cId="1841514456" sldId="262"/>
            <ac:spMk id="52" creationId="{375E0459-6403-40CD-989D-56A4407CA12E}"/>
          </ac:spMkLst>
        </pc:spChg>
        <pc:spChg chg="add">
          <ac:chgData name="Nar, Rantu" userId="daa4c575-f0ab-4953-b0f8-6e7684625f42" providerId="ADAL" clId="{71E7165F-998A-42CE-8338-1922E5A2EB0D}" dt="2023-07-23T12:32:15.167" v="12" actId="26606"/>
          <ac:spMkLst>
            <pc:docMk/>
            <pc:sldMk cId="1841514456" sldId="262"/>
            <ac:spMk id="53" creationId="{53E5B1A8-3AC9-4BD1-9BBC-78CA94F2D1BA}"/>
          </ac:spMkLst>
        </pc:spChg>
        <pc:spChg chg="add mod">
          <ac:chgData name="Nar, Rantu" userId="daa4c575-f0ab-4953-b0f8-6e7684625f42" providerId="ADAL" clId="{71E7165F-998A-42CE-8338-1922E5A2EB0D}" dt="2023-07-23T12:38:21.932" v="278" actId="1036"/>
          <ac:spMkLst>
            <pc:docMk/>
            <pc:sldMk cId="1841514456" sldId="262"/>
            <ac:spMk id="61" creationId="{E46F3D4A-5493-18FC-1C17-895B061B2101}"/>
          </ac:spMkLst>
        </pc:spChg>
        <pc:spChg chg="add mod">
          <ac:chgData name="Nar, Rantu" userId="daa4c575-f0ab-4953-b0f8-6e7684625f42" providerId="ADAL" clId="{71E7165F-998A-42CE-8338-1922E5A2EB0D}" dt="2023-07-23T13:22:14.072" v="920" actId="1036"/>
          <ac:spMkLst>
            <pc:docMk/>
            <pc:sldMk cId="1841514456" sldId="262"/>
            <ac:spMk id="62" creationId="{27DBBC2B-35C8-510D-A2A3-08929C1FD082}"/>
          </ac:spMkLst>
        </pc:spChg>
        <pc:grpChg chg="add del">
          <ac:chgData name="Nar, Rantu" userId="daa4c575-f0ab-4953-b0f8-6e7684625f42" providerId="ADAL" clId="{71E7165F-998A-42CE-8338-1922E5A2EB0D}" dt="2023-07-23T12:31:43.737" v="7" actId="26606"/>
          <ac:grpSpMkLst>
            <pc:docMk/>
            <pc:sldMk cId="1841514456" sldId="262"/>
            <ac:grpSpMk id="26" creationId="{2E751C04-BEA6-446B-A678-9C74819EBD4C}"/>
          </ac:grpSpMkLst>
        </pc:grpChg>
        <pc:grpChg chg="add del">
          <ac:chgData name="Nar, Rantu" userId="daa4c575-f0ab-4953-b0f8-6e7684625f42" providerId="ADAL" clId="{71E7165F-998A-42CE-8338-1922E5A2EB0D}" dt="2023-07-23T12:31:43.737" v="7" actId="26606"/>
          <ac:grpSpMkLst>
            <pc:docMk/>
            <pc:sldMk cId="1841514456" sldId="262"/>
            <ac:grpSpMk id="31" creationId="{B63ACBA3-DEFD-4C6D-BBA0-64468FA99C2D}"/>
          </ac:grpSpMkLst>
        </pc:grpChg>
        <pc:grpChg chg="add del">
          <ac:chgData name="Nar, Rantu" userId="daa4c575-f0ab-4953-b0f8-6e7684625f42" providerId="ADAL" clId="{71E7165F-998A-42CE-8338-1922E5A2EB0D}" dt="2023-07-23T12:32:15.151" v="11" actId="26606"/>
          <ac:grpSpMkLst>
            <pc:docMk/>
            <pc:sldMk cId="1841514456" sldId="262"/>
            <ac:grpSpMk id="43" creationId="{AE1C45F0-260A-458C-96ED-C1F6D2151219}"/>
          </ac:grpSpMkLst>
        </pc:grpChg>
        <pc:cxnChg chg="add del">
          <ac:chgData name="Nar, Rantu" userId="daa4c575-f0ab-4953-b0f8-6e7684625f42" providerId="ADAL" clId="{71E7165F-998A-42CE-8338-1922E5A2EB0D}" dt="2023-07-23T12:31:34.880" v="3" actId="26606"/>
          <ac:cxnSpMkLst>
            <pc:docMk/>
            <pc:sldMk cId="1841514456" sldId="262"/>
            <ac:cxnSpMk id="14" creationId="{23AAC9B5-8015-485C-ACF9-A750390E9A56}"/>
          </ac:cxnSpMkLst>
        </pc:cxnChg>
        <pc:cxnChg chg="add del">
          <ac:chgData name="Nar, Rantu" userId="daa4c575-f0ab-4953-b0f8-6e7684625f42" providerId="ADAL" clId="{71E7165F-998A-42CE-8338-1922E5A2EB0D}" dt="2023-07-23T12:32:15.151" v="11" actId="26606"/>
          <ac:cxnSpMkLst>
            <pc:docMk/>
            <pc:sldMk cId="1841514456" sldId="262"/>
            <ac:cxnSpMk id="47" creationId="{6CF1BAF6-AD41-4082-B212-8A1F9A2E8779}"/>
          </ac:cxnSpMkLst>
        </pc:cxnChg>
        <pc:cxnChg chg="add mod">
          <ac:chgData name="Nar, Rantu" userId="daa4c575-f0ab-4953-b0f8-6e7684625f42" providerId="ADAL" clId="{71E7165F-998A-42CE-8338-1922E5A2EB0D}" dt="2023-07-23T12:36:49.822" v="184" actId="14100"/>
          <ac:cxnSpMkLst>
            <pc:docMk/>
            <pc:sldMk cId="1841514456" sldId="262"/>
            <ac:cxnSpMk id="54" creationId="{8B51203F-6C8D-64EA-BFE2-A9537D6A9029}"/>
          </ac:cxnSpMkLst>
        </pc:cxnChg>
        <pc:cxnChg chg="add mod">
          <ac:chgData name="Nar, Rantu" userId="daa4c575-f0ab-4953-b0f8-6e7684625f42" providerId="ADAL" clId="{71E7165F-998A-42CE-8338-1922E5A2EB0D}" dt="2023-07-23T12:37:22.340" v="237" actId="1037"/>
          <ac:cxnSpMkLst>
            <pc:docMk/>
            <pc:sldMk cId="1841514456" sldId="262"/>
            <ac:cxnSpMk id="59" creationId="{D6AB2EC4-D694-8717-8F50-756399840478}"/>
          </ac:cxnSpMkLst>
        </pc:cxnChg>
        <pc:cxnChg chg="add del mod">
          <ac:chgData name="Nar, Rantu" userId="daa4c575-f0ab-4953-b0f8-6e7684625f42" providerId="ADAL" clId="{71E7165F-998A-42CE-8338-1922E5A2EB0D}" dt="2023-07-23T12:37:34.144" v="239"/>
          <ac:cxnSpMkLst>
            <pc:docMk/>
            <pc:sldMk cId="1841514456" sldId="262"/>
            <ac:cxnSpMk id="60" creationId="{6E985254-830B-D049-9980-0E0E96E46C0D}"/>
          </ac:cxnSpMkLst>
        </pc:cxnChg>
      </pc:sldChg>
      <pc:sldChg chg="delSp modSp new del mod">
        <pc:chgData name="Nar, Rantu" userId="daa4c575-f0ab-4953-b0f8-6e7684625f42" providerId="ADAL" clId="{71E7165F-998A-42CE-8338-1922E5A2EB0D}" dt="2023-07-23T12:41:17.732" v="319" actId="2696"/>
        <pc:sldMkLst>
          <pc:docMk/>
          <pc:sldMk cId="1320101342" sldId="263"/>
        </pc:sldMkLst>
        <pc:spChg chg="mod">
          <ac:chgData name="Nar, Rantu" userId="daa4c575-f0ab-4953-b0f8-6e7684625f42" providerId="ADAL" clId="{71E7165F-998A-42CE-8338-1922E5A2EB0D}" dt="2023-07-23T12:40:16.581" v="316" actId="20577"/>
          <ac:spMkLst>
            <pc:docMk/>
            <pc:sldMk cId="1320101342" sldId="263"/>
            <ac:spMk id="2" creationId="{9C99F325-FBA5-92CC-C188-0685847C9C7D}"/>
          </ac:spMkLst>
        </pc:spChg>
        <pc:spChg chg="del">
          <ac:chgData name="Nar, Rantu" userId="daa4c575-f0ab-4953-b0f8-6e7684625f42" providerId="ADAL" clId="{71E7165F-998A-42CE-8338-1922E5A2EB0D}" dt="2023-07-23T12:40:22.602" v="317" actId="478"/>
          <ac:spMkLst>
            <pc:docMk/>
            <pc:sldMk cId="1320101342" sldId="263"/>
            <ac:spMk id="3" creationId="{FE7011C0-C3BD-9D15-0AA9-7A836E2F1B35}"/>
          </ac:spMkLst>
        </pc:spChg>
      </pc:sldChg>
      <pc:sldChg chg="delSp modSp add mod">
        <pc:chgData name="Nar, Rantu" userId="daa4c575-f0ab-4953-b0f8-6e7684625f42" providerId="ADAL" clId="{71E7165F-998A-42CE-8338-1922E5A2EB0D}" dt="2023-07-23T13:11:37.804" v="458" actId="1035"/>
        <pc:sldMkLst>
          <pc:docMk/>
          <pc:sldMk cId="2232899656" sldId="264"/>
        </pc:sldMkLst>
        <pc:spChg chg="mod">
          <ac:chgData name="Nar, Rantu" userId="daa4c575-f0ab-4953-b0f8-6e7684625f42" providerId="ADAL" clId="{71E7165F-998A-42CE-8338-1922E5A2EB0D}" dt="2023-07-23T12:41:22.704" v="329" actId="20577"/>
          <ac:spMkLst>
            <pc:docMk/>
            <pc:sldMk cId="2232899656" sldId="264"/>
            <ac:spMk id="2" creationId="{F80E7327-9F84-6B1F-6B85-CDD69E0C1A08}"/>
          </ac:spMkLst>
        </pc:spChg>
        <pc:spChg chg="mod">
          <ac:chgData name="Nar, Rantu" userId="daa4c575-f0ab-4953-b0f8-6e7684625f42" providerId="ADAL" clId="{71E7165F-998A-42CE-8338-1922E5A2EB0D}" dt="2023-07-23T13:10:58.416" v="418" actId="207"/>
          <ac:spMkLst>
            <pc:docMk/>
            <pc:sldMk cId="2232899656" sldId="264"/>
            <ac:spMk id="6" creationId="{9E16F8F6-113B-8D7F-A817-E375966DD4D2}"/>
          </ac:spMkLst>
        </pc:spChg>
        <pc:spChg chg="del">
          <ac:chgData name="Nar, Rantu" userId="daa4c575-f0ab-4953-b0f8-6e7684625f42" providerId="ADAL" clId="{71E7165F-998A-42CE-8338-1922E5A2EB0D}" dt="2023-07-23T12:42:35.383" v="365" actId="478"/>
          <ac:spMkLst>
            <pc:docMk/>
            <pc:sldMk cId="2232899656" sldId="264"/>
            <ac:spMk id="7" creationId="{27A1CC70-0B55-C511-D025-F7477B1028BF}"/>
          </ac:spMkLst>
        </pc:spChg>
        <pc:spChg chg="mod">
          <ac:chgData name="Nar, Rantu" userId="daa4c575-f0ab-4953-b0f8-6e7684625f42" providerId="ADAL" clId="{71E7165F-998A-42CE-8338-1922E5A2EB0D}" dt="2023-07-23T13:11:04.332" v="419" actId="207"/>
          <ac:spMkLst>
            <pc:docMk/>
            <pc:sldMk cId="2232899656" sldId="264"/>
            <ac:spMk id="9" creationId="{F6000D1B-ADD5-18B0-40F4-C6FF4082BED0}"/>
          </ac:spMkLst>
        </pc:spChg>
        <pc:spChg chg="mod">
          <ac:chgData name="Nar, Rantu" userId="daa4c575-f0ab-4953-b0f8-6e7684625f42" providerId="ADAL" clId="{71E7165F-998A-42CE-8338-1922E5A2EB0D}" dt="2023-07-23T12:43:16.633" v="393" actId="20577"/>
          <ac:spMkLst>
            <pc:docMk/>
            <pc:sldMk cId="2232899656" sldId="264"/>
            <ac:spMk id="23" creationId="{9B3F9E62-3CD6-6077-F0F9-3CE598FA7B9C}"/>
          </ac:spMkLst>
        </pc:spChg>
        <pc:spChg chg="del">
          <ac:chgData name="Nar, Rantu" userId="daa4c575-f0ab-4953-b0f8-6e7684625f42" providerId="ADAL" clId="{71E7165F-998A-42CE-8338-1922E5A2EB0D}" dt="2023-07-23T12:42:03.574" v="330" actId="478"/>
          <ac:spMkLst>
            <pc:docMk/>
            <pc:sldMk cId="2232899656" sldId="264"/>
            <ac:spMk id="41" creationId="{16F74DAC-52F3-D7B8-6ECA-52A25ECA67F5}"/>
          </ac:spMkLst>
        </pc:spChg>
        <pc:spChg chg="del">
          <ac:chgData name="Nar, Rantu" userId="daa4c575-f0ab-4953-b0f8-6e7684625f42" providerId="ADAL" clId="{71E7165F-998A-42CE-8338-1922E5A2EB0D}" dt="2023-07-23T12:42:19.755" v="343" actId="478"/>
          <ac:spMkLst>
            <pc:docMk/>
            <pc:sldMk cId="2232899656" sldId="264"/>
            <ac:spMk id="61" creationId="{E46F3D4A-5493-18FC-1C17-895B061B2101}"/>
          </ac:spMkLst>
        </pc:spChg>
        <pc:spChg chg="mod">
          <ac:chgData name="Nar, Rantu" userId="daa4c575-f0ab-4953-b0f8-6e7684625f42" providerId="ADAL" clId="{71E7165F-998A-42CE-8338-1922E5A2EB0D}" dt="2023-07-23T13:11:37.804" v="458" actId="1035"/>
          <ac:spMkLst>
            <pc:docMk/>
            <pc:sldMk cId="2232899656" sldId="264"/>
            <ac:spMk id="62" creationId="{27DBBC2B-35C8-510D-A2A3-08929C1FD082}"/>
          </ac:spMkLst>
        </pc:spChg>
        <pc:cxnChg chg="del mod">
          <ac:chgData name="Nar, Rantu" userId="daa4c575-f0ab-4953-b0f8-6e7684625f42" providerId="ADAL" clId="{71E7165F-998A-42CE-8338-1922E5A2EB0D}" dt="2023-07-23T12:42:15.983" v="342" actId="478"/>
          <ac:cxnSpMkLst>
            <pc:docMk/>
            <pc:sldMk cId="2232899656" sldId="264"/>
            <ac:cxnSpMk id="54" creationId="{8B51203F-6C8D-64EA-BFE2-A9537D6A9029}"/>
          </ac:cxnSpMkLst>
        </pc:cxnChg>
        <pc:cxnChg chg="del">
          <ac:chgData name="Nar, Rantu" userId="daa4c575-f0ab-4953-b0f8-6e7684625f42" providerId="ADAL" clId="{71E7165F-998A-42CE-8338-1922E5A2EB0D}" dt="2023-07-23T12:42:22.231" v="344" actId="478"/>
          <ac:cxnSpMkLst>
            <pc:docMk/>
            <pc:sldMk cId="2232899656" sldId="264"/>
            <ac:cxnSpMk id="59" creationId="{D6AB2EC4-D694-8717-8F50-756399840478}"/>
          </ac:cxnSpMkLst>
        </pc:cxnChg>
      </pc:sldChg>
      <pc:sldChg chg="addSp delSp modSp add mod">
        <pc:chgData name="Nar, Rantu" userId="daa4c575-f0ab-4953-b0f8-6e7684625f42" providerId="ADAL" clId="{71E7165F-998A-42CE-8338-1922E5A2EB0D}" dt="2023-07-23T13:20:08.770" v="866" actId="20577"/>
        <pc:sldMkLst>
          <pc:docMk/>
          <pc:sldMk cId="3292605259" sldId="265"/>
        </pc:sldMkLst>
        <pc:spChg chg="mod">
          <ac:chgData name="Nar, Rantu" userId="daa4c575-f0ab-4953-b0f8-6e7684625f42" providerId="ADAL" clId="{71E7165F-998A-42CE-8338-1922E5A2EB0D}" dt="2023-07-23T13:12:11.920" v="466" actId="20577"/>
          <ac:spMkLst>
            <pc:docMk/>
            <pc:sldMk cId="3292605259" sldId="265"/>
            <ac:spMk id="2" creationId="{F80E7327-9F84-6B1F-6B85-CDD69E0C1A08}"/>
          </ac:spMkLst>
        </pc:spChg>
        <pc:spChg chg="add mod">
          <ac:chgData name="Nar, Rantu" userId="daa4c575-f0ab-4953-b0f8-6e7684625f42" providerId="ADAL" clId="{71E7165F-998A-42CE-8338-1922E5A2EB0D}" dt="2023-07-23T13:18:55.078" v="736" actId="20577"/>
          <ac:spMkLst>
            <pc:docMk/>
            <pc:sldMk cId="3292605259" sldId="265"/>
            <ac:spMk id="3" creationId="{AE8C36DE-F5E1-ED04-0829-D1812E3EE78A}"/>
          </ac:spMkLst>
        </pc:spChg>
        <pc:spChg chg="add mod">
          <ac:chgData name="Nar, Rantu" userId="daa4c575-f0ab-4953-b0f8-6e7684625f42" providerId="ADAL" clId="{71E7165F-998A-42CE-8338-1922E5A2EB0D}" dt="2023-07-23T13:18:49.554" v="734" actId="20577"/>
          <ac:spMkLst>
            <pc:docMk/>
            <pc:sldMk cId="3292605259" sldId="265"/>
            <ac:spMk id="4" creationId="{A83275EB-C1B6-911C-2C1D-4CF4C9842BC9}"/>
          </ac:spMkLst>
        </pc:spChg>
        <pc:spChg chg="mod">
          <ac:chgData name="Nar, Rantu" userId="daa4c575-f0ab-4953-b0f8-6e7684625f42" providerId="ADAL" clId="{71E7165F-998A-42CE-8338-1922E5A2EB0D}" dt="2023-07-23T13:13:12.772" v="635" actId="14100"/>
          <ac:spMkLst>
            <pc:docMk/>
            <pc:sldMk cId="3292605259" sldId="265"/>
            <ac:spMk id="6" creationId="{9E16F8F6-113B-8D7F-A817-E375966DD4D2}"/>
          </ac:spMkLst>
        </pc:spChg>
        <pc:spChg chg="del">
          <ac:chgData name="Nar, Rantu" userId="daa4c575-f0ab-4953-b0f8-6e7684625f42" providerId="ADAL" clId="{71E7165F-998A-42CE-8338-1922E5A2EB0D}" dt="2023-07-23T13:13:05.795" v="634" actId="478"/>
          <ac:spMkLst>
            <pc:docMk/>
            <pc:sldMk cId="3292605259" sldId="265"/>
            <ac:spMk id="9" creationId="{F6000D1B-ADD5-18B0-40F4-C6FF4082BED0}"/>
          </ac:spMkLst>
        </pc:spChg>
        <pc:spChg chg="mod">
          <ac:chgData name="Nar, Rantu" userId="daa4c575-f0ab-4953-b0f8-6e7684625f42" providerId="ADAL" clId="{71E7165F-998A-42CE-8338-1922E5A2EB0D}" dt="2023-07-23T13:13:47.272" v="689" actId="1037"/>
          <ac:spMkLst>
            <pc:docMk/>
            <pc:sldMk cId="3292605259" sldId="265"/>
            <ac:spMk id="23" creationId="{9B3F9E62-3CD6-6077-F0F9-3CE598FA7B9C}"/>
          </ac:spMkLst>
        </pc:spChg>
        <pc:spChg chg="add mod">
          <ac:chgData name="Nar, Rantu" userId="daa4c575-f0ab-4953-b0f8-6e7684625f42" providerId="ADAL" clId="{71E7165F-998A-42CE-8338-1922E5A2EB0D}" dt="2023-07-23T13:19:06.085" v="737" actId="255"/>
          <ac:spMkLst>
            <pc:docMk/>
            <pc:sldMk cId="3292605259" sldId="265"/>
            <ac:spMk id="29" creationId="{8FB022BE-3910-F508-FDDB-2824DAE258AA}"/>
          </ac:spMkLst>
        </pc:spChg>
        <pc:spChg chg="add mod">
          <ac:chgData name="Nar, Rantu" userId="daa4c575-f0ab-4953-b0f8-6e7684625f42" providerId="ADAL" clId="{71E7165F-998A-42CE-8338-1922E5A2EB0D}" dt="2023-07-23T13:19:58.709" v="859" actId="20577"/>
          <ac:spMkLst>
            <pc:docMk/>
            <pc:sldMk cId="3292605259" sldId="265"/>
            <ac:spMk id="30" creationId="{BAE27A9D-762F-B0A4-5201-D5CDFCFC2E70}"/>
          </ac:spMkLst>
        </pc:spChg>
        <pc:spChg chg="add mod">
          <ac:chgData name="Nar, Rantu" userId="daa4c575-f0ab-4953-b0f8-6e7684625f42" providerId="ADAL" clId="{71E7165F-998A-42CE-8338-1922E5A2EB0D}" dt="2023-07-23T13:20:08.770" v="866" actId="20577"/>
          <ac:spMkLst>
            <pc:docMk/>
            <pc:sldMk cId="3292605259" sldId="265"/>
            <ac:spMk id="31" creationId="{FD6B70F5-65F7-154D-8C21-EC28AB6A4C87}"/>
          </ac:spMkLst>
        </pc:spChg>
        <pc:spChg chg="del">
          <ac:chgData name="Nar, Rantu" userId="daa4c575-f0ab-4953-b0f8-6e7684625f42" providerId="ADAL" clId="{71E7165F-998A-42CE-8338-1922E5A2EB0D}" dt="2023-07-23T13:12:19.129" v="467" actId="478"/>
          <ac:spMkLst>
            <pc:docMk/>
            <pc:sldMk cId="3292605259" sldId="265"/>
            <ac:spMk id="36" creationId="{C9E3B059-9E06-F842-F228-CD64A2E6FB0B}"/>
          </ac:spMkLst>
        </pc:spChg>
        <pc:spChg chg="del">
          <ac:chgData name="Nar, Rantu" userId="daa4c575-f0ab-4953-b0f8-6e7684625f42" providerId="ADAL" clId="{71E7165F-998A-42CE-8338-1922E5A2EB0D}" dt="2023-07-23T13:12:39.953" v="475" actId="478"/>
          <ac:spMkLst>
            <pc:docMk/>
            <pc:sldMk cId="3292605259" sldId="265"/>
            <ac:spMk id="62" creationId="{27DBBC2B-35C8-510D-A2A3-08929C1FD082}"/>
          </ac:spMkLst>
        </pc:spChg>
        <pc:cxnChg chg="add mod">
          <ac:chgData name="Nar, Rantu" userId="daa4c575-f0ab-4953-b0f8-6e7684625f42" providerId="ADAL" clId="{71E7165F-998A-42CE-8338-1922E5A2EB0D}" dt="2023-07-23T13:14:48.055" v="709" actId="1036"/>
          <ac:cxnSpMkLst>
            <pc:docMk/>
            <pc:sldMk cId="3292605259" sldId="265"/>
            <ac:cxnSpMk id="7" creationId="{62C97D05-DEE0-4117-A93B-74DF6D137375}"/>
          </ac:cxnSpMkLst>
        </pc:cxnChg>
        <pc:cxnChg chg="add mod">
          <ac:chgData name="Nar, Rantu" userId="daa4c575-f0ab-4953-b0f8-6e7684625f42" providerId="ADAL" clId="{71E7165F-998A-42CE-8338-1922E5A2EB0D}" dt="2023-07-23T13:16:00.693" v="718" actId="14100"/>
          <ac:cxnSpMkLst>
            <pc:docMk/>
            <pc:sldMk cId="3292605259" sldId="265"/>
            <ac:cxnSpMk id="14" creationId="{B3D2D9EB-C586-DFA0-C0F3-E2EB7444C4EE}"/>
          </ac:cxnSpMkLst>
        </pc:cxnChg>
        <pc:cxnChg chg="add mod">
          <ac:chgData name="Nar, Rantu" userId="daa4c575-f0ab-4953-b0f8-6e7684625f42" providerId="ADAL" clId="{71E7165F-998A-42CE-8338-1922E5A2EB0D}" dt="2023-07-23T13:16:33.526" v="722" actId="14100"/>
          <ac:cxnSpMkLst>
            <pc:docMk/>
            <pc:sldMk cId="3292605259" sldId="265"/>
            <ac:cxnSpMk id="25" creationId="{C0EA711E-4A42-EDFD-7C14-E3ED20155BAD}"/>
          </ac:cxnSpMkLst>
        </pc:cxnChg>
      </pc:sldChg>
      <pc:sldChg chg="addSp delSp modSp add mod ord">
        <pc:chgData name="Nar, Rantu" userId="daa4c575-f0ab-4953-b0f8-6e7684625f42" providerId="ADAL" clId="{71E7165F-998A-42CE-8338-1922E5A2EB0D}" dt="2023-07-23T14:12:40.386" v="1161" actId="20577"/>
        <pc:sldMkLst>
          <pc:docMk/>
          <pc:sldMk cId="2109109947" sldId="266"/>
        </pc:sldMkLst>
        <pc:spChg chg="mod">
          <ac:chgData name="Nar, Rantu" userId="daa4c575-f0ab-4953-b0f8-6e7684625f42" providerId="ADAL" clId="{71E7165F-998A-42CE-8338-1922E5A2EB0D}" dt="2023-07-23T13:20:32.941" v="877" actId="20577"/>
          <ac:spMkLst>
            <pc:docMk/>
            <pc:sldMk cId="2109109947" sldId="266"/>
            <ac:spMk id="2" creationId="{F80E7327-9F84-6B1F-6B85-CDD69E0C1A08}"/>
          </ac:spMkLst>
        </pc:spChg>
        <pc:spChg chg="add mod">
          <ac:chgData name="Nar, Rantu" userId="daa4c575-f0ab-4953-b0f8-6e7684625f42" providerId="ADAL" clId="{71E7165F-998A-42CE-8338-1922E5A2EB0D}" dt="2023-07-23T14:11:39.983" v="1115" actId="1035"/>
          <ac:spMkLst>
            <pc:docMk/>
            <pc:sldMk cId="2109109947" sldId="266"/>
            <ac:spMk id="3" creationId="{D90A585D-D058-7440-0C2C-605E604E549B}"/>
          </ac:spMkLst>
        </pc:spChg>
        <pc:spChg chg="add mod">
          <ac:chgData name="Nar, Rantu" userId="daa4c575-f0ab-4953-b0f8-6e7684625f42" providerId="ADAL" clId="{71E7165F-998A-42CE-8338-1922E5A2EB0D}" dt="2023-07-23T14:12:40.386" v="1161" actId="20577"/>
          <ac:spMkLst>
            <pc:docMk/>
            <pc:sldMk cId="2109109947" sldId="266"/>
            <ac:spMk id="4" creationId="{B50A6EFD-5274-92CF-17D0-C790E9F5A34E}"/>
          </ac:spMkLst>
        </pc:spChg>
        <pc:spChg chg="mod">
          <ac:chgData name="Nar, Rantu" userId="daa4c575-f0ab-4953-b0f8-6e7684625f42" providerId="ADAL" clId="{71E7165F-998A-42CE-8338-1922E5A2EB0D}" dt="2023-07-23T14:10:52.912" v="1056" actId="1036"/>
          <ac:spMkLst>
            <pc:docMk/>
            <pc:sldMk cId="2109109947" sldId="266"/>
            <ac:spMk id="6" creationId="{9E16F8F6-113B-8D7F-A817-E375966DD4D2}"/>
          </ac:spMkLst>
        </pc:spChg>
        <pc:spChg chg="del mod">
          <ac:chgData name="Nar, Rantu" userId="daa4c575-f0ab-4953-b0f8-6e7684625f42" providerId="ADAL" clId="{71E7165F-998A-42CE-8338-1922E5A2EB0D}" dt="2023-07-23T14:10:12.869" v="955" actId="478"/>
          <ac:spMkLst>
            <pc:docMk/>
            <pc:sldMk cId="2109109947" sldId="266"/>
            <ac:spMk id="9" creationId="{F6000D1B-ADD5-18B0-40F4-C6FF4082BED0}"/>
          </ac:spMkLst>
        </pc:spChg>
        <pc:spChg chg="mod">
          <ac:chgData name="Nar, Rantu" userId="daa4c575-f0ab-4953-b0f8-6e7684625f42" providerId="ADAL" clId="{71E7165F-998A-42CE-8338-1922E5A2EB0D}" dt="2023-07-23T14:12:30.368" v="1159" actId="20577"/>
          <ac:spMkLst>
            <pc:docMk/>
            <pc:sldMk cId="2109109947" sldId="266"/>
            <ac:spMk id="23" creationId="{9B3F9E62-3CD6-6077-F0F9-3CE598FA7B9C}"/>
          </ac:spMkLst>
        </pc:spChg>
        <pc:spChg chg="mod">
          <ac:chgData name="Nar, Rantu" userId="daa4c575-f0ab-4953-b0f8-6e7684625f42" providerId="ADAL" clId="{71E7165F-998A-42CE-8338-1922E5A2EB0D}" dt="2023-07-23T14:10:52.912" v="1056" actId="1036"/>
          <ac:spMkLst>
            <pc:docMk/>
            <pc:sldMk cId="2109109947" sldId="266"/>
            <ac:spMk id="36" creationId="{C9E3B059-9E06-F842-F228-CD64A2E6FB0B}"/>
          </ac:spMkLst>
        </pc:spChg>
        <pc:spChg chg="del">
          <ac:chgData name="Nar, Rantu" userId="daa4c575-f0ab-4953-b0f8-6e7684625f42" providerId="ADAL" clId="{71E7165F-998A-42CE-8338-1922E5A2EB0D}" dt="2023-07-23T13:20:54.097" v="878" actId="478"/>
          <ac:spMkLst>
            <pc:docMk/>
            <pc:sldMk cId="2109109947" sldId="266"/>
            <ac:spMk id="62" creationId="{27DBBC2B-35C8-510D-A2A3-08929C1FD082}"/>
          </ac:spMkLst>
        </pc:spChg>
      </pc:sldChg>
      <pc:sldChg chg="addSp delSp modSp new mod setBg addAnim delAnim">
        <pc:chgData name="Nar, Rantu" userId="daa4c575-f0ab-4953-b0f8-6e7684625f42" providerId="ADAL" clId="{71E7165F-998A-42CE-8338-1922E5A2EB0D}" dt="2023-07-23T13:23:36.948" v="953"/>
        <pc:sldMkLst>
          <pc:docMk/>
          <pc:sldMk cId="896039005" sldId="267"/>
        </pc:sldMkLst>
        <pc:spChg chg="mod">
          <ac:chgData name="Nar, Rantu" userId="daa4c575-f0ab-4953-b0f8-6e7684625f42" providerId="ADAL" clId="{71E7165F-998A-42CE-8338-1922E5A2EB0D}" dt="2023-07-23T13:23:36.948" v="952" actId="26606"/>
          <ac:spMkLst>
            <pc:docMk/>
            <pc:sldMk cId="896039005" sldId="267"/>
            <ac:spMk id="2" creationId="{BF1124BC-8B51-586F-599C-D1DA597E7609}"/>
          </ac:spMkLst>
        </pc:spChg>
        <pc:spChg chg="add del">
          <ac:chgData name="Nar, Rantu" userId="daa4c575-f0ab-4953-b0f8-6e7684625f42" providerId="ADAL" clId="{71E7165F-998A-42CE-8338-1922E5A2EB0D}" dt="2023-07-23T13:23:21.670" v="943" actId="26606"/>
          <ac:spMkLst>
            <pc:docMk/>
            <pc:sldMk cId="896039005" sldId="267"/>
            <ac:spMk id="8" creationId="{06DA9DF9-31F7-4056-B42E-878CC92417B8}"/>
          </ac:spMkLst>
        </pc:spChg>
        <pc:spChg chg="add del">
          <ac:chgData name="Nar, Rantu" userId="daa4c575-f0ab-4953-b0f8-6e7684625f42" providerId="ADAL" clId="{71E7165F-998A-42CE-8338-1922E5A2EB0D}" dt="2023-07-23T13:23:11.258" v="940" actId="26606"/>
          <ac:spMkLst>
            <pc:docMk/>
            <pc:sldMk cId="896039005" sldId="267"/>
            <ac:spMk id="9" creationId="{A8384FB5-9ADC-4DDC-881B-597D56F5B15D}"/>
          </ac:spMkLst>
        </pc:spChg>
        <pc:spChg chg="add del">
          <ac:chgData name="Nar, Rantu" userId="daa4c575-f0ab-4953-b0f8-6e7684625f42" providerId="ADAL" clId="{71E7165F-998A-42CE-8338-1922E5A2EB0D}" dt="2023-07-23T13:23:27.415" v="945" actId="26606"/>
          <ac:spMkLst>
            <pc:docMk/>
            <pc:sldMk cId="896039005" sldId="267"/>
            <ac:spMk id="10" creationId="{2EA73A68-63F4-4DB1-9407-CF5566EBB95B}"/>
          </ac:spMkLst>
        </pc:spChg>
        <pc:spChg chg="add del">
          <ac:chgData name="Nar, Rantu" userId="daa4c575-f0ab-4953-b0f8-6e7684625f42" providerId="ADAL" clId="{71E7165F-998A-42CE-8338-1922E5A2EB0D}" dt="2023-07-23T13:23:11.258" v="940" actId="26606"/>
          <ac:spMkLst>
            <pc:docMk/>
            <pc:sldMk cId="896039005" sldId="267"/>
            <ac:spMk id="11" creationId="{1199E1B1-A8C0-4FE8-A5A8-1CB41D69F857}"/>
          </ac:spMkLst>
        </pc:spChg>
        <pc:spChg chg="add del">
          <ac:chgData name="Nar, Rantu" userId="daa4c575-f0ab-4953-b0f8-6e7684625f42" providerId="ADAL" clId="{71E7165F-998A-42CE-8338-1922E5A2EB0D}" dt="2023-07-23T13:23:11.258" v="940" actId="26606"/>
          <ac:spMkLst>
            <pc:docMk/>
            <pc:sldMk cId="896039005" sldId="267"/>
            <ac:spMk id="13" creationId="{84A8DE83-DE75-4B41-9DB4-A7EC0B0DEC0B}"/>
          </ac:spMkLst>
        </pc:spChg>
        <pc:spChg chg="add del">
          <ac:chgData name="Nar, Rantu" userId="daa4c575-f0ab-4953-b0f8-6e7684625f42" providerId="ADAL" clId="{71E7165F-998A-42CE-8338-1922E5A2EB0D}" dt="2023-07-23T13:23:27.415" v="945" actId="26606"/>
          <ac:spMkLst>
            <pc:docMk/>
            <pc:sldMk cId="896039005" sldId="267"/>
            <ac:spMk id="14" creationId="{201871FA-D1AD-45C5-A92E-2CD8A14CB334}"/>
          </ac:spMkLst>
        </pc:spChg>
        <pc:spChg chg="add del">
          <ac:chgData name="Nar, Rantu" userId="daa4c575-f0ab-4953-b0f8-6e7684625f42" providerId="ADAL" clId="{71E7165F-998A-42CE-8338-1922E5A2EB0D}" dt="2023-07-23T13:23:11.258" v="940" actId="26606"/>
          <ac:spMkLst>
            <pc:docMk/>
            <pc:sldMk cId="896039005" sldId="267"/>
            <ac:spMk id="15" creationId="{A7009A0A-BEF5-4EAC-AF15-E4F9F002E239}"/>
          </ac:spMkLst>
        </pc:spChg>
        <pc:spChg chg="add del">
          <ac:chgData name="Nar, Rantu" userId="daa4c575-f0ab-4953-b0f8-6e7684625f42" providerId="ADAL" clId="{71E7165F-998A-42CE-8338-1922E5A2EB0D}" dt="2023-07-23T13:23:27.415" v="945" actId="26606"/>
          <ac:spMkLst>
            <pc:docMk/>
            <pc:sldMk cId="896039005" sldId="267"/>
            <ac:spMk id="16" creationId="{4F0934E6-E033-40C5-9710-CBBE8BE391B4}"/>
          </ac:spMkLst>
        </pc:spChg>
        <pc:spChg chg="add del">
          <ac:chgData name="Nar, Rantu" userId="daa4c575-f0ab-4953-b0f8-6e7684625f42" providerId="ADAL" clId="{71E7165F-998A-42CE-8338-1922E5A2EB0D}" dt="2023-07-23T13:23:29.418" v="947" actId="26606"/>
          <ac:spMkLst>
            <pc:docMk/>
            <pc:sldMk cId="896039005" sldId="267"/>
            <ac:spMk id="18" creationId="{FB5B0058-AF13-4859-B429-4EDDE2A26F7F}"/>
          </ac:spMkLst>
        </pc:spChg>
        <pc:spChg chg="add del">
          <ac:chgData name="Nar, Rantu" userId="daa4c575-f0ab-4953-b0f8-6e7684625f42" providerId="ADAL" clId="{71E7165F-998A-42CE-8338-1922E5A2EB0D}" dt="2023-07-23T13:23:29.418" v="947" actId="26606"/>
          <ac:spMkLst>
            <pc:docMk/>
            <pc:sldMk cId="896039005" sldId="267"/>
            <ac:spMk id="19" creationId="{1A89CBBC-7743-43D9-A324-25CB472E9B2E}"/>
          </ac:spMkLst>
        </pc:spChg>
        <pc:spChg chg="add del">
          <ac:chgData name="Nar, Rantu" userId="daa4c575-f0ab-4953-b0f8-6e7684625f42" providerId="ADAL" clId="{71E7165F-998A-42CE-8338-1922E5A2EB0D}" dt="2023-07-23T13:23:32.896" v="949" actId="26606"/>
          <ac:spMkLst>
            <pc:docMk/>
            <pc:sldMk cId="896039005" sldId="267"/>
            <ac:spMk id="22" creationId="{2EA73A68-63F4-4DB1-9407-CF5566EBB95B}"/>
          </ac:spMkLst>
        </pc:spChg>
        <pc:spChg chg="add del">
          <ac:chgData name="Nar, Rantu" userId="daa4c575-f0ab-4953-b0f8-6e7684625f42" providerId="ADAL" clId="{71E7165F-998A-42CE-8338-1922E5A2EB0D}" dt="2023-07-23T13:23:32.896" v="949" actId="26606"/>
          <ac:spMkLst>
            <pc:docMk/>
            <pc:sldMk cId="896039005" sldId="267"/>
            <ac:spMk id="24" creationId="{201871FA-D1AD-45C5-A92E-2CD8A14CB334}"/>
          </ac:spMkLst>
        </pc:spChg>
        <pc:spChg chg="add del">
          <ac:chgData name="Nar, Rantu" userId="daa4c575-f0ab-4953-b0f8-6e7684625f42" providerId="ADAL" clId="{71E7165F-998A-42CE-8338-1922E5A2EB0D}" dt="2023-07-23T13:23:32.896" v="949" actId="26606"/>
          <ac:spMkLst>
            <pc:docMk/>
            <pc:sldMk cId="896039005" sldId="267"/>
            <ac:spMk id="25" creationId="{4F0934E6-E033-40C5-9710-CBBE8BE391B4}"/>
          </ac:spMkLst>
        </pc:spChg>
        <pc:spChg chg="add del">
          <ac:chgData name="Nar, Rantu" userId="daa4c575-f0ab-4953-b0f8-6e7684625f42" providerId="ADAL" clId="{71E7165F-998A-42CE-8338-1922E5A2EB0D}" dt="2023-07-23T13:23:36.933" v="951" actId="26606"/>
          <ac:spMkLst>
            <pc:docMk/>
            <pc:sldMk cId="896039005" sldId="267"/>
            <ac:spMk id="27" creationId="{8930EBA3-4D2E-42E8-B828-834555328D85}"/>
          </ac:spMkLst>
        </pc:spChg>
        <pc:spChg chg="add del">
          <ac:chgData name="Nar, Rantu" userId="daa4c575-f0ab-4953-b0f8-6e7684625f42" providerId="ADAL" clId="{71E7165F-998A-42CE-8338-1922E5A2EB0D}" dt="2023-07-23T13:23:36.933" v="951" actId="26606"/>
          <ac:spMkLst>
            <pc:docMk/>
            <pc:sldMk cId="896039005" sldId="267"/>
            <ac:spMk id="29" creationId="{E58B2195-5055-402F-A3E7-53FF0E4980C3}"/>
          </ac:spMkLst>
        </pc:spChg>
        <pc:spChg chg="add del">
          <ac:chgData name="Nar, Rantu" userId="daa4c575-f0ab-4953-b0f8-6e7684625f42" providerId="ADAL" clId="{71E7165F-998A-42CE-8338-1922E5A2EB0D}" dt="2023-07-23T13:23:36.933" v="951" actId="26606"/>
          <ac:spMkLst>
            <pc:docMk/>
            <pc:sldMk cId="896039005" sldId="267"/>
            <ac:spMk id="30" creationId="{528AA953-F4F9-4DC5-97C7-491F4AF937DC}"/>
          </ac:spMkLst>
        </pc:spChg>
        <pc:spChg chg="add">
          <ac:chgData name="Nar, Rantu" userId="daa4c575-f0ab-4953-b0f8-6e7684625f42" providerId="ADAL" clId="{71E7165F-998A-42CE-8338-1922E5A2EB0D}" dt="2023-07-23T13:23:36.948" v="952" actId="26606"/>
          <ac:spMkLst>
            <pc:docMk/>
            <pc:sldMk cId="896039005" sldId="267"/>
            <ac:spMk id="32" creationId="{06DA9DF9-31F7-4056-B42E-878CC92417B8}"/>
          </ac:spMkLst>
        </pc:spChg>
        <pc:picChg chg="add del">
          <ac:chgData name="Nar, Rantu" userId="daa4c575-f0ab-4953-b0f8-6e7684625f42" providerId="ADAL" clId="{71E7165F-998A-42CE-8338-1922E5A2EB0D}" dt="2023-07-23T13:23:21.670" v="943" actId="26606"/>
          <ac:picMkLst>
            <pc:docMk/>
            <pc:sldMk cId="896039005" sldId="267"/>
            <ac:picMk id="4" creationId="{53A7584E-6EC7-9A9F-B6BE-FD30855D51D7}"/>
          </ac:picMkLst>
        </pc:picChg>
        <pc:picChg chg="add del">
          <ac:chgData name="Nar, Rantu" userId="daa4c575-f0ab-4953-b0f8-6e7684625f42" providerId="ADAL" clId="{71E7165F-998A-42CE-8338-1922E5A2EB0D}" dt="2023-07-23T13:23:11.258" v="940" actId="26606"/>
          <ac:picMkLst>
            <pc:docMk/>
            <pc:sldMk cId="896039005" sldId="267"/>
            <ac:picMk id="6" creationId="{CA1F306D-7644-E22D-8A74-CBFD8F07B5AC}"/>
          </ac:picMkLst>
        </pc:picChg>
        <pc:picChg chg="add del">
          <ac:chgData name="Nar, Rantu" userId="daa4c575-f0ab-4953-b0f8-6e7684625f42" providerId="ADAL" clId="{71E7165F-998A-42CE-8338-1922E5A2EB0D}" dt="2023-07-23T13:23:27.415" v="945" actId="26606"/>
          <ac:picMkLst>
            <pc:docMk/>
            <pc:sldMk cId="896039005" sldId="267"/>
            <ac:picMk id="12" creationId="{B745086C-8395-61F1-2AB3-88AB44D0B192}"/>
          </ac:picMkLst>
        </pc:picChg>
        <pc:picChg chg="add del">
          <ac:chgData name="Nar, Rantu" userId="daa4c575-f0ab-4953-b0f8-6e7684625f42" providerId="ADAL" clId="{71E7165F-998A-42CE-8338-1922E5A2EB0D}" dt="2023-07-23T13:23:29.418" v="947" actId="26606"/>
          <ac:picMkLst>
            <pc:docMk/>
            <pc:sldMk cId="896039005" sldId="267"/>
            <ac:picMk id="20" creationId="{25F3BB20-6AA8-5EE3-C416-551925A38CAC}"/>
          </ac:picMkLst>
        </pc:picChg>
        <pc:picChg chg="add del">
          <ac:chgData name="Nar, Rantu" userId="daa4c575-f0ab-4953-b0f8-6e7684625f42" providerId="ADAL" clId="{71E7165F-998A-42CE-8338-1922E5A2EB0D}" dt="2023-07-23T13:23:32.896" v="949" actId="26606"/>
          <ac:picMkLst>
            <pc:docMk/>
            <pc:sldMk cId="896039005" sldId="267"/>
            <ac:picMk id="23" creationId="{B745086C-8395-61F1-2AB3-88AB44D0B192}"/>
          </ac:picMkLst>
        </pc:picChg>
        <pc:picChg chg="add del">
          <ac:chgData name="Nar, Rantu" userId="daa4c575-f0ab-4953-b0f8-6e7684625f42" providerId="ADAL" clId="{71E7165F-998A-42CE-8338-1922E5A2EB0D}" dt="2023-07-23T13:23:36.933" v="951" actId="26606"/>
          <ac:picMkLst>
            <pc:docMk/>
            <pc:sldMk cId="896039005" sldId="267"/>
            <ac:picMk id="28" creationId="{F1664D46-F292-C7B2-5193-2A66AB3B62DE}"/>
          </ac:picMkLst>
        </pc:picChg>
        <pc:picChg chg="add">
          <ac:chgData name="Nar, Rantu" userId="daa4c575-f0ab-4953-b0f8-6e7684625f42" providerId="ADAL" clId="{71E7165F-998A-42CE-8338-1922E5A2EB0D}" dt="2023-07-23T13:23:36.948" v="952" actId="26606"/>
          <ac:picMkLst>
            <pc:docMk/>
            <pc:sldMk cId="896039005" sldId="267"/>
            <ac:picMk id="33" creationId="{53A7584E-6EC7-9A9F-B6BE-FD30855D51D7}"/>
          </ac:picMkLst>
        </pc:picChg>
      </pc:sldChg>
      <pc:sldChg chg="addSp delSp modSp new mod setBg">
        <pc:chgData name="Nar, Rantu" userId="daa4c575-f0ab-4953-b0f8-6e7684625f42" providerId="ADAL" clId="{71E7165F-998A-42CE-8338-1922E5A2EB0D}" dt="2023-07-23T16:50:13.687" v="8501" actId="26606"/>
        <pc:sldMkLst>
          <pc:docMk/>
          <pc:sldMk cId="1519183495" sldId="268"/>
        </pc:sldMkLst>
        <pc:spChg chg="mod">
          <ac:chgData name="Nar, Rantu" userId="daa4c575-f0ab-4953-b0f8-6e7684625f42" providerId="ADAL" clId="{71E7165F-998A-42CE-8338-1922E5A2EB0D}" dt="2023-07-23T16:50:13.687" v="8501" actId="26606"/>
          <ac:spMkLst>
            <pc:docMk/>
            <pc:sldMk cId="1519183495" sldId="268"/>
            <ac:spMk id="2" creationId="{31C01840-2617-FF41-452A-5116FB231209}"/>
          </ac:spMkLst>
        </pc:spChg>
        <pc:spChg chg="del mod">
          <ac:chgData name="Nar, Rantu" userId="daa4c575-f0ab-4953-b0f8-6e7684625f42" providerId="ADAL" clId="{71E7165F-998A-42CE-8338-1922E5A2EB0D}" dt="2023-07-23T16:50:13.687" v="8501" actId="26606"/>
          <ac:spMkLst>
            <pc:docMk/>
            <pc:sldMk cId="1519183495" sldId="268"/>
            <ac:spMk id="3" creationId="{E0BFD638-191C-D55C-44DD-8FAB8419AA3C}"/>
          </ac:spMkLst>
        </pc:spChg>
        <pc:spChg chg="add del">
          <ac:chgData name="Nar, Rantu" userId="daa4c575-f0ab-4953-b0f8-6e7684625f42" providerId="ADAL" clId="{71E7165F-998A-42CE-8338-1922E5A2EB0D}" dt="2023-07-23T16:50:13.611" v="8500" actId="26606"/>
          <ac:spMkLst>
            <pc:docMk/>
            <pc:sldMk cId="1519183495" sldId="268"/>
            <ac:spMk id="8" creationId="{1B15ED52-F352-441B-82BF-E0EA34836D08}"/>
          </ac:spMkLst>
        </pc:spChg>
        <pc:spChg chg="add">
          <ac:chgData name="Nar, Rantu" userId="daa4c575-f0ab-4953-b0f8-6e7684625f42" providerId="ADAL" clId="{71E7165F-998A-42CE-8338-1922E5A2EB0D}" dt="2023-07-23T16:50:13.687" v="8501" actId="26606"/>
          <ac:spMkLst>
            <pc:docMk/>
            <pc:sldMk cId="1519183495" sldId="268"/>
            <ac:spMk id="9" creationId="{8DF67618-B87B-4195-8E24-3B126F79FF55}"/>
          </ac:spMkLst>
        </pc:spChg>
        <pc:spChg chg="add del">
          <ac:chgData name="Nar, Rantu" userId="daa4c575-f0ab-4953-b0f8-6e7684625f42" providerId="ADAL" clId="{71E7165F-998A-42CE-8338-1922E5A2EB0D}" dt="2023-07-23T16:50:13.611" v="8500" actId="26606"/>
          <ac:spMkLst>
            <pc:docMk/>
            <pc:sldMk cId="1519183495" sldId="268"/>
            <ac:spMk id="10" creationId="{3B2E3793-BFE6-45A2-9B7B-E18844431C99}"/>
          </ac:spMkLst>
        </pc:spChg>
        <pc:spChg chg="add">
          <ac:chgData name="Nar, Rantu" userId="daa4c575-f0ab-4953-b0f8-6e7684625f42" providerId="ADAL" clId="{71E7165F-998A-42CE-8338-1922E5A2EB0D}" dt="2023-07-23T16:50:13.687" v="8501" actId="26606"/>
          <ac:spMkLst>
            <pc:docMk/>
            <pc:sldMk cId="1519183495" sldId="268"/>
            <ac:spMk id="11" creationId="{64960379-9FF9-400A-A8A8-F5AB633FD3BF}"/>
          </ac:spMkLst>
        </pc:spChg>
        <pc:spChg chg="add del">
          <ac:chgData name="Nar, Rantu" userId="daa4c575-f0ab-4953-b0f8-6e7684625f42" providerId="ADAL" clId="{71E7165F-998A-42CE-8338-1922E5A2EB0D}" dt="2023-07-23T16:50:13.611" v="8500" actId="26606"/>
          <ac:spMkLst>
            <pc:docMk/>
            <pc:sldMk cId="1519183495" sldId="268"/>
            <ac:spMk id="12" creationId="{BC4C4868-CB8F-4AF9-9CDB-8108F2C19B67}"/>
          </ac:spMkLst>
        </pc:spChg>
        <pc:spChg chg="add del">
          <ac:chgData name="Nar, Rantu" userId="daa4c575-f0ab-4953-b0f8-6e7684625f42" providerId="ADAL" clId="{71E7165F-998A-42CE-8338-1922E5A2EB0D}" dt="2023-07-23T16:50:13.611" v="8500" actId="26606"/>
          <ac:spMkLst>
            <pc:docMk/>
            <pc:sldMk cId="1519183495" sldId="268"/>
            <ac:spMk id="14" creationId="{375E0459-6403-40CD-989D-56A4407CA12E}"/>
          </ac:spMkLst>
        </pc:spChg>
        <pc:spChg chg="add del">
          <ac:chgData name="Nar, Rantu" userId="daa4c575-f0ab-4953-b0f8-6e7684625f42" providerId="ADAL" clId="{71E7165F-998A-42CE-8338-1922E5A2EB0D}" dt="2023-07-23T16:50:13.611" v="8500" actId="26606"/>
          <ac:spMkLst>
            <pc:docMk/>
            <pc:sldMk cId="1519183495" sldId="268"/>
            <ac:spMk id="16" creationId="{53E5B1A8-3AC9-4BD1-9BBC-78CA94F2D1BA}"/>
          </ac:spMkLst>
        </pc:spChg>
        <pc:grpChg chg="add">
          <ac:chgData name="Nar, Rantu" userId="daa4c575-f0ab-4953-b0f8-6e7684625f42" providerId="ADAL" clId="{71E7165F-998A-42CE-8338-1922E5A2EB0D}" dt="2023-07-23T16:50:13.687" v="8501" actId="26606"/>
          <ac:grpSpMkLst>
            <pc:docMk/>
            <pc:sldMk cId="1519183495" sldId="268"/>
            <ac:grpSpMk id="13" creationId="{2C491629-AE25-486B-9B22-2CE4EE8F7E47}"/>
          </ac:grpSpMkLst>
        </pc:grpChg>
        <pc:grpChg chg="add">
          <ac:chgData name="Nar, Rantu" userId="daa4c575-f0ab-4953-b0f8-6e7684625f42" providerId="ADAL" clId="{71E7165F-998A-42CE-8338-1922E5A2EB0D}" dt="2023-07-23T16:50:13.687" v="8501" actId="26606"/>
          <ac:grpSpMkLst>
            <pc:docMk/>
            <pc:sldMk cId="1519183495" sldId="268"/>
            <ac:grpSpMk id="17" creationId="{43F5E015-E085-4624-B431-B42414448684}"/>
          </ac:grpSpMkLst>
        </pc:grpChg>
        <pc:graphicFrameChg chg="add">
          <ac:chgData name="Nar, Rantu" userId="daa4c575-f0ab-4953-b0f8-6e7684625f42" providerId="ADAL" clId="{71E7165F-998A-42CE-8338-1922E5A2EB0D}" dt="2023-07-23T16:50:13.687" v="8501" actId="26606"/>
          <ac:graphicFrameMkLst>
            <pc:docMk/>
            <pc:sldMk cId="1519183495" sldId="268"/>
            <ac:graphicFrameMk id="5" creationId="{345C24F3-5D65-6E0C-104D-27976867EE11}"/>
          </ac:graphicFrameMkLst>
        </pc:graphicFrameChg>
      </pc:sldChg>
      <pc:sldChg chg="delSp modSp add del mod">
        <pc:chgData name="Nar, Rantu" userId="daa4c575-f0ab-4953-b0f8-6e7684625f42" providerId="ADAL" clId="{71E7165F-998A-42CE-8338-1922E5A2EB0D}" dt="2023-07-23T14:13:29.343" v="1166" actId="47"/>
        <pc:sldMkLst>
          <pc:docMk/>
          <pc:sldMk cId="2995292075" sldId="268"/>
        </pc:sldMkLst>
        <pc:spChg chg="del">
          <ac:chgData name="Nar, Rantu" userId="daa4c575-f0ab-4953-b0f8-6e7684625f42" providerId="ADAL" clId="{71E7165F-998A-42CE-8338-1922E5A2EB0D}" dt="2023-07-23T14:13:12.802" v="1165" actId="478"/>
          <ac:spMkLst>
            <pc:docMk/>
            <pc:sldMk cId="2995292075" sldId="268"/>
            <ac:spMk id="3" creationId="{D90A585D-D058-7440-0C2C-605E604E549B}"/>
          </ac:spMkLst>
        </pc:spChg>
        <pc:spChg chg="del mod">
          <ac:chgData name="Nar, Rantu" userId="daa4c575-f0ab-4953-b0f8-6e7684625f42" providerId="ADAL" clId="{71E7165F-998A-42CE-8338-1922E5A2EB0D}" dt="2023-07-23T14:13:09.231" v="1164" actId="478"/>
          <ac:spMkLst>
            <pc:docMk/>
            <pc:sldMk cId="2995292075" sldId="268"/>
            <ac:spMk id="4" creationId="{B50A6EFD-5274-92CF-17D0-C790E9F5A34E}"/>
          </ac:spMkLst>
        </pc:spChg>
        <pc:spChg chg="del">
          <ac:chgData name="Nar, Rantu" userId="daa4c575-f0ab-4953-b0f8-6e7684625f42" providerId="ADAL" clId="{71E7165F-998A-42CE-8338-1922E5A2EB0D}" dt="2023-07-23T14:13:12.802" v="1165" actId="478"/>
          <ac:spMkLst>
            <pc:docMk/>
            <pc:sldMk cId="2995292075" sldId="268"/>
            <ac:spMk id="6" creationId="{9E16F8F6-113B-8D7F-A817-E375966DD4D2}"/>
          </ac:spMkLst>
        </pc:spChg>
        <pc:spChg chg="del">
          <ac:chgData name="Nar, Rantu" userId="daa4c575-f0ab-4953-b0f8-6e7684625f42" providerId="ADAL" clId="{71E7165F-998A-42CE-8338-1922E5A2EB0D}" dt="2023-07-23T14:13:12.802" v="1165" actId="478"/>
          <ac:spMkLst>
            <pc:docMk/>
            <pc:sldMk cId="2995292075" sldId="268"/>
            <ac:spMk id="23" creationId="{9B3F9E62-3CD6-6077-F0F9-3CE598FA7B9C}"/>
          </ac:spMkLst>
        </pc:spChg>
        <pc:spChg chg="del">
          <ac:chgData name="Nar, Rantu" userId="daa4c575-f0ab-4953-b0f8-6e7684625f42" providerId="ADAL" clId="{71E7165F-998A-42CE-8338-1922E5A2EB0D}" dt="2023-07-23T14:13:12.802" v="1165" actId="478"/>
          <ac:spMkLst>
            <pc:docMk/>
            <pc:sldMk cId="2995292075" sldId="268"/>
            <ac:spMk id="36" creationId="{C9E3B059-9E06-F842-F228-CD64A2E6FB0B}"/>
          </ac:spMkLst>
        </pc:spChg>
      </pc:sldChg>
      <pc:sldChg chg="addSp delSp modSp add mod ord">
        <pc:chgData name="Nar, Rantu" userId="daa4c575-f0ab-4953-b0f8-6e7684625f42" providerId="ADAL" clId="{71E7165F-998A-42CE-8338-1922E5A2EB0D}" dt="2023-07-23T14:22:16.282" v="1813" actId="1037"/>
        <pc:sldMkLst>
          <pc:docMk/>
          <pc:sldMk cId="1526543098" sldId="269"/>
        </pc:sldMkLst>
        <pc:spChg chg="mod">
          <ac:chgData name="Nar, Rantu" userId="daa4c575-f0ab-4953-b0f8-6e7684625f42" providerId="ADAL" clId="{71E7165F-998A-42CE-8338-1922E5A2EB0D}" dt="2023-07-23T14:16:33.444" v="1398" actId="20577"/>
          <ac:spMkLst>
            <pc:docMk/>
            <pc:sldMk cId="1526543098" sldId="269"/>
            <ac:spMk id="2" creationId="{F80E7327-9F84-6B1F-6B85-CDD69E0C1A08}"/>
          </ac:spMkLst>
        </pc:spChg>
        <pc:spChg chg="del">
          <ac:chgData name="Nar, Rantu" userId="daa4c575-f0ab-4953-b0f8-6e7684625f42" providerId="ADAL" clId="{71E7165F-998A-42CE-8338-1922E5A2EB0D}" dt="2023-07-23T14:17:18.568" v="1439" actId="478"/>
          <ac:spMkLst>
            <pc:docMk/>
            <pc:sldMk cId="1526543098" sldId="269"/>
            <ac:spMk id="3" creationId="{D90A585D-D058-7440-0C2C-605E604E549B}"/>
          </ac:spMkLst>
        </pc:spChg>
        <pc:spChg chg="del mod">
          <ac:chgData name="Nar, Rantu" userId="daa4c575-f0ab-4953-b0f8-6e7684625f42" providerId="ADAL" clId="{71E7165F-998A-42CE-8338-1922E5A2EB0D}" dt="2023-07-23T14:16:42.779" v="1400" actId="478"/>
          <ac:spMkLst>
            <pc:docMk/>
            <pc:sldMk cId="1526543098" sldId="269"/>
            <ac:spMk id="4" creationId="{B50A6EFD-5274-92CF-17D0-C790E9F5A34E}"/>
          </ac:spMkLst>
        </pc:spChg>
        <pc:spChg chg="add mod">
          <ac:chgData name="Nar, Rantu" userId="daa4c575-f0ab-4953-b0f8-6e7684625f42" providerId="ADAL" clId="{71E7165F-998A-42CE-8338-1922E5A2EB0D}" dt="2023-07-23T14:18:01.022" v="1473" actId="207"/>
          <ac:spMkLst>
            <pc:docMk/>
            <pc:sldMk cId="1526543098" sldId="269"/>
            <ac:spMk id="5" creationId="{3A1B7ABE-29A6-7442-AC43-CE8A1AB94929}"/>
          </ac:spMkLst>
        </pc:spChg>
        <pc:spChg chg="mod">
          <ac:chgData name="Nar, Rantu" userId="daa4c575-f0ab-4953-b0f8-6e7684625f42" providerId="ADAL" clId="{71E7165F-998A-42CE-8338-1922E5A2EB0D}" dt="2023-07-23T14:17:10.180" v="1437" actId="207"/>
          <ac:spMkLst>
            <pc:docMk/>
            <pc:sldMk cId="1526543098" sldId="269"/>
            <ac:spMk id="6" creationId="{9E16F8F6-113B-8D7F-A817-E375966DD4D2}"/>
          </ac:spMkLst>
        </pc:spChg>
        <pc:spChg chg="add mod">
          <ac:chgData name="Nar, Rantu" userId="daa4c575-f0ab-4953-b0f8-6e7684625f42" providerId="ADAL" clId="{71E7165F-998A-42CE-8338-1922E5A2EB0D}" dt="2023-07-23T14:18:10.589" v="1475" actId="207"/>
          <ac:spMkLst>
            <pc:docMk/>
            <pc:sldMk cId="1526543098" sldId="269"/>
            <ac:spMk id="7" creationId="{FECD76AC-6E54-F75F-D690-F48A352AA49A}"/>
          </ac:spMkLst>
        </pc:spChg>
        <pc:spChg chg="add mod">
          <ac:chgData name="Nar, Rantu" userId="daa4c575-f0ab-4953-b0f8-6e7684625f42" providerId="ADAL" clId="{71E7165F-998A-42CE-8338-1922E5A2EB0D}" dt="2023-07-23T14:19:25.401" v="1546" actId="1035"/>
          <ac:spMkLst>
            <pc:docMk/>
            <pc:sldMk cId="1526543098" sldId="269"/>
            <ac:spMk id="8" creationId="{84B2B9B3-90BB-B389-38A7-843DFB394E08}"/>
          </ac:spMkLst>
        </pc:spChg>
        <pc:spChg chg="add mod">
          <ac:chgData name="Nar, Rantu" userId="daa4c575-f0ab-4953-b0f8-6e7684625f42" providerId="ADAL" clId="{71E7165F-998A-42CE-8338-1922E5A2EB0D}" dt="2023-07-23T14:19:25.401" v="1546" actId="1035"/>
          <ac:spMkLst>
            <pc:docMk/>
            <pc:sldMk cId="1526543098" sldId="269"/>
            <ac:spMk id="9" creationId="{314BE662-8699-6D8F-B047-831F525B030E}"/>
          </ac:spMkLst>
        </pc:spChg>
        <pc:spChg chg="add mod">
          <ac:chgData name="Nar, Rantu" userId="daa4c575-f0ab-4953-b0f8-6e7684625f42" providerId="ADAL" clId="{71E7165F-998A-42CE-8338-1922E5A2EB0D}" dt="2023-07-23T14:19:58.707" v="1639" actId="20577"/>
          <ac:spMkLst>
            <pc:docMk/>
            <pc:sldMk cId="1526543098" sldId="269"/>
            <ac:spMk id="10" creationId="{570B467D-8C39-C1A2-6AC6-DF846103EEEC}"/>
          </ac:spMkLst>
        </pc:spChg>
        <pc:spChg chg="add mod">
          <ac:chgData name="Nar, Rantu" userId="daa4c575-f0ab-4953-b0f8-6e7684625f42" providerId="ADAL" clId="{71E7165F-998A-42CE-8338-1922E5A2EB0D}" dt="2023-07-23T14:20:16.024" v="1649" actId="20577"/>
          <ac:spMkLst>
            <pc:docMk/>
            <pc:sldMk cId="1526543098" sldId="269"/>
            <ac:spMk id="11" creationId="{11F4B258-3633-4322-7A36-BD689F061F8D}"/>
          </ac:spMkLst>
        </pc:spChg>
        <pc:spChg chg="add mod">
          <ac:chgData name="Nar, Rantu" userId="daa4c575-f0ab-4953-b0f8-6e7684625f42" providerId="ADAL" clId="{71E7165F-998A-42CE-8338-1922E5A2EB0D}" dt="2023-07-23T14:20:56.621" v="1699" actId="20577"/>
          <ac:spMkLst>
            <pc:docMk/>
            <pc:sldMk cId="1526543098" sldId="269"/>
            <ac:spMk id="12" creationId="{8C108C66-1454-FE39-4730-0BDC89AA43D8}"/>
          </ac:spMkLst>
        </pc:spChg>
        <pc:spChg chg="add mod">
          <ac:chgData name="Nar, Rantu" userId="daa4c575-f0ab-4953-b0f8-6e7684625f42" providerId="ADAL" clId="{71E7165F-998A-42CE-8338-1922E5A2EB0D}" dt="2023-07-23T14:22:16.282" v="1813" actId="1037"/>
          <ac:spMkLst>
            <pc:docMk/>
            <pc:sldMk cId="1526543098" sldId="269"/>
            <ac:spMk id="13" creationId="{10A034DA-2D2D-5405-0C6D-632E95D6B76D}"/>
          </ac:spMkLst>
        </pc:spChg>
        <pc:spChg chg="del">
          <ac:chgData name="Nar, Rantu" userId="daa4c575-f0ab-4953-b0f8-6e7684625f42" providerId="ADAL" clId="{71E7165F-998A-42CE-8338-1922E5A2EB0D}" dt="2023-07-23T14:17:16.417" v="1438" actId="478"/>
          <ac:spMkLst>
            <pc:docMk/>
            <pc:sldMk cId="1526543098" sldId="269"/>
            <ac:spMk id="23" creationId="{9B3F9E62-3CD6-6077-F0F9-3CE598FA7B9C}"/>
          </ac:spMkLst>
        </pc:spChg>
        <pc:spChg chg="del">
          <ac:chgData name="Nar, Rantu" userId="daa4c575-f0ab-4953-b0f8-6e7684625f42" providerId="ADAL" clId="{71E7165F-998A-42CE-8338-1922E5A2EB0D}" dt="2023-07-23T14:17:16.417" v="1438" actId="478"/>
          <ac:spMkLst>
            <pc:docMk/>
            <pc:sldMk cId="1526543098" sldId="269"/>
            <ac:spMk id="36" creationId="{C9E3B059-9E06-F842-F228-CD64A2E6FB0B}"/>
          </ac:spMkLst>
        </pc:spChg>
      </pc:sldChg>
      <pc:sldChg chg="addSp delSp modSp add mod">
        <pc:chgData name="Nar, Rantu" userId="daa4c575-f0ab-4953-b0f8-6e7684625f42" providerId="ADAL" clId="{71E7165F-998A-42CE-8338-1922E5A2EB0D}" dt="2023-07-23T14:32:51.756" v="2295" actId="20577"/>
        <pc:sldMkLst>
          <pc:docMk/>
          <pc:sldMk cId="3795093806" sldId="270"/>
        </pc:sldMkLst>
        <pc:spChg chg="mod">
          <ac:chgData name="Nar, Rantu" userId="daa4c575-f0ab-4953-b0f8-6e7684625f42" providerId="ADAL" clId="{71E7165F-998A-42CE-8338-1922E5A2EB0D}" dt="2023-07-23T14:25:12.740" v="1821" actId="20577"/>
          <ac:spMkLst>
            <pc:docMk/>
            <pc:sldMk cId="3795093806" sldId="270"/>
            <ac:spMk id="2" creationId="{F80E7327-9F84-6B1F-6B85-CDD69E0C1A08}"/>
          </ac:spMkLst>
        </pc:spChg>
        <pc:spChg chg="mod">
          <ac:chgData name="Nar, Rantu" userId="daa4c575-f0ab-4953-b0f8-6e7684625f42" providerId="ADAL" clId="{71E7165F-998A-42CE-8338-1922E5A2EB0D}" dt="2023-07-23T14:31:41.260" v="2250" actId="1036"/>
          <ac:spMkLst>
            <pc:docMk/>
            <pc:sldMk cId="3795093806" sldId="270"/>
            <ac:spMk id="5" creationId="{3A1B7ABE-29A6-7442-AC43-CE8A1AB94929}"/>
          </ac:spMkLst>
        </pc:spChg>
        <pc:spChg chg="mod">
          <ac:chgData name="Nar, Rantu" userId="daa4c575-f0ab-4953-b0f8-6e7684625f42" providerId="ADAL" clId="{71E7165F-998A-42CE-8338-1922E5A2EB0D}" dt="2023-07-23T14:31:41.260" v="2250" actId="1036"/>
          <ac:spMkLst>
            <pc:docMk/>
            <pc:sldMk cId="3795093806" sldId="270"/>
            <ac:spMk id="6" creationId="{9E16F8F6-113B-8D7F-A817-E375966DD4D2}"/>
          </ac:spMkLst>
        </pc:spChg>
        <pc:spChg chg="del mod">
          <ac:chgData name="Nar, Rantu" userId="daa4c575-f0ab-4953-b0f8-6e7684625f42" providerId="ADAL" clId="{71E7165F-998A-42CE-8338-1922E5A2EB0D}" dt="2023-07-23T14:25:28.526" v="1824" actId="478"/>
          <ac:spMkLst>
            <pc:docMk/>
            <pc:sldMk cId="3795093806" sldId="270"/>
            <ac:spMk id="7" creationId="{FECD76AC-6E54-F75F-D690-F48A352AA49A}"/>
          </ac:spMkLst>
        </pc:spChg>
        <pc:spChg chg="del">
          <ac:chgData name="Nar, Rantu" userId="daa4c575-f0ab-4953-b0f8-6e7684625f42" providerId="ADAL" clId="{71E7165F-998A-42CE-8338-1922E5A2EB0D}" dt="2023-07-23T14:25:21.981" v="1822" actId="478"/>
          <ac:spMkLst>
            <pc:docMk/>
            <pc:sldMk cId="3795093806" sldId="270"/>
            <ac:spMk id="8" creationId="{84B2B9B3-90BB-B389-38A7-843DFB394E08}"/>
          </ac:spMkLst>
        </pc:spChg>
        <pc:spChg chg="del">
          <ac:chgData name="Nar, Rantu" userId="daa4c575-f0ab-4953-b0f8-6e7684625f42" providerId="ADAL" clId="{71E7165F-998A-42CE-8338-1922E5A2EB0D}" dt="2023-07-23T14:25:21.981" v="1822" actId="478"/>
          <ac:spMkLst>
            <pc:docMk/>
            <pc:sldMk cId="3795093806" sldId="270"/>
            <ac:spMk id="9" creationId="{314BE662-8699-6D8F-B047-831F525B030E}"/>
          </ac:spMkLst>
        </pc:spChg>
        <pc:spChg chg="del">
          <ac:chgData name="Nar, Rantu" userId="daa4c575-f0ab-4953-b0f8-6e7684625f42" providerId="ADAL" clId="{71E7165F-998A-42CE-8338-1922E5A2EB0D}" dt="2023-07-23T14:25:21.981" v="1822" actId="478"/>
          <ac:spMkLst>
            <pc:docMk/>
            <pc:sldMk cId="3795093806" sldId="270"/>
            <ac:spMk id="10" creationId="{570B467D-8C39-C1A2-6AC6-DF846103EEEC}"/>
          </ac:spMkLst>
        </pc:spChg>
        <pc:spChg chg="del">
          <ac:chgData name="Nar, Rantu" userId="daa4c575-f0ab-4953-b0f8-6e7684625f42" providerId="ADAL" clId="{71E7165F-998A-42CE-8338-1922E5A2EB0D}" dt="2023-07-23T14:25:21.981" v="1822" actId="478"/>
          <ac:spMkLst>
            <pc:docMk/>
            <pc:sldMk cId="3795093806" sldId="270"/>
            <ac:spMk id="11" creationId="{11F4B258-3633-4322-7A36-BD689F061F8D}"/>
          </ac:spMkLst>
        </pc:spChg>
        <pc:spChg chg="del">
          <ac:chgData name="Nar, Rantu" userId="daa4c575-f0ab-4953-b0f8-6e7684625f42" providerId="ADAL" clId="{71E7165F-998A-42CE-8338-1922E5A2EB0D}" dt="2023-07-23T14:25:21.981" v="1822" actId="478"/>
          <ac:spMkLst>
            <pc:docMk/>
            <pc:sldMk cId="3795093806" sldId="270"/>
            <ac:spMk id="12" creationId="{8C108C66-1454-FE39-4730-0BDC89AA43D8}"/>
          </ac:spMkLst>
        </pc:spChg>
        <pc:spChg chg="del">
          <ac:chgData name="Nar, Rantu" userId="daa4c575-f0ab-4953-b0f8-6e7684625f42" providerId="ADAL" clId="{71E7165F-998A-42CE-8338-1922E5A2EB0D}" dt="2023-07-23T14:25:21.981" v="1822" actId="478"/>
          <ac:spMkLst>
            <pc:docMk/>
            <pc:sldMk cId="3795093806" sldId="270"/>
            <ac:spMk id="13" creationId="{10A034DA-2D2D-5405-0C6D-632E95D6B76D}"/>
          </ac:spMkLst>
        </pc:spChg>
        <pc:spChg chg="add mod">
          <ac:chgData name="Nar, Rantu" userId="daa4c575-f0ab-4953-b0f8-6e7684625f42" providerId="ADAL" clId="{71E7165F-998A-42CE-8338-1922E5A2EB0D}" dt="2023-07-23T14:32:51.756" v="2295" actId="20577"/>
          <ac:spMkLst>
            <pc:docMk/>
            <pc:sldMk cId="3795093806" sldId="270"/>
            <ac:spMk id="22" creationId="{EF63D12E-3002-3DCB-863A-F65FED477BC6}"/>
          </ac:spMkLst>
        </pc:spChg>
        <pc:spChg chg="add mod">
          <ac:chgData name="Nar, Rantu" userId="daa4c575-f0ab-4953-b0f8-6e7684625f42" providerId="ADAL" clId="{71E7165F-998A-42CE-8338-1922E5A2EB0D}" dt="2023-07-23T14:31:41.260" v="2250" actId="1036"/>
          <ac:spMkLst>
            <pc:docMk/>
            <pc:sldMk cId="3795093806" sldId="270"/>
            <ac:spMk id="23" creationId="{3269C49F-428A-2BD6-B6E4-C08BEEA2F3D1}"/>
          </ac:spMkLst>
        </pc:spChg>
        <pc:spChg chg="add mod">
          <ac:chgData name="Nar, Rantu" userId="daa4c575-f0ab-4953-b0f8-6e7684625f42" providerId="ADAL" clId="{71E7165F-998A-42CE-8338-1922E5A2EB0D}" dt="2023-07-23T14:31:41.260" v="2250" actId="1036"/>
          <ac:spMkLst>
            <pc:docMk/>
            <pc:sldMk cId="3795093806" sldId="270"/>
            <ac:spMk id="24" creationId="{656A09AE-629C-CA38-5EEF-F827AD249517}"/>
          </ac:spMkLst>
        </pc:spChg>
        <pc:cxnChg chg="add del mod">
          <ac:chgData name="Nar, Rantu" userId="daa4c575-f0ab-4953-b0f8-6e7684625f42" providerId="ADAL" clId="{71E7165F-998A-42CE-8338-1922E5A2EB0D}" dt="2023-07-23T14:26:05.670" v="1829" actId="11529"/>
          <ac:cxnSpMkLst>
            <pc:docMk/>
            <pc:sldMk cId="3795093806" sldId="270"/>
            <ac:cxnSpMk id="4" creationId="{9E7579C2-FEB6-ECA4-2456-0668D7206E85}"/>
          </ac:cxnSpMkLst>
        </pc:cxnChg>
        <pc:cxnChg chg="add mod">
          <ac:chgData name="Nar, Rantu" userId="daa4c575-f0ab-4953-b0f8-6e7684625f42" providerId="ADAL" clId="{71E7165F-998A-42CE-8338-1922E5A2EB0D}" dt="2023-07-23T14:31:41.260" v="2250" actId="1036"/>
          <ac:cxnSpMkLst>
            <pc:docMk/>
            <pc:sldMk cId="3795093806" sldId="270"/>
            <ac:cxnSpMk id="15" creationId="{9AABAA7C-E623-6C3C-21A7-DE6165B99255}"/>
          </ac:cxnSpMkLst>
        </pc:cxnChg>
        <pc:cxnChg chg="add del mod">
          <ac:chgData name="Nar, Rantu" userId="daa4c575-f0ab-4953-b0f8-6e7684625f42" providerId="ADAL" clId="{71E7165F-998A-42CE-8338-1922E5A2EB0D}" dt="2023-07-23T14:27:21.999" v="1858" actId="11529"/>
          <ac:cxnSpMkLst>
            <pc:docMk/>
            <pc:sldMk cId="3795093806" sldId="270"/>
            <ac:cxnSpMk id="19" creationId="{F63B5BFB-6D8C-37BD-58A0-A6F6BA78C5C1}"/>
          </ac:cxnSpMkLst>
        </pc:cxnChg>
        <pc:cxnChg chg="add mod">
          <ac:chgData name="Nar, Rantu" userId="daa4c575-f0ab-4953-b0f8-6e7684625f42" providerId="ADAL" clId="{71E7165F-998A-42CE-8338-1922E5A2EB0D}" dt="2023-07-23T14:31:41.260" v="2250" actId="1036"/>
          <ac:cxnSpMkLst>
            <pc:docMk/>
            <pc:sldMk cId="3795093806" sldId="270"/>
            <ac:cxnSpMk id="21" creationId="{B5048CB4-8CBE-F0F2-0D34-8882F8B83BA5}"/>
          </ac:cxnSpMkLst>
        </pc:cxnChg>
      </pc:sldChg>
      <pc:sldChg chg="addSp delSp modSp new mod setBg">
        <pc:chgData name="Nar, Rantu" userId="daa4c575-f0ab-4953-b0f8-6e7684625f42" providerId="ADAL" clId="{71E7165F-998A-42CE-8338-1922E5A2EB0D}" dt="2023-07-23T16:50:28.605" v="8502" actId="26606"/>
        <pc:sldMkLst>
          <pc:docMk/>
          <pc:sldMk cId="251198890" sldId="271"/>
        </pc:sldMkLst>
        <pc:spChg chg="mod">
          <ac:chgData name="Nar, Rantu" userId="daa4c575-f0ab-4953-b0f8-6e7684625f42" providerId="ADAL" clId="{71E7165F-998A-42CE-8338-1922E5A2EB0D}" dt="2023-07-23T16:50:28.605" v="8502" actId="26606"/>
          <ac:spMkLst>
            <pc:docMk/>
            <pc:sldMk cId="251198890" sldId="271"/>
            <ac:spMk id="2" creationId="{825DFDBE-D1CF-A422-478C-EEA7187F14C6}"/>
          </ac:spMkLst>
        </pc:spChg>
        <pc:spChg chg="del mod">
          <ac:chgData name="Nar, Rantu" userId="daa4c575-f0ab-4953-b0f8-6e7684625f42" providerId="ADAL" clId="{71E7165F-998A-42CE-8338-1922E5A2EB0D}" dt="2023-07-23T16:50:28.605" v="8502" actId="26606"/>
          <ac:spMkLst>
            <pc:docMk/>
            <pc:sldMk cId="251198890" sldId="271"/>
            <ac:spMk id="3" creationId="{71CB7579-6543-0DB7-CE4B-83D41EFF4FCF}"/>
          </ac:spMkLst>
        </pc:spChg>
        <pc:spChg chg="add">
          <ac:chgData name="Nar, Rantu" userId="daa4c575-f0ab-4953-b0f8-6e7684625f42" providerId="ADAL" clId="{71E7165F-998A-42CE-8338-1922E5A2EB0D}" dt="2023-07-23T16:50:28.605" v="8502" actId="26606"/>
          <ac:spMkLst>
            <pc:docMk/>
            <pc:sldMk cId="251198890" sldId="271"/>
            <ac:spMk id="9" creationId="{8DF67618-B87B-4195-8E24-3B126F79FF55}"/>
          </ac:spMkLst>
        </pc:spChg>
        <pc:spChg chg="add">
          <ac:chgData name="Nar, Rantu" userId="daa4c575-f0ab-4953-b0f8-6e7684625f42" providerId="ADAL" clId="{71E7165F-998A-42CE-8338-1922E5A2EB0D}" dt="2023-07-23T16:50:28.605" v="8502" actId="26606"/>
          <ac:spMkLst>
            <pc:docMk/>
            <pc:sldMk cId="251198890" sldId="271"/>
            <ac:spMk id="11" creationId="{64960379-9FF9-400A-A8A8-F5AB633FD3BF}"/>
          </ac:spMkLst>
        </pc:spChg>
        <pc:grpChg chg="add">
          <ac:chgData name="Nar, Rantu" userId="daa4c575-f0ab-4953-b0f8-6e7684625f42" providerId="ADAL" clId="{71E7165F-998A-42CE-8338-1922E5A2EB0D}" dt="2023-07-23T16:50:28.605" v="8502" actId="26606"/>
          <ac:grpSpMkLst>
            <pc:docMk/>
            <pc:sldMk cId="251198890" sldId="271"/>
            <ac:grpSpMk id="13" creationId="{2C491629-AE25-486B-9B22-2CE4EE8F7E47}"/>
          </ac:grpSpMkLst>
        </pc:grpChg>
        <pc:grpChg chg="add">
          <ac:chgData name="Nar, Rantu" userId="daa4c575-f0ab-4953-b0f8-6e7684625f42" providerId="ADAL" clId="{71E7165F-998A-42CE-8338-1922E5A2EB0D}" dt="2023-07-23T16:50:28.605" v="8502" actId="26606"/>
          <ac:grpSpMkLst>
            <pc:docMk/>
            <pc:sldMk cId="251198890" sldId="271"/>
            <ac:grpSpMk id="17" creationId="{43F5E015-E085-4624-B431-B42414448684}"/>
          </ac:grpSpMkLst>
        </pc:grpChg>
        <pc:graphicFrameChg chg="add">
          <ac:chgData name="Nar, Rantu" userId="daa4c575-f0ab-4953-b0f8-6e7684625f42" providerId="ADAL" clId="{71E7165F-998A-42CE-8338-1922E5A2EB0D}" dt="2023-07-23T16:50:28.605" v="8502" actId="26606"/>
          <ac:graphicFrameMkLst>
            <pc:docMk/>
            <pc:sldMk cId="251198890" sldId="271"/>
            <ac:graphicFrameMk id="5" creationId="{BEBA3A81-360B-3103-DF58-4AEC52483D94}"/>
          </ac:graphicFrameMkLst>
        </pc:graphicFrameChg>
      </pc:sldChg>
      <pc:sldChg chg="addSp delSp modSp add mod ord">
        <pc:chgData name="Nar, Rantu" userId="daa4c575-f0ab-4953-b0f8-6e7684625f42" providerId="ADAL" clId="{71E7165F-998A-42CE-8338-1922E5A2EB0D}" dt="2023-07-23T14:38:49.688" v="2629" actId="20577"/>
        <pc:sldMkLst>
          <pc:docMk/>
          <pc:sldMk cId="3541337780" sldId="272"/>
        </pc:sldMkLst>
        <pc:spChg chg="mod">
          <ac:chgData name="Nar, Rantu" userId="daa4c575-f0ab-4953-b0f8-6e7684625f42" providerId="ADAL" clId="{71E7165F-998A-42CE-8338-1922E5A2EB0D}" dt="2023-07-23T14:36:11.187" v="2390" actId="20577"/>
          <ac:spMkLst>
            <pc:docMk/>
            <pc:sldMk cId="3541337780" sldId="272"/>
            <ac:spMk id="2" creationId="{F80E7327-9F84-6B1F-6B85-CDD69E0C1A08}"/>
          </ac:spMkLst>
        </pc:spChg>
        <pc:spChg chg="add mod">
          <ac:chgData name="Nar, Rantu" userId="daa4c575-f0ab-4953-b0f8-6e7684625f42" providerId="ADAL" clId="{71E7165F-998A-42CE-8338-1922E5A2EB0D}" dt="2023-07-23T14:38:22.910" v="2588" actId="20577"/>
          <ac:spMkLst>
            <pc:docMk/>
            <pc:sldMk cId="3541337780" sldId="272"/>
            <ac:spMk id="3" creationId="{2A689AB7-A4F7-6077-52E4-11718705FFB9}"/>
          </ac:spMkLst>
        </pc:spChg>
        <pc:spChg chg="add mod">
          <ac:chgData name="Nar, Rantu" userId="daa4c575-f0ab-4953-b0f8-6e7684625f42" providerId="ADAL" clId="{71E7165F-998A-42CE-8338-1922E5A2EB0D}" dt="2023-07-23T14:38:37.724" v="2602" actId="120"/>
          <ac:spMkLst>
            <pc:docMk/>
            <pc:sldMk cId="3541337780" sldId="272"/>
            <ac:spMk id="4" creationId="{8471BD4F-7025-F568-9DF7-91DC0E388657}"/>
          </ac:spMkLst>
        </pc:spChg>
        <pc:spChg chg="mod">
          <ac:chgData name="Nar, Rantu" userId="daa4c575-f0ab-4953-b0f8-6e7684625f42" providerId="ADAL" clId="{71E7165F-998A-42CE-8338-1922E5A2EB0D}" dt="2023-07-23T14:37:00.871" v="2502" actId="20577"/>
          <ac:spMkLst>
            <pc:docMk/>
            <pc:sldMk cId="3541337780" sldId="272"/>
            <ac:spMk id="5" creationId="{3A1B7ABE-29A6-7442-AC43-CE8A1AB94929}"/>
          </ac:spMkLst>
        </pc:spChg>
        <pc:spChg chg="mod">
          <ac:chgData name="Nar, Rantu" userId="daa4c575-f0ab-4953-b0f8-6e7684625f42" providerId="ADAL" clId="{71E7165F-998A-42CE-8338-1922E5A2EB0D}" dt="2023-07-23T14:36:46.582" v="2483" actId="20577"/>
          <ac:spMkLst>
            <pc:docMk/>
            <pc:sldMk cId="3541337780" sldId="272"/>
            <ac:spMk id="6" creationId="{9E16F8F6-113B-8D7F-A817-E375966DD4D2}"/>
          </ac:spMkLst>
        </pc:spChg>
        <pc:spChg chg="del">
          <ac:chgData name="Nar, Rantu" userId="daa4c575-f0ab-4953-b0f8-6e7684625f42" providerId="ADAL" clId="{71E7165F-998A-42CE-8338-1922E5A2EB0D}" dt="2023-07-23T14:36:20.688" v="2391" actId="478"/>
          <ac:spMkLst>
            <pc:docMk/>
            <pc:sldMk cId="3541337780" sldId="272"/>
            <ac:spMk id="22" creationId="{EF63D12E-3002-3DCB-863A-F65FED477BC6}"/>
          </ac:spMkLst>
        </pc:spChg>
        <pc:spChg chg="mod">
          <ac:chgData name="Nar, Rantu" userId="daa4c575-f0ab-4953-b0f8-6e7684625f42" providerId="ADAL" clId="{71E7165F-998A-42CE-8338-1922E5A2EB0D}" dt="2023-07-23T14:38:17.161" v="2586" actId="1036"/>
          <ac:spMkLst>
            <pc:docMk/>
            <pc:sldMk cId="3541337780" sldId="272"/>
            <ac:spMk id="23" creationId="{3269C49F-428A-2BD6-B6E4-C08BEEA2F3D1}"/>
          </ac:spMkLst>
        </pc:spChg>
        <pc:spChg chg="mod">
          <ac:chgData name="Nar, Rantu" userId="daa4c575-f0ab-4953-b0f8-6e7684625f42" providerId="ADAL" clId="{71E7165F-998A-42CE-8338-1922E5A2EB0D}" dt="2023-07-23T14:38:49.688" v="2629" actId="20577"/>
          <ac:spMkLst>
            <pc:docMk/>
            <pc:sldMk cId="3541337780" sldId="272"/>
            <ac:spMk id="24" creationId="{656A09AE-629C-CA38-5EEF-F827AD249517}"/>
          </ac:spMkLst>
        </pc:spChg>
        <pc:cxnChg chg="mod">
          <ac:chgData name="Nar, Rantu" userId="daa4c575-f0ab-4953-b0f8-6e7684625f42" providerId="ADAL" clId="{71E7165F-998A-42CE-8338-1922E5A2EB0D}" dt="2023-07-23T14:36:35.233" v="2464" actId="1038"/>
          <ac:cxnSpMkLst>
            <pc:docMk/>
            <pc:sldMk cId="3541337780" sldId="272"/>
            <ac:cxnSpMk id="15" creationId="{9AABAA7C-E623-6C3C-21A7-DE6165B99255}"/>
          </ac:cxnSpMkLst>
        </pc:cxnChg>
        <pc:cxnChg chg="mod">
          <ac:chgData name="Nar, Rantu" userId="daa4c575-f0ab-4953-b0f8-6e7684625f42" providerId="ADAL" clId="{71E7165F-998A-42CE-8338-1922E5A2EB0D}" dt="2023-07-23T14:36:35.233" v="2464" actId="1038"/>
          <ac:cxnSpMkLst>
            <pc:docMk/>
            <pc:sldMk cId="3541337780" sldId="272"/>
            <ac:cxnSpMk id="21" creationId="{B5048CB4-8CBE-F0F2-0D34-8882F8B83BA5}"/>
          </ac:cxnSpMkLst>
        </pc:cxnChg>
      </pc:sldChg>
      <pc:sldChg chg="delSp modSp add mod">
        <pc:chgData name="Nar, Rantu" userId="daa4c575-f0ab-4953-b0f8-6e7684625f42" providerId="ADAL" clId="{71E7165F-998A-42CE-8338-1922E5A2EB0D}" dt="2023-07-23T14:42:15.751" v="2725" actId="14100"/>
        <pc:sldMkLst>
          <pc:docMk/>
          <pc:sldMk cId="3663399539" sldId="273"/>
        </pc:sldMkLst>
        <pc:spChg chg="mod">
          <ac:chgData name="Nar, Rantu" userId="daa4c575-f0ab-4953-b0f8-6e7684625f42" providerId="ADAL" clId="{71E7165F-998A-42CE-8338-1922E5A2EB0D}" dt="2023-07-23T14:40:20.607" v="2647" actId="20577"/>
          <ac:spMkLst>
            <pc:docMk/>
            <pc:sldMk cId="3663399539" sldId="273"/>
            <ac:spMk id="2" creationId="{F80E7327-9F84-6B1F-6B85-CDD69E0C1A08}"/>
          </ac:spMkLst>
        </pc:spChg>
        <pc:spChg chg="mod">
          <ac:chgData name="Nar, Rantu" userId="daa4c575-f0ab-4953-b0f8-6e7684625f42" providerId="ADAL" clId="{71E7165F-998A-42CE-8338-1922E5A2EB0D}" dt="2023-07-23T14:42:15.751" v="2725" actId="14100"/>
          <ac:spMkLst>
            <pc:docMk/>
            <pc:sldMk cId="3663399539" sldId="273"/>
            <ac:spMk id="3" creationId="{2A689AB7-A4F7-6077-52E4-11718705FFB9}"/>
          </ac:spMkLst>
        </pc:spChg>
        <pc:spChg chg="mod">
          <ac:chgData name="Nar, Rantu" userId="daa4c575-f0ab-4953-b0f8-6e7684625f42" providerId="ADAL" clId="{71E7165F-998A-42CE-8338-1922E5A2EB0D}" dt="2023-07-23T14:41:33.237" v="2683" actId="20577"/>
          <ac:spMkLst>
            <pc:docMk/>
            <pc:sldMk cId="3663399539" sldId="273"/>
            <ac:spMk id="4" creationId="{8471BD4F-7025-F568-9DF7-91DC0E388657}"/>
          </ac:spMkLst>
        </pc:spChg>
        <pc:spChg chg="mod">
          <ac:chgData name="Nar, Rantu" userId="daa4c575-f0ab-4953-b0f8-6e7684625f42" providerId="ADAL" clId="{71E7165F-998A-42CE-8338-1922E5A2EB0D}" dt="2023-07-23T14:41:44.503" v="2694" actId="20577"/>
          <ac:spMkLst>
            <pc:docMk/>
            <pc:sldMk cId="3663399539" sldId="273"/>
            <ac:spMk id="5" creationId="{3A1B7ABE-29A6-7442-AC43-CE8A1AB94929}"/>
          </ac:spMkLst>
        </pc:spChg>
        <pc:spChg chg="mod">
          <ac:chgData name="Nar, Rantu" userId="daa4c575-f0ab-4953-b0f8-6e7684625f42" providerId="ADAL" clId="{71E7165F-998A-42CE-8338-1922E5A2EB0D}" dt="2023-07-23T14:41:19.541" v="2669" actId="20577"/>
          <ac:spMkLst>
            <pc:docMk/>
            <pc:sldMk cId="3663399539" sldId="273"/>
            <ac:spMk id="6" creationId="{9E16F8F6-113B-8D7F-A817-E375966DD4D2}"/>
          </ac:spMkLst>
        </pc:spChg>
        <pc:spChg chg="del">
          <ac:chgData name="Nar, Rantu" userId="daa4c575-f0ab-4953-b0f8-6e7684625f42" providerId="ADAL" clId="{71E7165F-998A-42CE-8338-1922E5A2EB0D}" dt="2023-07-23T14:41:51.433" v="2695" actId="478"/>
          <ac:spMkLst>
            <pc:docMk/>
            <pc:sldMk cId="3663399539" sldId="273"/>
            <ac:spMk id="23" creationId="{3269C49F-428A-2BD6-B6E4-C08BEEA2F3D1}"/>
          </ac:spMkLst>
        </pc:spChg>
        <pc:spChg chg="del">
          <ac:chgData name="Nar, Rantu" userId="daa4c575-f0ab-4953-b0f8-6e7684625f42" providerId="ADAL" clId="{71E7165F-998A-42CE-8338-1922E5A2EB0D}" dt="2023-07-23T14:41:26.514" v="2670" actId="478"/>
          <ac:spMkLst>
            <pc:docMk/>
            <pc:sldMk cId="3663399539" sldId="273"/>
            <ac:spMk id="24" creationId="{656A09AE-629C-CA38-5EEF-F827AD249517}"/>
          </ac:spMkLst>
        </pc:spChg>
      </pc:sldChg>
      <pc:sldChg chg="addSp modSp new mod setBg addAnim">
        <pc:chgData name="Nar, Rantu" userId="daa4c575-f0ab-4953-b0f8-6e7684625f42" providerId="ADAL" clId="{71E7165F-998A-42CE-8338-1922E5A2EB0D}" dt="2023-07-23T14:44:51.565" v="2733"/>
        <pc:sldMkLst>
          <pc:docMk/>
          <pc:sldMk cId="848441646" sldId="274"/>
        </pc:sldMkLst>
        <pc:spChg chg="mod">
          <ac:chgData name="Nar, Rantu" userId="daa4c575-f0ab-4953-b0f8-6e7684625f42" providerId="ADAL" clId="{71E7165F-998A-42CE-8338-1922E5A2EB0D}" dt="2023-07-23T14:44:51.565" v="2732" actId="26606"/>
          <ac:spMkLst>
            <pc:docMk/>
            <pc:sldMk cId="848441646" sldId="274"/>
            <ac:spMk id="2" creationId="{3EF1E7D5-9601-0C63-FE29-2F04576ECA68}"/>
          </ac:spMkLst>
        </pc:spChg>
        <pc:spChg chg="add">
          <ac:chgData name="Nar, Rantu" userId="daa4c575-f0ab-4953-b0f8-6e7684625f42" providerId="ADAL" clId="{71E7165F-998A-42CE-8338-1922E5A2EB0D}" dt="2023-07-23T14:44:51.565" v="2732" actId="26606"/>
          <ac:spMkLst>
            <pc:docMk/>
            <pc:sldMk cId="848441646" sldId="274"/>
            <ac:spMk id="7" creationId="{6F5A5072-7B47-4D32-B52A-4EBBF590B8A5}"/>
          </ac:spMkLst>
        </pc:spChg>
        <pc:spChg chg="add">
          <ac:chgData name="Nar, Rantu" userId="daa4c575-f0ab-4953-b0f8-6e7684625f42" providerId="ADAL" clId="{71E7165F-998A-42CE-8338-1922E5A2EB0D}" dt="2023-07-23T14:44:51.565" v="2732" actId="26606"/>
          <ac:spMkLst>
            <pc:docMk/>
            <pc:sldMk cId="848441646" sldId="274"/>
            <ac:spMk id="9" creationId="{9715DAF0-AE1B-46C9-8A6B-DB2AA05AB91D}"/>
          </ac:spMkLst>
        </pc:spChg>
        <pc:spChg chg="add">
          <ac:chgData name="Nar, Rantu" userId="daa4c575-f0ab-4953-b0f8-6e7684625f42" providerId="ADAL" clId="{71E7165F-998A-42CE-8338-1922E5A2EB0D}" dt="2023-07-23T14:44:51.565" v="2732" actId="26606"/>
          <ac:spMkLst>
            <pc:docMk/>
            <pc:sldMk cId="848441646" sldId="274"/>
            <ac:spMk id="11" creationId="{6016219D-510E-4184-9090-6D5578A87BD1}"/>
          </ac:spMkLst>
        </pc:spChg>
        <pc:spChg chg="add">
          <ac:chgData name="Nar, Rantu" userId="daa4c575-f0ab-4953-b0f8-6e7684625f42" providerId="ADAL" clId="{71E7165F-998A-42CE-8338-1922E5A2EB0D}" dt="2023-07-23T14:44:51.565" v="2732" actId="26606"/>
          <ac:spMkLst>
            <pc:docMk/>
            <pc:sldMk cId="848441646" sldId="274"/>
            <ac:spMk id="13" creationId="{AFF4A713-7B75-4B21-90D7-5AB19547C728}"/>
          </ac:spMkLst>
        </pc:spChg>
        <pc:spChg chg="add">
          <ac:chgData name="Nar, Rantu" userId="daa4c575-f0ab-4953-b0f8-6e7684625f42" providerId="ADAL" clId="{71E7165F-998A-42CE-8338-1922E5A2EB0D}" dt="2023-07-23T14:44:51.565" v="2732" actId="26606"/>
          <ac:spMkLst>
            <pc:docMk/>
            <pc:sldMk cId="848441646" sldId="274"/>
            <ac:spMk id="15" creationId="{DC631C0B-6DA6-4E57-8231-CE32B3434A7E}"/>
          </ac:spMkLst>
        </pc:spChg>
        <pc:spChg chg="add">
          <ac:chgData name="Nar, Rantu" userId="daa4c575-f0ab-4953-b0f8-6e7684625f42" providerId="ADAL" clId="{71E7165F-998A-42CE-8338-1922E5A2EB0D}" dt="2023-07-23T14:44:51.565" v="2732" actId="26606"/>
          <ac:spMkLst>
            <pc:docMk/>
            <pc:sldMk cId="848441646" sldId="274"/>
            <ac:spMk id="17" creationId="{C29501E6-A978-4A61-9689-9085AF97A53A}"/>
          </ac:spMkLst>
        </pc:spChg>
      </pc:sldChg>
      <pc:sldChg chg="addSp delSp modSp new mod setBg">
        <pc:chgData name="Nar, Rantu" userId="daa4c575-f0ab-4953-b0f8-6e7684625f42" providerId="ADAL" clId="{71E7165F-998A-42CE-8338-1922E5A2EB0D}" dt="2023-07-23T16:50:56.105" v="8508" actId="26606"/>
        <pc:sldMkLst>
          <pc:docMk/>
          <pc:sldMk cId="321097221" sldId="275"/>
        </pc:sldMkLst>
        <pc:spChg chg="mod">
          <ac:chgData name="Nar, Rantu" userId="daa4c575-f0ab-4953-b0f8-6e7684625f42" providerId="ADAL" clId="{71E7165F-998A-42CE-8338-1922E5A2EB0D}" dt="2023-07-23T16:50:56.105" v="8508" actId="26606"/>
          <ac:spMkLst>
            <pc:docMk/>
            <pc:sldMk cId="321097221" sldId="275"/>
            <ac:spMk id="2" creationId="{31DE2B60-C6D1-96D1-A49F-2BEB705DECFC}"/>
          </ac:spMkLst>
        </pc:spChg>
        <pc:spChg chg="del mod">
          <ac:chgData name="Nar, Rantu" userId="daa4c575-f0ab-4953-b0f8-6e7684625f42" providerId="ADAL" clId="{71E7165F-998A-42CE-8338-1922E5A2EB0D}" dt="2023-07-23T16:50:56.105" v="8508" actId="26606"/>
          <ac:spMkLst>
            <pc:docMk/>
            <pc:sldMk cId="321097221" sldId="275"/>
            <ac:spMk id="3" creationId="{9A8CDEDD-138B-8555-C32B-FABDC42656BF}"/>
          </ac:spMkLst>
        </pc:spChg>
        <pc:spChg chg="add">
          <ac:chgData name="Nar, Rantu" userId="daa4c575-f0ab-4953-b0f8-6e7684625f42" providerId="ADAL" clId="{71E7165F-998A-42CE-8338-1922E5A2EB0D}" dt="2023-07-23T16:50:56.105" v="8508" actId="26606"/>
          <ac:spMkLst>
            <pc:docMk/>
            <pc:sldMk cId="321097221" sldId="275"/>
            <ac:spMk id="9" creationId="{8DF67618-B87B-4195-8E24-3B126F79FF55}"/>
          </ac:spMkLst>
        </pc:spChg>
        <pc:spChg chg="add">
          <ac:chgData name="Nar, Rantu" userId="daa4c575-f0ab-4953-b0f8-6e7684625f42" providerId="ADAL" clId="{71E7165F-998A-42CE-8338-1922E5A2EB0D}" dt="2023-07-23T16:50:56.105" v="8508" actId="26606"/>
          <ac:spMkLst>
            <pc:docMk/>
            <pc:sldMk cId="321097221" sldId="275"/>
            <ac:spMk id="11" creationId="{64960379-9FF9-400A-A8A8-F5AB633FD3BF}"/>
          </ac:spMkLst>
        </pc:spChg>
        <pc:grpChg chg="add">
          <ac:chgData name="Nar, Rantu" userId="daa4c575-f0ab-4953-b0f8-6e7684625f42" providerId="ADAL" clId="{71E7165F-998A-42CE-8338-1922E5A2EB0D}" dt="2023-07-23T16:50:56.105" v="8508" actId="26606"/>
          <ac:grpSpMkLst>
            <pc:docMk/>
            <pc:sldMk cId="321097221" sldId="275"/>
            <ac:grpSpMk id="13" creationId="{2C491629-AE25-486B-9B22-2CE4EE8F7E47}"/>
          </ac:grpSpMkLst>
        </pc:grpChg>
        <pc:grpChg chg="add">
          <ac:chgData name="Nar, Rantu" userId="daa4c575-f0ab-4953-b0f8-6e7684625f42" providerId="ADAL" clId="{71E7165F-998A-42CE-8338-1922E5A2EB0D}" dt="2023-07-23T16:50:56.105" v="8508" actId="26606"/>
          <ac:grpSpMkLst>
            <pc:docMk/>
            <pc:sldMk cId="321097221" sldId="275"/>
            <ac:grpSpMk id="17" creationId="{43F5E015-E085-4624-B431-B42414448684}"/>
          </ac:grpSpMkLst>
        </pc:grpChg>
        <pc:graphicFrameChg chg="add">
          <ac:chgData name="Nar, Rantu" userId="daa4c575-f0ab-4953-b0f8-6e7684625f42" providerId="ADAL" clId="{71E7165F-998A-42CE-8338-1922E5A2EB0D}" dt="2023-07-23T16:50:56.105" v="8508" actId="26606"/>
          <ac:graphicFrameMkLst>
            <pc:docMk/>
            <pc:sldMk cId="321097221" sldId="275"/>
            <ac:graphicFrameMk id="5" creationId="{D17E54E2-B30D-B675-85DA-53E74A4535D2}"/>
          </ac:graphicFrameMkLst>
        </pc:graphicFrameChg>
      </pc:sldChg>
      <pc:sldChg chg="addSp delSp modSp new mod ord setBg">
        <pc:chgData name="Nar, Rantu" userId="daa4c575-f0ab-4953-b0f8-6e7684625f42" providerId="ADAL" clId="{71E7165F-998A-42CE-8338-1922E5A2EB0D}" dt="2023-07-23T16:50:45.717" v="8507" actId="26606"/>
        <pc:sldMkLst>
          <pc:docMk/>
          <pc:sldMk cId="2828144356" sldId="276"/>
        </pc:sldMkLst>
        <pc:spChg chg="mod">
          <ac:chgData name="Nar, Rantu" userId="daa4c575-f0ab-4953-b0f8-6e7684625f42" providerId="ADAL" clId="{71E7165F-998A-42CE-8338-1922E5A2EB0D}" dt="2023-07-23T16:50:45.717" v="8507" actId="26606"/>
          <ac:spMkLst>
            <pc:docMk/>
            <pc:sldMk cId="2828144356" sldId="276"/>
            <ac:spMk id="2" creationId="{525F17E3-AA8A-D435-189E-AD2829140301}"/>
          </ac:spMkLst>
        </pc:spChg>
        <pc:spChg chg="add del mod">
          <ac:chgData name="Nar, Rantu" userId="daa4c575-f0ab-4953-b0f8-6e7684625f42" providerId="ADAL" clId="{71E7165F-998A-42CE-8338-1922E5A2EB0D}" dt="2023-07-23T16:50:45.717" v="8507" actId="26606"/>
          <ac:spMkLst>
            <pc:docMk/>
            <pc:sldMk cId="2828144356" sldId="276"/>
            <ac:spMk id="3" creationId="{F48DE4C5-FD04-CB54-1C27-D3D9B6FE8B78}"/>
          </ac:spMkLst>
        </pc:spChg>
        <pc:spChg chg="add del">
          <ac:chgData name="Nar, Rantu" userId="daa4c575-f0ab-4953-b0f8-6e7684625f42" providerId="ADAL" clId="{71E7165F-998A-42CE-8338-1922E5A2EB0D}" dt="2023-07-23T16:50:43.866" v="8504" actId="26606"/>
          <ac:spMkLst>
            <pc:docMk/>
            <pc:sldMk cId="2828144356" sldId="276"/>
            <ac:spMk id="9" creationId="{8DF67618-B87B-4195-8E24-3B126F79FF55}"/>
          </ac:spMkLst>
        </pc:spChg>
        <pc:spChg chg="add del">
          <ac:chgData name="Nar, Rantu" userId="daa4c575-f0ab-4953-b0f8-6e7684625f42" providerId="ADAL" clId="{71E7165F-998A-42CE-8338-1922E5A2EB0D}" dt="2023-07-23T16:50:43.866" v="8504" actId="26606"/>
          <ac:spMkLst>
            <pc:docMk/>
            <pc:sldMk cId="2828144356" sldId="276"/>
            <ac:spMk id="11" creationId="{64960379-9FF9-400A-A8A8-F5AB633FD3BF}"/>
          </ac:spMkLst>
        </pc:spChg>
        <pc:spChg chg="add del">
          <ac:chgData name="Nar, Rantu" userId="daa4c575-f0ab-4953-b0f8-6e7684625f42" providerId="ADAL" clId="{71E7165F-998A-42CE-8338-1922E5A2EB0D}" dt="2023-07-23T16:50:45.658" v="8506" actId="26606"/>
          <ac:spMkLst>
            <pc:docMk/>
            <pc:sldMk cId="2828144356" sldId="276"/>
            <ac:spMk id="26" creationId="{8DF67618-B87B-4195-8E24-3B126F79FF55}"/>
          </ac:spMkLst>
        </pc:spChg>
        <pc:spChg chg="add del">
          <ac:chgData name="Nar, Rantu" userId="daa4c575-f0ab-4953-b0f8-6e7684625f42" providerId="ADAL" clId="{71E7165F-998A-42CE-8338-1922E5A2EB0D}" dt="2023-07-23T16:50:45.658" v="8506" actId="26606"/>
          <ac:spMkLst>
            <pc:docMk/>
            <pc:sldMk cId="2828144356" sldId="276"/>
            <ac:spMk id="27" creationId="{64960379-9FF9-400A-A8A8-F5AB633FD3BF}"/>
          </ac:spMkLst>
        </pc:spChg>
        <pc:spChg chg="add">
          <ac:chgData name="Nar, Rantu" userId="daa4c575-f0ab-4953-b0f8-6e7684625f42" providerId="ADAL" clId="{71E7165F-998A-42CE-8338-1922E5A2EB0D}" dt="2023-07-23T16:50:45.717" v="8507" actId="26606"/>
          <ac:spMkLst>
            <pc:docMk/>
            <pc:sldMk cId="2828144356" sldId="276"/>
            <ac:spMk id="41" creationId="{8DF67618-B87B-4195-8E24-3B126F79FF55}"/>
          </ac:spMkLst>
        </pc:spChg>
        <pc:spChg chg="add">
          <ac:chgData name="Nar, Rantu" userId="daa4c575-f0ab-4953-b0f8-6e7684625f42" providerId="ADAL" clId="{71E7165F-998A-42CE-8338-1922E5A2EB0D}" dt="2023-07-23T16:50:45.717" v="8507" actId="26606"/>
          <ac:spMkLst>
            <pc:docMk/>
            <pc:sldMk cId="2828144356" sldId="276"/>
            <ac:spMk id="42" creationId="{64960379-9FF9-400A-A8A8-F5AB633FD3BF}"/>
          </ac:spMkLst>
        </pc:spChg>
        <pc:grpChg chg="add del">
          <ac:chgData name="Nar, Rantu" userId="daa4c575-f0ab-4953-b0f8-6e7684625f42" providerId="ADAL" clId="{71E7165F-998A-42CE-8338-1922E5A2EB0D}" dt="2023-07-23T16:50:43.866" v="8504" actId="26606"/>
          <ac:grpSpMkLst>
            <pc:docMk/>
            <pc:sldMk cId="2828144356" sldId="276"/>
            <ac:grpSpMk id="13" creationId="{2C491629-AE25-486B-9B22-2CE4EE8F7E47}"/>
          </ac:grpSpMkLst>
        </pc:grpChg>
        <pc:grpChg chg="add del">
          <ac:chgData name="Nar, Rantu" userId="daa4c575-f0ab-4953-b0f8-6e7684625f42" providerId="ADAL" clId="{71E7165F-998A-42CE-8338-1922E5A2EB0D}" dt="2023-07-23T16:50:43.866" v="8504" actId="26606"/>
          <ac:grpSpMkLst>
            <pc:docMk/>
            <pc:sldMk cId="2828144356" sldId="276"/>
            <ac:grpSpMk id="17" creationId="{43F5E015-E085-4624-B431-B42414448684}"/>
          </ac:grpSpMkLst>
        </pc:grpChg>
        <pc:grpChg chg="add del">
          <ac:chgData name="Nar, Rantu" userId="daa4c575-f0ab-4953-b0f8-6e7684625f42" providerId="ADAL" clId="{71E7165F-998A-42CE-8338-1922E5A2EB0D}" dt="2023-07-23T16:50:45.658" v="8506" actId="26606"/>
          <ac:grpSpMkLst>
            <pc:docMk/>
            <pc:sldMk cId="2828144356" sldId="276"/>
            <ac:grpSpMk id="28" creationId="{2C491629-AE25-486B-9B22-2CE4EE8F7E47}"/>
          </ac:grpSpMkLst>
        </pc:grpChg>
        <pc:grpChg chg="add del">
          <ac:chgData name="Nar, Rantu" userId="daa4c575-f0ab-4953-b0f8-6e7684625f42" providerId="ADAL" clId="{71E7165F-998A-42CE-8338-1922E5A2EB0D}" dt="2023-07-23T16:50:45.658" v="8506" actId="26606"/>
          <ac:grpSpMkLst>
            <pc:docMk/>
            <pc:sldMk cId="2828144356" sldId="276"/>
            <ac:grpSpMk id="31" creationId="{43F5E015-E085-4624-B431-B42414448684}"/>
          </ac:grpSpMkLst>
        </pc:grpChg>
        <pc:grpChg chg="add">
          <ac:chgData name="Nar, Rantu" userId="daa4c575-f0ab-4953-b0f8-6e7684625f42" providerId="ADAL" clId="{71E7165F-998A-42CE-8338-1922E5A2EB0D}" dt="2023-07-23T16:50:45.717" v="8507" actId="26606"/>
          <ac:grpSpMkLst>
            <pc:docMk/>
            <pc:sldMk cId="2828144356" sldId="276"/>
            <ac:grpSpMk id="43" creationId="{2C491629-AE25-486B-9B22-2CE4EE8F7E47}"/>
          </ac:grpSpMkLst>
        </pc:grpChg>
        <pc:grpChg chg="add">
          <ac:chgData name="Nar, Rantu" userId="daa4c575-f0ab-4953-b0f8-6e7684625f42" providerId="ADAL" clId="{71E7165F-998A-42CE-8338-1922E5A2EB0D}" dt="2023-07-23T16:50:45.717" v="8507" actId="26606"/>
          <ac:grpSpMkLst>
            <pc:docMk/>
            <pc:sldMk cId="2828144356" sldId="276"/>
            <ac:grpSpMk id="44" creationId="{43F5E015-E085-4624-B431-B42414448684}"/>
          </ac:grpSpMkLst>
        </pc:grpChg>
        <pc:graphicFrameChg chg="add del">
          <ac:chgData name="Nar, Rantu" userId="daa4c575-f0ab-4953-b0f8-6e7684625f42" providerId="ADAL" clId="{71E7165F-998A-42CE-8338-1922E5A2EB0D}" dt="2023-07-23T16:50:43.866" v="8504" actId="26606"/>
          <ac:graphicFrameMkLst>
            <pc:docMk/>
            <pc:sldMk cId="2828144356" sldId="276"/>
            <ac:graphicFrameMk id="5" creationId="{C9F48D14-A911-FDA3-CAC1-D5C1146B7C95}"/>
          </ac:graphicFrameMkLst>
        </pc:graphicFrameChg>
        <pc:graphicFrameChg chg="add del">
          <ac:chgData name="Nar, Rantu" userId="daa4c575-f0ab-4953-b0f8-6e7684625f42" providerId="ADAL" clId="{71E7165F-998A-42CE-8338-1922E5A2EB0D}" dt="2023-07-23T16:50:45.658" v="8506" actId="26606"/>
          <ac:graphicFrameMkLst>
            <pc:docMk/>
            <pc:sldMk cId="2828144356" sldId="276"/>
            <ac:graphicFrameMk id="39" creationId="{E453370D-20E5-D5E8-FD79-4CC3E857CD32}"/>
          </ac:graphicFrameMkLst>
        </pc:graphicFrameChg>
        <pc:graphicFrameChg chg="add">
          <ac:chgData name="Nar, Rantu" userId="daa4c575-f0ab-4953-b0f8-6e7684625f42" providerId="ADAL" clId="{71E7165F-998A-42CE-8338-1922E5A2EB0D}" dt="2023-07-23T16:50:45.717" v="8507" actId="26606"/>
          <ac:graphicFrameMkLst>
            <pc:docMk/>
            <pc:sldMk cId="2828144356" sldId="276"/>
            <ac:graphicFrameMk id="45" creationId="{C9F48D14-A911-FDA3-CAC1-D5C1146B7C95}"/>
          </ac:graphicFrameMkLst>
        </pc:graphicFrameChg>
      </pc:sldChg>
      <pc:sldChg chg="addSp delSp modSp new mod setBg">
        <pc:chgData name="Nar, Rantu" userId="daa4c575-f0ab-4953-b0f8-6e7684625f42" providerId="ADAL" clId="{71E7165F-998A-42CE-8338-1922E5A2EB0D}" dt="2023-07-23T16:51:14.478" v="8513" actId="26606"/>
        <pc:sldMkLst>
          <pc:docMk/>
          <pc:sldMk cId="2715286912" sldId="277"/>
        </pc:sldMkLst>
        <pc:spChg chg="mod">
          <ac:chgData name="Nar, Rantu" userId="daa4c575-f0ab-4953-b0f8-6e7684625f42" providerId="ADAL" clId="{71E7165F-998A-42CE-8338-1922E5A2EB0D}" dt="2023-07-23T16:51:14.478" v="8513" actId="26606"/>
          <ac:spMkLst>
            <pc:docMk/>
            <pc:sldMk cId="2715286912" sldId="277"/>
            <ac:spMk id="2" creationId="{9B6E4167-C6D4-6BB7-79D1-AEF69160F823}"/>
          </ac:spMkLst>
        </pc:spChg>
        <pc:spChg chg="add del mod">
          <ac:chgData name="Nar, Rantu" userId="daa4c575-f0ab-4953-b0f8-6e7684625f42" providerId="ADAL" clId="{71E7165F-998A-42CE-8338-1922E5A2EB0D}" dt="2023-07-23T16:51:14.478" v="8513" actId="26606"/>
          <ac:spMkLst>
            <pc:docMk/>
            <pc:sldMk cId="2715286912" sldId="277"/>
            <ac:spMk id="3" creationId="{57A8148D-D7AE-1548-3486-BA2C024FB66C}"/>
          </ac:spMkLst>
        </pc:spChg>
        <pc:spChg chg="add del">
          <ac:chgData name="Nar, Rantu" userId="daa4c575-f0ab-4953-b0f8-6e7684625f42" providerId="ADAL" clId="{71E7165F-998A-42CE-8338-1922E5A2EB0D}" dt="2023-07-23T16:51:11.164" v="8510" actId="26606"/>
          <ac:spMkLst>
            <pc:docMk/>
            <pc:sldMk cId="2715286912" sldId="277"/>
            <ac:spMk id="9" creationId="{8DF67618-B87B-4195-8E24-3B126F79FF55}"/>
          </ac:spMkLst>
        </pc:spChg>
        <pc:spChg chg="add del">
          <ac:chgData name="Nar, Rantu" userId="daa4c575-f0ab-4953-b0f8-6e7684625f42" providerId="ADAL" clId="{71E7165F-998A-42CE-8338-1922E5A2EB0D}" dt="2023-07-23T16:51:11.164" v="8510" actId="26606"/>
          <ac:spMkLst>
            <pc:docMk/>
            <pc:sldMk cId="2715286912" sldId="277"/>
            <ac:spMk id="11" creationId="{64960379-9FF9-400A-A8A8-F5AB633FD3BF}"/>
          </ac:spMkLst>
        </pc:spChg>
        <pc:spChg chg="add del">
          <ac:chgData name="Nar, Rantu" userId="daa4c575-f0ab-4953-b0f8-6e7684625f42" providerId="ADAL" clId="{71E7165F-998A-42CE-8338-1922E5A2EB0D}" dt="2023-07-23T16:51:14.413" v="8512" actId="26606"/>
          <ac:spMkLst>
            <pc:docMk/>
            <pc:sldMk cId="2715286912" sldId="277"/>
            <ac:spMk id="26" creationId="{8DF67618-B87B-4195-8E24-3B126F79FF55}"/>
          </ac:spMkLst>
        </pc:spChg>
        <pc:spChg chg="add del">
          <ac:chgData name="Nar, Rantu" userId="daa4c575-f0ab-4953-b0f8-6e7684625f42" providerId="ADAL" clId="{71E7165F-998A-42CE-8338-1922E5A2EB0D}" dt="2023-07-23T16:51:14.413" v="8512" actId="26606"/>
          <ac:spMkLst>
            <pc:docMk/>
            <pc:sldMk cId="2715286912" sldId="277"/>
            <ac:spMk id="27" creationId="{64960379-9FF9-400A-A8A8-F5AB633FD3BF}"/>
          </ac:spMkLst>
        </pc:spChg>
        <pc:spChg chg="add">
          <ac:chgData name="Nar, Rantu" userId="daa4c575-f0ab-4953-b0f8-6e7684625f42" providerId="ADAL" clId="{71E7165F-998A-42CE-8338-1922E5A2EB0D}" dt="2023-07-23T16:51:14.478" v="8513" actId="26606"/>
          <ac:spMkLst>
            <pc:docMk/>
            <pc:sldMk cId="2715286912" sldId="277"/>
            <ac:spMk id="41" creationId="{8DF67618-B87B-4195-8E24-3B126F79FF55}"/>
          </ac:spMkLst>
        </pc:spChg>
        <pc:spChg chg="add">
          <ac:chgData name="Nar, Rantu" userId="daa4c575-f0ab-4953-b0f8-6e7684625f42" providerId="ADAL" clId="{71E7165F-998A-42CE-8338-1922E5A2EB0D}" dt="2023-07-23T16:51:14.478" v="8513" actId="26606"/>
          <ac:spMkLst>
            <pc:docMk/>
            <pc:sldMk cId="2715286912" sldId="277"/>
            <ac:spMk id="42" creationId="{64960379-9FF9-400A-A8A8-F5AB633FD3BF}"/>
          </ac:spMkLst>
        </pc:spChg>
        <pc:grpChg chg="add del">
          <ac:chgData name="Nar, Rantu" userId="daa4c575-f0ab-4953-b0f8-6e7684625f42" providerId="ADAL" clId="{71E7165F-998A-42CE-8338-1922E5A2EB0D}" dt="2023-07-23T16:51:11.164" v="8510" actId="26606"/>
          <ac:grpSpMkLst>
            <pc:docMk/>
            <pc:sldMk cId="2715286912" sldId="277"/>
            <ac:grpSpMk id="13" creationId="{2C491629-AE25-486B-9B22-2CE4EE8F7E47}"/>
          </ac:grpSpMkLst>
        </pc:grpChg>
        <pc:grpChg chg="add del">
          <ac:chgData name="Nar, Rantu" userId="daa4c575-f0ab-4953-b0f8-6e7684625f42" providerId="ADAL" clId="{71E7165F-998A-42CE-8338-1922E5A2EB0D}" dt="2023-07-23T16:51:11.164" v="8510" actId="26606"/>
          <ac:grpSpMkLst>
            <pc:docMk/>
            <pc:sldMk cId="2715286912" sldId="277"/>
            <ac:grpSpMk id="17" creationId="{43F5E015-E085-4624-B431-B42414448684}"/>
          </ac:grpSpMkLst>
        </pc:grpChg>
        <pc:grpChg chg="add del">
          <ac:chgData name="Nar, Rantu" userId="daa4c575-f0ab-4953-b0f8-6e7684625f42" providerId="ADAL" clId="{71E7165F-998A-42CE-8338-1922E5A2EB0D}" dt="2023-07-23T16:51:14.413" v="8512" actId="26606"/>
          <ac:grpSpMkLst>
            <pc:docMk/>
            <pc:sldMk cId="2715286912" sldId="277"/>
            <ac:grpSpMk id="28" creationId="{2C491629-AE25-486B-9B22-2CE4EE8F7E47}"/>
          </ac:grpSpMkLst>
        </pc:grpChg>
        <pc:grpChg chg="add del">
          <ac:chgData name="Nar, Rantu" userId="daa4c575-f0ab-4953-b0f8-6e7684625f42" providerId="ADAL" clId="{71E7165F-998A-42CE-8338-1922E5A2EB0D}" dt="2023-07-23T16:51:14.413" v="8512" actId="26606"/>
          <ac:grpSpMkLst>
            <pc:docMk/>
            <pc:sldMk cId="2715286912" sldId="277"/>
            <ac:grpSpMk id="31" creationId="{43F5E015-E085-4624-B431-B42414448684}"/>
          </ac:grpSpMkLst>
        </pc:grpChg>
        <pc:grpChg chg="add">
          <ac:chgData name="Nar, Rantu" userId="daa4c575-f0ab-4953-b0f8-6e7684625f42" providerId="ADAL" clId="{71E7165F-998A-42CE-8338-1922E5A2EB0D}" dt="2023-07-23T16:51:14.478" v="8513" actId="26606"/>
          <ac:grpSpMkLst>
            <pc:docMk/>
            <pc:sldMk cId="2715286912" sldId="277"/>
            <ac:grpSpMk id="43" creationId="{2C491629-AE25-486B-9B22-2CE4EE8F7E47}"/>
          </ac:grpSpMkLst>
        </pc:grpChg>
        <pc:grpChg chg="add">
          <ac:chgData name="Nar, Rantu" userId="daa4c575-f0ab-4953-b0f8-6e7684625f42" providerId="ADAL" clId="{71E7165F-998A-42CE-8338-1922E5A2EB0D}" dt="2023-07-23T16:51:14.478" v="8513" actId="26606"/>
          <ac:grpSpMkLst>
            <pc:docMk/>
            <pc:sldMk cId="2715286912" sldId="277"/>
            <ac:grpSpMk id="44" creationId="{43F5E015-E085-4624-B431-B42414448684}"/>
          </ac:grpSpMkLst>
        </pc:grpChg>
        <pc:graphicFrameChg chg="add del">
          <ac:chgData name="Nar, Rantu" userId="daa4c575-f0ab-4953-b0f8-6e7684625f42" providerId="ADAL" clId="{71E7165F-998A-42CE-8338-1922E5A2EB0D}" dt="2023-07-23T16:51:11.164" v="8510" actId="26606"/>
          <ac:graphicFrameMkLst>
            <pc:docMk/>
            <pc:sldMk cId="2715286912" sldId="277"/>
            <ac:graphicFrameMk id="5" creationId="{7A50E986-CD3D-3B60-86EC-EF13C6144046}"/>
          </ac:graphicFrameMkLst>
        </pc:graphicFrameChg>
        <pc:graphicFrameChg chg="add del">
          <ac:chgData name="Nar, Rantu" userId="daa4c575-f0ab-4953-b0f8-6e7684625f42" providerId="ADAL" clId="{71E7165F-998A-42CE-8338-1922E5A2EB0D}" dt="2023-07-23T16:51:14.413" v="8512" actId="26606"/>
          <ac:graphicFrameMkLst>
            <pc:docMk/>
            <pc:sldMk cId="2715286912" sldId="277"/>
            <ac:graphicFrameMk id="39" creationId="{7DE0129D-BFD4-952C-6ADF-8E5C6CD88C17}"/>
          </ac:graphicFrameMkLst>
        </pc:graphicFrameChg>
        <pc:graphicFrameChg chg="add">
          <ac:chgData name="Nar, Rantu" userId="daa4c575-f0ab-4953-b0f8-6e7684625f42" providerId="ADAL" clId="{71E7165F-998A-42CE-8338-1922E5A2EB0D}" dt="2023-07-23T16:51:14.478" v="8513" actId="26606"/>
          <ac:graphicFrameMkLst>
            <pc:docMk/>
            <pc:sldMk cId="2715286912" sldId="277"/>
            <ac:graphicFrameMk id="45" creationId="{7A50E986-CD3D-3B60-86EC-EF13C6144046}"/>
          </ac:graphicFrameMkLst>
        </pc:graphicFrameChg>
      </pc:sldChg>
      <pc:sldChg chg="addSp delSp modSp new mod">
        <pc:chgData name="Nar, Rantu" userId="daa4c575-f0ab-4953-b0f8-6e7684625f42" providerId="ADAL" clId="{71E7165F-998A-42CE-8338-1922E5A2EB0D}" dt="2023-07-23T15:08:58.441" v="4100" actId="207"/>
        <pc:sldMkLst>
          <pc:docMk/>
          <pc:sldMk cId="4215210113" sldId="278"/>
        </pc:sldMkLst>
        <pc:spChg chg="mod">
          <ac:chgData name="Nar, Rantu" userId="daa4c575-f0ab-4953-b0f8-6e7684625f42" providerId="ADAL" clId="{71E7165F-998A-42CE-8338-1922E5A2EB0D}" dt="2023-07-23T14:52:12.232" v="3052" actId="20577"/>
          <ac:spMkLst>
            <pc:docMk/>
            <pc:sldMk cId="4215210113" sldId="278"/>
            <ac:spMk id="2" creationId="{55D14327-1AEF-B2C0-E6A1-3FBC59985A7C}"/>
          </ac:spMkLst>
        </pc:spChg>
        <pc:spChg chg="del mod">
          <ac:chgData name="Nar, Rantu" userId="daa4c575-f0ab-4953-b0f8-6e7684625f42" providerId="ADAL" clId="{71E7165F-998A-42CE-8338-1922E5A2EB0D}" dt="2023-07-23T14:52:17.592" v="3054" actId="478"/>
          <ac:spMkLst>
            <pc:docMk/>
            <pc:sldMk cId="4215210113" sldId="278"/>
            <ac:spMk id="3" creationId="{A3EDB17E-05EA-4E41-AC53-6CFF619E8FAA}"/>
          </ac:spMkLst>
        </pc:spChg>
        <pc:spChg chg="add del mod">
          <ac:chgData name="Nar, Rantu" userId="daa4c575-f0ab-4953-b0f8-6e7684625f42" providerId="ADAL" clId="{71E7165F-998A-42CE-8338-1922E5A2EB0D}" dt="2023-07-23T14:52:40.209" v="3062" actId="11529"/>
          <ac:spMkLst>
            <pc:docMk/>
            <pc:sldMk cId="4215210113" sldId="278"/>
            <ac:spMk id="4" creationId="{E2651A3C-D8BF-5ACE-038B-B217AEB0DE0B}"/>
          </ac:spMkLst>
        </pc:spChg>
        <pc:spChg chg="add mod">
          <ac:chgData name="Nar, Rantu" userId="daa4c575-f0ab-4953-b0f8-6e7684625f42" providerId="ADAL" clId="{71E7165F-998A-42CE-8338-1922E5A2EB0D}" dt="2023-07-23T15:08:54.827" v="4099" actId="207"/>
          <ac:spMkLst>
            <pc:docMk/>
            <pc:sldMk cId="4215210113" sldId="278"/>
            <ac:spMk id="5" creationId="{0EE69BC7-434F-0A6C-5E11-9B1BB9E14BD0}"/>
          </ac:spMkLst>
        </pc:spChg>
        <pc:spChg chg="add mod">
          <ac:chgData name="Nar, Rantu" userId="daa4c575-f0ab-4953-b0f8-6e7684625f42" providerId="ADAL" clId="{71E7165F-998A-42CE-8338-1922E5A2EB0D}" dt="2023-07-23T15:08:58.441" v="4100" actId="207"/>
          <ac:spMkLst>
            <pc:docMk/>
            <pc:sldMk cId="4215210113" sldId="278"/>
            <ac:spMk id="6" creationId="{CC37B82E-769E-C9E4-AFAD-F7389A0174DC}"/>
          </ac:spMkLst>
        </pc:spChg>
      </pc:sldChg>
      <pc:sldChg chg="modSp add mod">
        <pc:chgData name="Nar, Rantu" userId="daa4c575-f0ab-4953-b0f8-6e7684625f42" providerId="ADAL" clId="{71E7165F-998A-42CE-8338-1922E5A2EB0D}" dt="2023-07-23T15:09:22.295" v="4103" actId="207"/>
        <pc:sldMkLst>
          <pc:docMk/>
          <pc:sldMk cId="3425469524" sldId="279"/>
        </pc:sldMkLst>
        <pc:spChg chg="mod">
          <ac:chgData name="Nar, Rantu" userId="daa4c575-f0ab-4953-b0f8-6e7684625f42" providerId="ADAL" clId="{71E7165F-998A-42CE-8338-1922E5A2EB0D}" dt="2023-07-23T14:57:32.353" v="3266" actId="20577"/>
          <ac:spMkLst>
            <pc:docMk/>
            <pc:sldMk cId="3425469524" sldId="279"/>
            <ac:spMk id="2" creationId="{55D14327-1AEF-B2C0-E6A1-3FBC59985A7C}"/>
          </ac:spMkLst>
        </pc:spChg>
        <pc:spChg chg="mod">
          <ac:chgData name="Nar, Rantu" userId="daa4c575-f0ab-4953-b0f8-6e7684625f42" providerId="ADAL" clId="{71E7165F-998A-42CE-8338-1922E5A2EB0D}" dt="2023-07-23T15:09:03.689" v="4101" actId="207"/>
          <ac:spMkLst>
            <pc:docMk/>
            <pc:sldMk cId="3425469524" sldId="279"/>
            <ac:spMk id="5" creationId="{0EE69BC7-434F-0A6C-5E11-9B1BB9E14BD0}"/>
          </ac:spMkLst>
        </pc:spChg>
        <pc:spChg chg="mod">
          <ac:chgData name="Nar, Rantu" userId="daa4c575-f0ab-4953-b0f8-6e7684625f42" providerId="ADAL" clId="{71E7165F-998A-42CE-8338-1922E5A2EB0D}" dt="2023-07-23T15:09:22.295" v="4103" actId="207"/>
          <ac:spMkLst>
            <pc:docMk/>
            <pc:sldMk cId="3425469524" sldId="279"/>
            <ac:spMk id="6" creationId="{CC37B82E-769E-C9E4-AFAD-F7389A0174DC}"/>
          </ac:spMkLst>
        </pc:spChg>
      </pc:sldChg>
      <pc:sldChg chg="modSp new del mod">
        <pc:chgData name="Nar, Rantu" userId="daa4c575-f0ab-4953-b0f8-6e7684625f42" providerId="ADAL" clId="{71E7165F-998A-42CE-8338-1922E5A2EB0D}" dt="2023-07-23T14:59:29.871" v="3324" actId="47"/>
        <pc:sldMkLst>
          <pc:docMk/>
          <pc:sldMk cId="815577333" sldId="280"/>
        </pc:sldMkLst>
        <pc:spChg chg="mod">
          <ac:chgData name="Nar, Rantu" userId="daa4c575-f0ab-4953-b0f8-6e7684625f42" providerId="ADAL" clId="{71E7165F-998A-42CE-8338-1922E5A2EB0D}" dt="2023-07-23T14:59:16.039" v="3323" actId="20577"/>
          <ac:spMkLst>
            <pc:docMk/>
            <pc:sldMk cId="815577333" sldId="280"/>
            <ac:spMk id="2" creationId="{014052A4-AD6A-8561-3E8E-F150B371986A}"/>
          </ac:spMkLst>
        </pc:spChg>
      </pc:sldChg>
      <pc:sldChg chg="addSp delSp modSp add mod setBg">
        <pc:chgData name="Nar, Rantu" userId="daa4c575-f0ab-4953-b0f8-6e7684625f42" providerId="ADAL" clId="{71E7165F-998A-42CE-8338-1922E5A2EB0D}" dt="2023-07-23T16:53:46.805" v="8539" actId="26606"/>
        <pc:sldMkLst>
          <pc:docMk/>
          <pc:sldMk cId="3529286846" sldId="280"/>
        </pc:sldMkLst>
        <pc:spChg chg="mod">
          <ac:chgData name="Nar, Rantu" userId="daa4c575-f0ab-4953-b0f8-6e7684625f42" providerId="ADAL" clId="{71E7165F-998A-42CE-8338-1922E5A2EB0D}" dt="2023-07-23T16:53:46.805" v="8539" actId="26606"/>
          <ac:spMkLst>
            <pc:docMk/>
            <pc:sldMk cId="3529286846" sldId="280"/>
            <ac:spMk id="2" creationId="{55D14327-1AEF-B2C0-E6A1-3FBC59985A7C}"/>
          </ac:spMkLst>
        </pc:spChg>
        <pc:spChg chg="add mod">
          <ac:chgData name="Nar, Rantu" userId="daa4c575-f0ab-4953-b0f8-6e7684625f42" providerId="ADAL" clId="{71E7165F-998A-42CE-8338-1922E5A2EB0D}" dt="2023-07-23T16:53:46.805" v="8539" actId="26606"/>
          <ac:spMkLst>
            <pc:docMk/>
            <pc:sldMk cId="3529286846" sldId="280"/>
            <ac:spMk id="3" creationId="{AC4CDEF3-2204-E859-37D7-D153525F5B5D}"/>
          </ac:spMkLst>
        </pc:spChg>
        <pc:spChg chg="add mod">
          <ac:chgData name="Nar, Rantu" userId="daa4c575-f0ab-4953-b0f8-6e7684625f42" providerId="ADAL" clId="{71E7165F-998A-42CE-8338-1922E5A2EB0D}" dt="2023-07-23T16:53:46.805" v="8539" actId="26606"/>
          <ac:spMkLst>
            <pc:docMk/>
            <pc:sldMk cId="3529286846" sldId="280"/>
            <ac:spMk id="4" creationId="{D26D8BE0-70B7-9AB7-F5DB-BCA1F280EEC9}"/>
          </ac:spMkLst>
        </pc:spChg>
        <pc:spChg chg="del">
          <ac:chgData name="Nar, Rantu" userId="daa4c575-f0ab-4953-b0f8-6e7684625f42" providerId="ADAL" clId="{71E7165F-998A-42CE-8338-1922E5A2EB0D}" dt="2023-07-23T15:01:25.624" v="3507" actId="478"/>
          <ac:spMkLst>
            <pc:docMk/>
            <pc:sldMk cId="3529286846" sldId="280"/>
            <ac:spMk id="5" creationId="{0EE69BC7-434F-0A6C-5E11-9B1BB9E14BD0}"/>
          </ac:spMkLst>
        </pc:spChg>
        <pc:spChg chg="mod">
          <ac:chgData name="Nar, Rantu" userId="daa4c575-f0ab-4953-b0f8-6e7684625f42" providerId="ADAL" clId="{71E7165F-998A-42CE-8338-1922E5A2EB0D}" dt="2023-07-23T16:53:46.805" v="8539" actId="26606"/>
          <ac:spMkLst>
            <pc:docMk/>
            <pc:sldMk cId="3529286846" sldId="280"/>
            <ac:spMk id="6" creationId="{CC37B82E-769E-C9E4-AFAD-F7389A0174DC}"/>
          </ac:spMkLst>
        </pc:spChg>
        <pc:spChg chg="add mod">
          <ac:chgData name="Nar, Rantu" userId="daa4c575-f0ab-4953-b0f8-6e7684625f42" providerId="ADAL" clId="{71E7165F-998A-42CE-8338-1922E5A2EB0D}" dt="2023-07-23T16:53:46.805" v="8539" actId="26606"/>
          <ac:spMkLst>
            <pc:docMk/>
            <pc:sldMk cId="3529286846" sldId="280"/>
            <ac:spMk id="7" creationId="{EEE9CA3E-EB15-5424-3B3B-C0648CA24C20}"/>
          </ac:spMkLst>
        </pc:spChg>
        <pc:spChg chg="add mod">
          <ac:chgData name="Nar, Rantu" userId="daa4c575-f0ab-4953-b0f8-6e7684625f42" providerId="ADAL" clId="{71E7165F-998A-42CE-8338-1922E5A2EB0D}" dt="2023-07-23T16:53:46.805" v="8539" actId="26606"/>
          <ac:spMkLst>
            <pc:docMk/>
            <pc:sldMk cId="3529286846" sldId="280"/>
            <ac:spMk id="8" creationId="{AC3E33E1-8249-84EE-5242-BCC4093C82C4}"/>
          </ac:spMkLst>
        </pc:spChg>
        <pc:spChg chg="add">
          <ac:chgData name="Nar, Rantu" userId="daa4c575-f0ab-4953-b0f8-6e7684625f42" providerId="ADAL" clId="{71E7165F-998A-42CE-8338-1922E5A2EB0D}" dt="2023-07-23T16:53:46.805" v="8539" actId="26606"/>
          <ac:spMkLst>
            <pc:docMk/>
            <pc:sldMk cId="3529286846" sldId="280"/>
            <ac:spMk id="13" creationId="{BACC6370-2D7E-4714-9D71-7542949D7D5D}"/>
          </ac:spMkLst>
        </pc:spChg>
        <pc:spChg chg="add">
          <ac:chgData name="Nar, Rantu" userId="daa4c575-f0ab-4953-b0f8-6e7684625f42" providerId="ADAL" clId="{71E7165F-998A-42CE-8338-1922E5A2EB0D}" dt="2023-07-23T16:53:46.805" v="8539" actId="26606"/>
          <ac:spMkLst>
            <pc:docMk/>
            <pc:sldMk cId="3529286846" sldId="280"/>
            <ac:spMk id="15" creationId="{F68B3F68-107C-434F-AA38-110D5EA91B85}"/>
          </ac:spMkLst>
        </pc:spChg>
        <pc:spChg chg="add">
          <ac:chgData name="Nar, Rantu" userId="daa4c575-f0ab-4953-b0f8-6e7684625f42" providerId="ADAL" clId="{71E7165F-998A-42CE-8338-1922E5A2EB0D}" dt="2023-07-23T16:53:46.805" v="8539" actId="26606"/>
          <ac:spMkLst>
            <pc:docMk/>
            <pc:sldMk cId="3529286846" sldId="280"/>
            <ac:spMk id="17" creationId="{AAD0DBB9-1A4B-4391-81D4-CB19F9AB918A}"/>
          </ac:spMkLst>
        </pc:spChg>
        <pc:spChg chg="add">
          <ac:chgData name="Nar, Rantu" userId="daa4c575-f0ab-4953-b0f8-6e7684625f42" providerId="ADAL" clId="{71E7165F-998A-42CE-8338-1922E5A2EB0D}" dt="2023-07-23T16:53:46.805" v="8539" actId="26606"/>
          <ac:spMkLst>
            <pc:docMk/>
            <pc:sldMk cId="3529286846" sldId="280"/>
            <ac:spMk id="19" creationId="{063BBA22-50EA-4C4D-BE05-F1CE4E63AA56}"/>
          </ac:spMkLst>
        </pc:spChg>
      </pc:sldChg>
      <pc:sldChg chg="addSp delSp modSp add mod setBg">
        <pc:chgData name="Nar, Rantu" userId="daa4c575-f0ab-4953-b0f8-6e7684625f42" providerId="ADAL" clId="{71E7165F-998A-42CE-8338-1922E5A2EB0D}" dt="2023-07-23T16:53:51.044" v="8540" actId="26606"/>
        <pc:sldMkLst>
          <pc:docMk/>
          <pc:sldMk cId="813466412" sldId="281"/>
        </pc:sldMkLst>
        <pc:spChg chg="mod">
          <ac:chgData name="Nar, Rantu" userId="daa4c575-f0ab-4953-b0f8-6e7684625f42" providerId="ADAL" clId="{71E7165F-998A-42CE-8338-1922E5A2EB0D}" dt="2023-07-23T16:53:51.044" v="8540" actId="26606"/>
          <ac:spMkLst>
            <pc:docMk/>
            <pc:sldMk cId="813466412" sldId="281"/>
            <ac:spMk id="2" creationId="{55D14327-1AEF-B2C0-E6A1-3FBC59985A7C}"/>
          </ac:spMkLst>
        </pc:spChg>
        <pc:spChg chg="del mod">
          <ac:chgData name="Nar, Rantu" userId="daa4c575-f0ab-4953-b0f8-6e7684625f42" providerId="ADAL" clId="{71E7165F-998A-42CE-8338-1922E5A2EB0D}" dt="2023-07-23T15:05:19.399" v="3843" actId="478"/>
          <ac:spMkLst>
            <pc:docMk/>
            <pc:sldMk cId="813466412" sldId="281"/>
            <ac:spMk id="3" creationId="{AC4CDEF3-2204-E859-37D7-D153525F5B5D}"/>
          </ac:spMkLst>
        </pc:spChg>
        <pc:spChg chg="mod ord">
          <ac:chgData name="Nar, Rantu" userId="daa4c575-f0ab-4953-b0f8-6e7684625f42" providerId="ADAL" clId="{71E7165F-998A-42CE-8338-1922E5A2EB0D}" dt="2023-07-23T16:53:51.044" v="8540" actId="26606"/>
          <ac:spMkLst>
            <pc:docMk/>
            <pc:sldMk cId="813466412" sldId="281"/>
            <ac:spMk id="4" creationId="{D26D8BE0-70B7-9AB7-F5DB-BCA1F280EEC9}"/>
          </ac:spMkLst>
        </pc:spChg>
        <pc:spChg chg="add mod">
          <ac:chgData name="Nar, Rantu" userId="daa4c575-f0ab-4953-b0f8-6e7684625f42" providerId="ADAL" clId="{71E7165F-998A-42CE-8338-1922E5A2EB0D}" dt="2023-07-23T16:53:51.044" v="8540" actId="26606"/>
          <ac:spMkLst>
            <pc:docMk/>
            <pc:sldMk cId="813466412" sldId="281"/>
            <ac:spMk id="5" creationId="{BC4F0E30-5BDB-4B65-32C8-10561451FDD7}"/>
          </ac:spMkLst>
        </pc:spChg>
        <pc:spChg chg="del">
          <ac:chgData name="Nar, Rantu" userId="daa4c575-f0ab-4953-b0f8-6e7684625f42" providerId="ADAL" clId="{71E7165F-998A-42CE-8338-1922E5A2EB0D}" dt="2023-07-23T15:08:06.974" v="3977" actId="478"/>
          <ac:spMkLst>
            <pc:docMk/>
            <pc:sldMk cId="813466412" sldId="281"/>
            <ac:spMk id="6" creationId="{CC37B82E-769E-C9E4-AFAD-F7389A0174DC}"/>
          </ac:spMkLst>
        </pc:spChg>
        <pc:spChg chg="del">
          <ac:chgData name="Nar, Rantu" userId="daa4c575-f0ab-4953-b0f8-6e7684625f42" providerId="ADAL" clId="{71E7165F-998A-42CE-8338-1922E5A2EB0D}" dt="2023-07-23T15:05:24.663" v="3844" actId="478"/>
          <ac:spMkLst>
            <pc:docMk/>
            <pc:sldMk cId="813466412" sldId="281"/>
            <ac:spMk id="7" creationId="{EEE9CA3E-EB15-5424-3B3B-C0648CA24C20}"/>
          </ac:spMkLst>
        </pc:spChg>
        <pc:spChg chg="del">
          <ac:chgData name="Nar, Rantu" userId="daa4c575-f0ab-4953-b0f8-6e7684625f42" providerId="ADAL" clId="{71E7165F-998A-42CE-8338-1922E5A2EB0D}" dt="2023-07-23T15:05:28.637" v="3845" actId="478"/>
          <ac:spMkLst>
            <pc:docMk/>
            <pc:sldMk cId="813466412" sldId="281"/>
            <ac:spMk id="8" creationId="{AC3E33E1-8249-84EE-5242-BCC4093C82C4}"/>
          </ac:spMkLst>
        </pc:spChg>
        <pc:spChg chg="add mod">
          <ac:chgData name="Nar, Rantu" userId="daa4c575-f0ab-4953-b0f8-6e7684625f42" providerId="ADAL" clId="{71E7165F-998A-42CE-8338-1922E5A2EB0D}" dt="2023-07-23T16:53:51.044" v="8540" actId="26606"/>
          <ac:spMkLst>
            <pc:docMk/>
            <pc:sldMk cId="813466412" sldId="281"/>
            <ac:spMk id="9" creationId="{B92FAB44-09CD-DB37-3691-09049AEB5808}"/>
          </ac:spMkLst>
        </pc:spChg>
        <pc:spChg chg="add">
          <ac:chgData name="Nar, Rantu" userId="daa4c575-f0ab-4953-b0f8-6e7684625f42" providerId="ADAL" clId="{71E7165F-998A-42CE-8338-1922E5A2EB0D}" dt="2023-07-23T16:53:51.044" v="8540" actId="26606"/>
          <ac:spMkLst>
            <pc:docMk/>
            <pc:sldMk cId="813466412" sldId="281"/>
            <ac:spMk id="14" creationId="{2151139A-886F-4B97-8815-729AD3831BBD}"/>
          </ac:spMkLst>
        </pc:spChg>
        <pc:spChg chg="add">
          <ac:chgData name="Nar, Rantu" userId="daa4c575-f0ab-4953-b0f8-6e7684625f42" providerId="ADAL" clId="{71E7165F-998A-42CE-8338-1922E5A2EB0D}" dt="2023-07-23T16:53:51.044" v="8540" actId="26606"/>
          <ac:spMkLst>
            <pc:docMk/>
            <pc:sldMk cId="813466412" sldId="281"/>
            <ac:spMk id="16" creationId="{AB5E08C4-8CDD-4623-A5B8-E998C6DEE3B7}"/>
          </ac:spMkLst>
        </pc:spChg>
        <pc:spChg chg="add">
          <ac:chgData name="Nar, Rantu" userId="daa4c575-f0ab-4953-b0f8-6e7684625f42" providerId="ADAL" clId="{71E7165F-998A-42CE-8338-1922E5A2EB0D}" dt="2023-07-23T16:53:51.044" v="8540" actId="26606"/>
          <ac:spMkLst>
            <pc:docMk/>
            <pc:sldMk cId="813466412" sldId="281"/>
            <ac:spMk id="18" creationId="{15F33878-D502-4FFA-8ACE-F2AECDB2A23F}"/>
          </ac:spMkLst>
        </pc:spChg>
        <pc:spChg chg="add">
          <ac:chgData name="Nar, Rantu" userId="daa4c575-f0ab-4953-b0f8-6e7684625f42" providerId="ADAL" clId="{71E7165F-998A-42CE-8338-1922E5A2EB0D}" dt="2023-07-23T16:53:51.044" v="8540" actId="26606"/>
          <ac:spMkLst>
            <pc:docMk/>
            <pc:sldMk cId="813466412" sldId="281"/>
            <ac:spMk id="20" creationId="{D3539FEE-81D3-4406-802E-60B20B16F4F6}"/>
          </ac:spMkLst>
        </pc:spChg>
        <pc:spChg chg="add">
          <ac:chgData name="Nar, Rantu" userId="daa4c575-f0ab-4953-b0f8-6e7684625f42" providerId="ADAL" clId="{71E7165F-998A-42CE-8338-1922E5A2EB0D}" dt="2023-07-23T16:53:51.044" v="8540" actId="26606"/>
          <ac:spMkLst>
            <pc:docMk/>
            <pc:sldMk cId="813466412" sldId="281"/>
            <ac:spMk id="22" creationId="{DC701763-729E-462F-A5A8-E0DEFEB1E2E4}"/>
          </ac:spMkLst>
        </pc:spChg>
      </pc:sldChg>
      <pc:sldChg chg="delSp modSp add mod">
        <pc:chgData name="Nar, Rantu" userId="daa4c575-f0ab-4953-b0f8-6e7684625f42" providerId="ADAL" clId="{71E7165F-998A-42CE-8338-1922E5A2EB0D}" dt="2023-07-23T15:12:50.501" v="4217" actId="20577"/>
        <pc:sldMkLst>
          <pc:docMk/>
          <pc:sldMk cId="2524301649" sldId="282"/>
        </pc:sldMkLst>
        <pc:spChg chg="mod">
          <ac:chgData name="Nar, Rantu" userId="daa4c575-f0ab-4953-b0f8-6e7684625f42" providerId="ADAL" clId="{71E7165F-998A-42CE-8338-1922E5A2EB0D}" dt="2023-07-23T15:12:06.110" v="4150"/>
          <ac:spMkLst>
            <pc:docMk/>
            <pc:sldMk cId="2524301649" sldId="282"/>
            <ac:spMk id="4" creationId="{D26D8BE0-70B7-9AB7-F5DB-BCA1F280EEC9}"/>
          </ac:spMkLst>
        </pc:spChg>
        <pc:spChg chg="del">
          <ac:chgData name="Nar, Rantu" userId="daa4c575-f0ab-4953-b0f8-6e7684625f42" providerId="ADAL" clId="{71E7165F-998A-42CE-8338-1922E5A2EB0D}" dt="2023-07-23T15:12:19.659" v="4151" actId="478"/>
          <ac:spMkLst>
            <pc:docMk/>
            <pc:sldMk cId="2524301649" sldId="282"/>
            <ac:spMk id="5" creationId="{BC4F0E30-5BDB-4B65-32C8-10561451FDD7}"/>
          </ac:spMkLst>
        </pc:spChg>
        <pc:spChg chg="mod">
          <ac:chgData name="Nar, Rantu" userId="daa4c575-f0ab-4953-b0f8-6e7684625f42" providerId="ADAL" clId="{71E7165F-998A-42CE-8338-1922E5A2EB0D}" dt="2023-07-23T15:12:50.501" v="4217" actId="20577"/>
          <ac:spMkLst>
            <pc:docMk/>
            <pc:sldMk cId="2524301649" sldId="282"/>
            <ac:spMk id="9" creationId="{B92FAB44-09CD-DB37-3691-09049AEB5808}"/>
          </ac:spMkLst>
        </pc:spChg>
      </pc:sldChg>
      <pc:sldChg chg="addSp delSp modSp add mod">
        <pc:chgData name="Nar, Rantu" userId="daa4c575-f0ab-4953-b0f8-6e7684625f42" providerId="ADAL" clId="{71E7165F-998A-42CE-8338-1922E5A2EB0D}" dt="2023-07-23T15:15:47.411" v="4293"/>
        <pc:sldMkLst>
          <pc:docMk/>
          <pc:sldMk cId="3246477809" sldId="283"/>
        </pc:sldMkLst>
        <pc:spChg chg="add mod">
          <ac:chgData name="Nar, Rantu" userId="daa4c575-f0ab-4953-b0f8-6e7684625f42" providerId="ADAL" clId="{71E7165F-998A-42CE-8338-1922E5A2EB0D}" dt="2023-07-23T15:14:42.962" v="4287" actId="14100"/>
          <ac:spMkLst>
            <pc:docMk/>
            <pc:sldMk cId="3246477809" sldId="283"/>
            <ac:spMk id="3" creationId="{40C46DF0-435C-4DB7-E8E8-88EBABC8E5B5}"/>
          </ac:spMkLst>
        </pc:spChg>
        <pc:spChg chg="del mod">
          <ac:chgData name="Nar, Rantu" userId="daa4c575-f0ab-4953-b0f8-6e7684625f42" providerId="ADAL" clId="{71E7165F-998A-42CE-8338-1922E5A2EB0D}" dt="2023-07-23T15:13:34.551" v="4220" actId="478"/>
          <ac:spMkLst>
            <pc:docMk/>
            <pc:sldMk cId="3246477809" sldId="283"/>
            <ac:spMk id="4" creationId="{D26D8BE0-70B7-9AB7-F5DB-BCA1F280EEC9}"/>
          </ac:spMkLst>
        </pc:spChg>
        <pc:spChg chg="mod">
          <ac:chgData name="Nar, Rantu" userId="daa4c575-f0ab-4953-b0f8-6e7684625f42" providerId="ADAL" clId="{71E7165F-998A-42CE-8338-1922E5A2EB0D}" dt="2023-07-23T15:15:47.411" v="4293"/>
          <ac:spMkLst>
            <pc:docMk/>
            <pc:sldMk cId="3246477809" sldId="283"/>
            <ac:spMk id="9" creationId="{B92FAB44-09CD-DB37-3691-09049AEB5808}"/>
          </ac:spMkLst>
        </pc:spChg>
      </pc:sldChg>
      <pc:sldChg chg="addSp delSp modSp new mod">
        <pc:chgData name="Nar, Rantu" userId="daa4c575-f0ab-4953-b0f8-6e7684625f42" providerId="ADAL" clId="{71E7165F-998A-42CE-8338-1922E5A2EB0D}" dt="2023-07-23T15:23:36.546" v="4592" actId="1076"/>
        <pc:sldMkLst>
          <pc:docMk/>
          <pc:sldMk cId="2891957871" sldId="284"/>
        </pc:sldMkLst>
        <pc:spChg chg="mod">
          <ac:chgData name="Nar, Rantu" userId="daa4c575-f0ab-4953-b0f8-6e7684625f42" providerId="ADAL" clId="{71E7165F-998A-42CE-8338-1922E5A2EB0D}" dt="2023-07-23T15:22:11.022" v="4544" actId="1076"/>
          <ac:spMkLst>
            <pc:docMk/>
            <pc:sldMk cId="2891957871" sldId="284"/>
            <ac:spMk id="2" creationId="{D32A71EE-8B11-4426-5D93-3A825708E87D}"/>
          </ac:spMkLst>
        </pc:spChg>
        <pc:spChg chg="del">
          <ac:chgData name="Nar, Rantu" userId="daa4c575-f0ab-4953-b0f8-6e7684625f42" providerId="ADAL" clId="{71E7165F-998A-42CE-8338-1922E5A2EB0D}" dt="2023-07-23T15:17:03.680" v="4312" actId="478"/>
          <ac:spMkLst>
            <pc:docMk/>
            <pc:sldMk cId="2891957871" sldId="284"/>
            <ac:spMk id="3" creationId="{72F19177-3EEE-0983-ED5A-B09B54353085}"/>
          </ac:spMkLst>
        </pc:spChg>
        <pc:spChg chg="add mod">
          <ac:chgData name="Nar, Rantu" userId="daa4c575-f0ab-4953-b0f8-6e7684625f42" providerId="ADAL" clId="{71E7165F-998A-42CE-8338-1922E5A2EB0D}" dt="2023-07-23T15:21:35.388" v="4526" actId="14100"/>
          <ac:spMkLst>
            <pc:docMk/>
            <pc:sldMk cId="2891957871" sldId="284"/>
            <ac:spMk id="4" creationId="{1FA97053-17AD-89E7-ECFA-86A85595390E}"/>
          </ac:spMkLst>
        </pc:spChg>
        <pc:spChg chg="add mod">
          <ac:chgData name="Nar, Rantu" userId="daa4c575-f0ab-4953-b0f8-6e7684625f42" providerId="ADAL" clId="{71E7165F-998A-42CE-8338-1922E5A2EB0D}" dt="2023-07-23T15:22:20.815" v="4570" actId="255"/>
          <ac:spMkLst>
            <pc:docMk/>
            <pc:sldMk cId="2891957871" sldId="284"/>
            <ac:spMk id="5" creationId="{1B760104-9F7B-6347-AE54-EBC68BFCF6FB}"/>
          </ac:spMkLst>
        </pc:spChg>
        <pc:spChg chg="add mod">
          <ac:chgData name="Nar, Rantu" userId="daa4c575-f0ab-4953-b0f8-6e7684625f42" providerId="ADAL" clId="{71E7165F-998A-42CE-8338-1922E5A2EB0D}" dt="2023-07-23T15:22:45.106" v="4577" actId="1076"/>
          <ac:spMkLst>
            <pc:docMk/>
            <pc:sldMk cId="2891957871" sldId="284"/>
            <ac:spMk id="6" creationId="{0C166CCF-93D8-DB68-814C-467B9136A751}"/>
          </ac:spMkLst>
        </pc:spChg>
        <pc:spChg chg="add mod">
          <ac:chgData name="Nar, Rantu" userId="daa4c575-f0ab-4953-b0f8-6e7684625f42" providerId="ADAL" clId="{71E7165F-998A-42CE-8338-1922E5A2EB0D}" dt="2023-07-23T15:23:12.191" v="4589" actId="20577"/>
          <ac:spMkLst>
            <pc:docMk/>
            <pc:sldMk cId="2891957871" sldId="284"/>
            <ac:spMk id="7" creationId="{BFC8DE58-BD53-2AC2-5568-95E7953ADFCB}"/>
          </ac:spMkLst>
        </pc:spChg>
        <pc:cxnChg chg="add">
          <ac:chgData name="Nar, Rantu" userId="daa4c575-f0ab-4953-b0f8-6e7684625f42" providerId="ADAL" clId="{71E7165F-998A-42CE-8338-1922E5A2EB0D}" dt="2023-07-23T15:23:24.996" v="4590" actId="11529"/>
          <ac:cxnSpMkLst>
            <pc:docMk/>
            <pc:sldMk cId="2891957871" sldId="284"/>
            <ac:cxnSpMk id="9" creationId="{883ACF78-2AE8-F94D-0255-D9BD4D04ADBC}"/>
          </ac:cxnSpMkLst>
        </pc:cxnChg>
        <pc:cxnChg chg="add mod">
          <ac:chgData name="Nar, Rantu" userId="daa4c575-f0ab-4953-b0f8-6e7684625f42" providerId="ADAL" clId="{71E7165F-998A-42CE-8338-1922E5A2EB0D}" dt="2023-07-23T15:23:36.546" v="4592" actId="1076"/>
          <ac:cxnSpMkLst>
            <pc:docMk/>
            <pc:sldMk cId="2891957871" sldId="284"/>
            <ac:cxnSpMk id="10" creationId="{A2D5755D-AF15-CBB7-A698-6DD01D4A2D16}"/>
          </ac:cxnSpMkLst>
        </pc:cxnChg>
      </pc:sldChg>
      <pc:sldChg chg="addSp delSp modSp add mod ord">
        <pc:chgData name="Nar, Rantu" userId="daa4c575-f0ab-4953-b0f8-6e7684625f42" providerId="ADAL" clId="{71E7165F-998A-42CE-8338-1922E5A2EB0D}" dt="2023-07-23T15:30:31.883" v="4876" actId="20577"/>
        <pc:sldMkLst>
          <pc:docMk/>
          <pc:sldMk cId="2576595423" sldId="285"/>
        </pc:sldMkLst>
        <pc:spChg chg="mod">
          <ac:chgData name="Nar, Rantu" userId="daa4c575-f0ab-4953-b0f8-6e7684625f42" providerId="ADAL" clId="{71E7165F-998A-42CE-8338-1922E5A2EB0D}" dt="2023-07-23T15:25:24.976" v="4610" actId="207"/>
          <ac:spMkLst>
            <pc:docMk/>
            <pc:sldMk cId="2576595423" sldId="285"/>
            <ac:spMk id="2" creationId="{F80E7327-9F84-6B1F-6B85-CDD69E0C1A08}"/>
          </ac:spMkLst>
        </pc:spChg>
        <pc:spChg chg="mod">
          <ac:chgData name="Nar, Rantu" userId="daa4c575-f0ab-4953-b0f8-6e7684625f42" providerId="ADAL" clId="{71E7165F-998A-42CE-8338-1922E5A2EB0D}" dt="2023-07-23T15:29:21.558" v="4866" actId="1035"/>
          <ac:spMkLst>
            <pc:docMk/>
            <pc:sldMk cId="2576595423" sldId="285"/>
            <ac:spMk id="3" creationId="{AE8C36DE-F5E1-ED04-0829-D1812E3EE78A}"/>
          </ac:spMkLst>
        </pc:spChg>
        <pc:spChg chg="del">
          <ac:chgData name="Nar, Rantu" userId="daa4c575-f0ab-4953-b0f8-6e7684625f42" providerId="ADAL" clId="{71E7165F-998A-42CE-8338-1922E5A2EB0D}" dt="2023-07-23T15:25:50.216" v="4611" actId="478"/>
          <ac:spMkLst>
            <pc:docMk/>
            <pc:sldMk cId="2576595423" sldId="285"/>
            <ac:spMk id="4" creationId="{A83275EB-C1B6-911C-2C1D-4CF4C9842BC9}"/>
          </ac:spMkLst>
        </pc:spChg>
        <pc:spChg chg="mod">
          <ac:chgData name="Nar, Rantu" userId="daa4c575-f0ab-4953-b0f8-6e7684625f42" providerId="ADAL" clId="{71E7165F-998A-42CE-8338-1922E5A2EB0D}" dt="2023-07-23T15:29:21.558" v="4866" actId="1035"/>
          <ac:spMkLst>
            <pc:docMk/>
            <pc:sldMk cId="2576595423" sldId="285"/>
            <ac:spMk id="6" creationId="{9E16F8F6-113B-8D7F-A817-E375966DD4D2}"/>
          </ac:spMkLst>
        </pc:spChg>
        <pc:spChg chg="add mod">
          <ac:chgData name="Nar, Rantu" userId="daa4c575-f0ab-4953-b0f8-6e7684625f42" providerId="ADAL" clId="{71E7165F-998A-42CE-8338-1922E5A2EB0D}" dt="2023-07-23T15:29:21.558" v="4866" actId="1035"/>
          <ac:spMkLst>
            <pc:docMk/>
            <pc:sldMk cId="2576595423" sldId="285"/>
            <ac:spMk id="9" creationId="{9A7CD3E1-4B42-D8D3-648B-EC4DC06823C6}"/>
          </ac:spMkLst>
        </pc:spChg>
        <pc:spChg chg="add mod">
          <ac:chgData name="Nar, Rantu" userId="daa4c575-f0ab-4953-b0f8-6e7684625f42" providerId="ADAL" clId="{71E7165F-998A-42CE-8338-1922E5A2EB0D}" dt="2023-07-23T15:29:47.109" v="4868" actId="1076"/>
          <ac:spMkLst>
            <pc:docMk/>
            <pc:sldMk cId="2576595423" sldId="285"/>
            <ac:spMk id="16" creationId="{6CB93699-25C5-FB51-BE02-8C7E7BC9EF0F}"/>
          </ac:spMkLst>
        </pc:spChg>
        <pc:spChg chg="del mod">
          <ac:chgData name="Nar, Rantu" userId="daa4c575-f0ab-4953-b0f8-6e7684625f42" providerId="ADAL" clId="{71E7165F-998A-42CE-8338-1922E5A2EB0D}" dt="2023-07-23T15:25:57.397" v="4615" actId="478"/>
          <ac:spMkLst>
            <pc:docMk/>
            <pc:sldMk cId="2576595423" sldId="285"/>
            <ac:spMk id="23" creationId="{9B3F9E62-3CD6-6077-F0F9-3CE598FA7B9C}"/>
          </ac:spMkLst>
        </pc:spChg>
        <pc:spChg chg="mod">
          <ac:chgData name="Nar, Rantu" userId="daa4c575-f0ab-4953-b0f8-6e7684625f42" providerId="ADAL" clId="{71E7165F-998A-42CE-8338-1922E5A2EB0D}" dt="2023-07-23T15:30:31.883" v="4876" actId="20577"/>
          <ac:spMkLst>
            <pc:docMk/>
            <pc:sldMk cId="2576595423" sldId="285"/>
            <ac:spMk id="29" creationId="{8FB022BE-3910-F508-FDDB-2824DAE258AA}"/>
          </ac:spMkLst>
        </pc:spChg>
        <pc:spChg chg="del">
          <ac:chgData name="Nar, Rantu" userId="daa4c575-f0ab-4953-b0f8-6e7684625f42" providerId="ADAL" clId="{71E7165F-998A-42CE-8338-1922E5A2EB0D}" dt="2023-07-23T15:26:01.039" v="4616" actId="478"/>
          <ac:spMkLst>
            <pc:docMk/>
            <pc:sldMk cId="2576595423" sldId="285"/>
            <ac:spMk id="30" creationId="{BAE27A9D-762F-B0A4-5201-D5CDFCFC2E70}"/>
          </ac:spMkLst>
        </pc:spChg>
        <pc:spChg chg="del">
          <ac:chgData name="Nar, Rantu" userId="daa4c575-f0ab-4953-b0f8-6e7684625f42" providerId="ADAL" clId="{71E7165F-998A-42CE-8338-1922E5A2EB0D}" dt="2023-07-23T15:26:01.039" v="4616" actId="478"/>
          <ac:spMkLst>
            <pc:docMk/>
            <pc:sldMk cId="2576595423" sldId="285"/>
            <ac:spMk id="31" creationId="{FD6B70F5-65F7-154D-8C21-EC28AB6A4C87}"/>
          </ac:spMkLst>
        </pc:spChg>
        <pc:cxnChg chg="mod">
          <ac:chgData name="Nar, Rantu" userId="daa4c575-f0ab-4953-b0f8-6e7684625f42" providerId="ADAL" clId="{71E7165F-998A-42CE-8338-1922E5A2EB0D}" dt="2023-07-23T15:29:21.558" v="4866" actId="1035"/>
          <ac:cxnSpMkLst>
            <pc:docMk/>
            <pc:sldMk cId="2576595423" sldId="285"/>
            <ac:cxnSpMk id="7" creationId="{62C97D05-DEE0-4117-A93B-74DF6D137375}"/>
          </ac:cxnSpMkLst>
        </pc:cxnChg>
        <pc:cxnChg chg="add mod">
          <ac:chgData name="Nar, Rantu" userId="daa4c575-f0ab-4953-b0f8-6e7684625f42" providerId="ADAL" clId="{71E7165F-998A-42CE-8338-1922E5A2EB0D}" dt="2023-07-23T15:29:21.558" v="4866" actId="1035"/>
          <ac:cxnSpMkLst>
            <pc:docMk/>
            <pc:sldMk cId="2576595423" sldId="285"/>
            <ac:cxnSpMk id="11" creationId="{A75A2C52-9047-5F40-4759-2F430081F4CF}"/>
          </ac:cxnSpMkLst>
        </pc:cxnChg>
        <pc:cxnChg chg="del mod">
          <ac:chgData name="Nar, Rantu" userId="daa4c575-f0ab-4953-b0f8-6e7684625f42" providerId="ADAL" clId="{71E7165F-998A-42CE-8338-1922E5A2EB0D}" dt="2023-07-23T15:25:55.238" v="4613" actId="478"/>
          <ac:cxnSpMkLst>
            <pc:docMk/>
            <pc:sldMk cId="2576595423" sldId="285"/>
            <ac:cxnSpMk id="14" creationId="{B3D2D9EB-C586-DFA0-C0F3-E2EB7444C4EE}"/>
          </ac:cxnSpMkLst>
        </pc:cxnChg>
        <pc:cxnChg chg="del">
          <ac:chgData name="Nar, Rantu" userId="daa4c575-f0ab-4953-b0f8-6e7684625f42" providerId="ADAL" clId="{71E7165F-998A-42CE-8338-1922E5A2EB0D}" dt="2023-07-23T15:25:52.863" v="4612" actId="478"/>
          <ac:cxnSpMkLst>
            <pc:docMk/>
            <pc:sldMk cId="2576595423" sldId="285"/>
            <ac:cxnSpMk id="25" creationId="{C0EA711E-4A42-EDFD-7C14-E3ED20155BAD}"/>
          </ac:cxnSpMkLst>
        </pc:cxnChg>
      </pc:sldChg>
      <pc:sldChg chg="addSp delSp modSp add mod">
        <pc:chgData name="Nar, Rantu" userId="daa4c575-f0ab-4953-b0f8-6e7684625f42" providerId="ADAL" clId="{71E7165F-998A-42CE-8338-1922E5A2EB0D}" dt="2023-07-23T15:38:01.630" v="5091" actId="1035"/>
        <pc:sldMkLst>
          <pc:docMk/>
          <pc:sldMk cId="4091333017" sldId="286"/>
        </pc:sldMkLst>
        <pc:spChg chg="mod">
          <ac:chgData name="Nar, Rantu" userId="daa4c575-f0ab-4953-b0f8-6e7684625f42" providerId="ADAL" clId="{71E7165F-998A-42CE-8338-1922E5A2EB0D}" dt="2023-07-23T15:32:12.055" v="4922" actId="20577"/>
          <ac:spMkLst>
            <pc:docMk/>
            <pc:sldMk cId="4091333017" sldId="286"/>
            <ac:spMk id="2" creationId="{F80E7327-9F84-6B1F-6B85-CDD69E0C1A08}"/>
          </ac:spMkLst>
        </pc:spChg>
        <pc:spChg chg="mod">
          <ac:chgData name="Nar, Rantu" userId="daa4c575-f0ab-4953-b0f8-6e7684625f42" providerId="ADAL" clId="{71E7165F-998A-42CE-8338-1922E5A2EB0D}" dt="2023-07-23T15:33:41.552" v="4987" actId="14100"/>
          <ac:spMkLst>
            <pc:docMk/>
            <pc:sldMk cId="4091333017" sldId="286"/>
            <ac:spMk id="3" creationId="{AE8C36DE-F5E1-ED04-0829-D1812E3EE78A}"/>
          </ac:spMkLst>
        </pc:spChg>
        <pc:spChg chg="del">
          <ac:chgData name="Nar, Rantu" userId="daa4c575-f0ab-4953-b0f8-6e7684625f42" providerId="ADAL" clId="{71E7165F-998A-42CE-8338-1922E5A2EB0D}" dt="2023-07-23T15:33:24.525" v="4983" actId="478"/>
          <ac:spMkLst>
            <pc:docMk/>
            <pc:sldMk cId="4091333017" sldId="286"/>
            <ac:spMk id="6" creationId="{9E16F8F6-113B-8D7F-A817-E375966DD4D2}"/>
          </ac:spMkLst>
        </pc:spChg>
        <pc:spChg chg="add mod">
          <ac:chgData name="Nar, Rantu" userId="daa4c575-f0ab-4953-b0f8-6e7684625f42" providerId="ADAL" clId="{71E7165F-998A-42CE-8338-1922E5A2EB0D}" dt="2023-07-23T15:35:36.386" v="5018" actId="1038"/>
          <ac:spMkLst>
            <pc:docMk/>
            <pc:sldMk cId="4091333017" sldId="286"/>
            <ac:spMk id="8" creationId="{D7D88435-E194-A6F6-F785-787E8DB89500}"/>
          </ac:spMkLst>
        </pc:spChg>
        <pc:spChg chg="mod">
          <ac:chgData name="Nar, Rantu" userId="daa4c575-f0ab-4953-b0f8-6e7684625f42" providerId="ADAL" clId="{71E7165F-998A-42CE-8338-1922E5A2EB0D}" dt="2023-07-23T15:33:59.504" v="4992" actId="1038"/>
          <ac:spMkLst>
            <pc:docMk/>
            <pc:sldMk cId="4091333017" sldId="286"/>
            <ac:spMk id="9" creationId="{9A7CD3E1-4B42-D8D3-648B-EC4DC06823C6}"/>
          </ac:spMkLst>
        </pc:spChg>
        <pc:spChg chg="add mod">
          <ac:chgData name="Nar, Rantu" userId="daa4c575-f0ab-4953-b0f8-6e7684625f42" providerId="ADAL" clId="{71E7165F-998A-42CE-8338-1922E5A2EB0D}" dt="2023-07-23T15:32:59.390" v="4981" actId="20577"/>
          <ac:spMkLst>
            <pc:docMk/>
            <pc:sldMk cId="4091333017" sldId="286"/>
            <ac:spMk id="10" creationId="{7C422CAB-587A-B64C-F306-AD874B1E82FA}"/>
          </ac:spMkLst>
        </pc:spChg>
        <pc:spChg chg="del">
          <ac:chgData name="Nar, Rantu" userId="daa4c575-f0ab-4953-b0f8-6e7684625f42" providerId="ADAL" clId="{71E7165F-998A-42CE-8338-1922E5A2EB0D}" dt="2023-07-23T15:33:29.260" v="4984" actId="478"/>
          <ac:spMkLst>
            <pc:docMk/>
            <pc:sldMk cId="4091333017" sldId="286"/>
            <ac:spMk id="16" creationId="{6CB93699-25C5-FB51-BE02-8C7E7BC9EF0F}"/>
          </ac:spMkLst>
        </pc:spChg>
        <pc:spChg chg="add mod">
          <ac:chgData name="Nar, Rantu" userId="daa4c575-f0ab-4953-b0f8-6e7684625f42" providerId="ADAL" clId="{71E7165F-998A-42CE-8338-1922E5A2EB0D}" dt="2023-07-23T15:35:07.230" v="5012" actId="20577"/>
          <ac:spMkLst>
            <pc:docMk/>
            <pc:sldMk cId="4091333017" sldId="286"/>
            <ac:spMk id="21" creationId="{E6480322-8BF5-D5D3-A302-639F941CF4AC}"/>
          </ac:spMkLst>
        </pc:spChg>
        <pc:spChg chg="add mod">
          <ac:chgData name="Nar, Rantu" userId="daa4c575-f0ab-4953-b0f8-6e7684625f42" providerId="ADAL" clId="{71E7165F-998A-42CE-8338-1922E5A2EB0D}" dt="2023-07-23T15:35:03.663" v="5007" actId="20577"/>
          <ac:spMkLst>
            <pc:docMk/>
            <pc:sldMk cId="4091333017" sldId="286"/>
            <ac:spMk id="22" creationId="{FBC6B9B9-B235-DF82-0D9D-4C8D14B22E1C}"/>
          </ac:spMkLst>
        </pc:spChg>
        <pc:spChg chg="del mod">
          <ac:chgData name="Nar, Rantu" userId="daa4c575-f0ab-4953-b0f8-6e7684625f42" providerId="ADAL" clId="{71E7165F-998A-42CE-8338-1922E5A2EB0D}" dt="2023-07-23T15:32:19.448" v="4924" actId="478"/>
          <ac:spMkLst>
            <pc:docMk/>
            <pc:sldMk cId="4091333017" sldId="286"/>
            <ac:spMk id="29" creationId="{8FB022BE-3910-F508-FDDB-2824DAE258AA}"/>
          </ac:spMkLst>
        </pc:spChg>
        <pc:spChg chg="add mod">
          <ac:chgData name="Nar, Rantu" userId="daa4c575-f0ab-4953-b0f8-6e7684625f42" providerId="ADAL" clId="{71E7165F-998A-42CE-8338-1922E5A2EB0D}" dt="2023-07-23T15:36:37.890" v="5030" actId="14100"/>
          <ac:spMkLst>
            <pc:docMk/>
            <pc:sldMk cId="4091333017" sldId="286"/>
            <ac:spMk id="31" creationId="{8EFE7AEC-BE1C-98E2-63F9-35C2CC525C88}"/>
          </ac:spMkLst>
        </pc:spChg>
        <pc:spChg chg="add mod">
          <ac:chgData name="Nar, Rantu" userId="daa4c575-f0ab-4953-b0f8-6e7684625f42" providerId="ADAL" clId="{71E7165F-998A-42CE-8338-1922E5A2EB0D}" dt="2023-07-23T15:37:06.426" v="5071" actId="1038"/>
          <ac:spMkLst>
            <pc:docMk/>
            <pc:sldMk cId="4091333017" sldId="286"/>
            <ac:spMk id="32" creationId="{5AA8E356-7EF5-5DE1-1284-9B9F7A4BE5F0}"/>
          </ac:spMkLst>
        </pc:spChg>
        <pc:spChg chg="add mod">
          <ac:chgData name="Nar, Rantu" userId="daa4c575-f0ab-4953-b0f8-6e7684625f42" providerId="ADAL" clId="{71E7165F-998A-42CE-8338-1922E5A2EB0D}" dt="2023-07-23T15:38:01.630" v="5091" actId="1035"/>
          <ac:spMkLst>
            <pc:docMk/>
            <pc:sldMk cId="4091333017" sldId="286"/>
            <ac:spMk id="33" creationId="{19E5D5F3-5AB1-A71C-CCE3-1B93AAEB4886}"/>
          </ac:spMkLst>
        </pc:spChg>
        <pc:spChg chg="add mod">
          <ac:chgData name="Nar, Rantu" userId="daa4c575-f0ab-4953-b0f8-6e7684625f42" providerId="ADAL" clId="{71E7165F-998A-42CE-8338-1922E5A2EB0D}" dt="2023-07-23T15:37:54.485" v="5075" actId="1076"/>
          <ac:spMkLst>
            <pc:docMk/>
            <pc:sldMk cId="4091333017" sldId="286"/>
            <ac:spMk id="34" creationId="{2D93ED27-43D7-A8DE-8BBC-5B17757E2C20}"/>
          </ac:spMkLst>
        </pc:spChg>
        <pc:cxnChg chg="del mod">
          <ac:chgData name="Nar, Rantu" userId="daa4c575-f0ab-4953-b0f8-6e7684625f42" providerId="ADAL" clId="{71E7165F-998A-42CE-8338-1922E5A2EB0D}" dt="2023-07-23T15:33:19.388" v="4982" actId="478"/>
          <ac:cxnSpMkLst>
            <pc:docMk/>
            <pc:sldMk cId="4091333017" sldId="286"/>
            <ac:cxnSpMk id="7" creationId="{62C97D05-DEE0-4117-A93B-74DF6D137375}"/>
          </ac:cxnSpMkLst>
        </pc:cxnChg>
        <pc:cxnChg chg="del mod">
          <ac:chgData name="Nar, Rantu" userId="daa4c575-f0ab-4953-b0f8-6e7684625f42" providerId="ADAL" clId="{71E7165F-998A-42CE-8338-1922E5A2EB0D}" dt="2023-07-23T15:33:31.571" v="4985" actId="478"/>
          <ac:cxnSpMkLst>
            <pc:docMk/>
            <pc:sldMk cId="4091333017" sldId="286"/>
            <ac:cxnSpMk id="11" creationId="{A75A2C52-9047-5F40-4759-2F430081F4CF}"/>
          </ac:cxnSpMkLst>
        </pc:cxnChg>
        <pc:cxnChg chg="add del mod">
          <ac:chgData name="Nar, Rantu" userId="daa4c575-f0ab-4953-b0f8-6e7684625f42" providerId="ADAL" clId="{71E7165F-998A-42CE-8338-1922E5A2EB0D}" dt="2023-07-23T15:34:12.843" v="4994" actId="11529"/>
          <ac:cxnSpMkLst>
            <pc:docMk/>
            <pc:sldMk cId="4091333017" sldId="286"/>
            <ac:cxnSpMk id="14" creationId="{20143845-7E79-24C6-F9C7-E3E708F9A40F}"/>
          </ac:cxnSpMkLst>
        </pc:cxnChg>
        <pc:cxnChg chg="add">
          <ac:chgData name="Nar, Rantu" userId="daa4c575-f0ab-4953-b0f8-6e7684625f42" providerId="ADAL" clId="{71E7165F-998A-42CE-8338-1922E5A2EB0D}" dt="2023-07-23T15:34:22.246" v="4995" actId="11529"/>
          <ac:cxnSpMkLst>
            <pc:docMk/>
            <pc:sldMk cId="4091333017" sldId="286"/>
            <ac:cxnSpMk id="17" creationId="{429E50CE-F5B2-44A4-1CFB-F701E188602B}"/>
          </ac:cxnSpMkLst>
        </pc:cxnChg>
        <pc:cxnChg chg="add">
          <ac:chgData name="Nar, Rantu" userId="daa4c575-f0ab-4953-b0f8-6e7684625f42" providerId="ADAL" clId="{71E7165F-998A-42CE-8338-1922E5A2EB0D}" dt="2023-07-23T15:34:33.479" v="4996" actId="11529"/>
          <ac:cxnSpMkLst>
            <pc:docMk/>
            <pc:sldMk cId="4091333017" sldId="286"/>
            <ac:cxnSpMk id="19" creationId="{25F2AC16-0BB3-3EBC-AD58-B95E684D62A7}"/>
          </ac:cxnSpMkLst>
        </pc:cxnChg>
        <pc:cxnChg chg="add mod">
          <ac:chgData name="Nar, Rantu" userId="daa4c575-f0ab-4953-b0f8-6e7684625f42" providerId="ADAL" clId="{71E7165F-998A-42CE-8338-1922E5A2EB0D}" dt="2023-07-23T15:35:36.386" v="5018" actId="1038"/>
          <ac:cxnSpMkLst>
            <pc:docMk/>
            <pc:sldMk cId="4091333017" sldId="286"/>
            <ac:cxnSpMk id="24" creationId="{C223AAA8-2FB1-DF02-8FFA-52678F43CA73}"/>
          </ac:cxnSpMkLst>
        </pc:cxnChg>
        <pc:cxnChg chg="add">
          <ac:chgData name="Nar, Rantu" userId="daa4c575-f0ab-4953-b0f8-6e7684625f42" providerId="ADAL" clId="{71E7165F-998A-42CE-8338-1922E5A2EB0D}" dt="2023-07-23T15:35:46.987" v="5019" actId="11529"/>
          <ac:cxnSpMkLst>
            <pc:docMk/>
            <pc:sldMk cId="4091333017" sldId="286"/>
            <ac:cxnSpMk id="27" creationId="{EDDA5092-7A39-9419-4584-B1C9F79B2890}"/>
          </ac:cxnSpMkLst>
        </pc:cxnChg>
        <pc:cxnChg chg="add">
          <ac:chgData name="Nar, Rantu" userId="daa4c575-f0ab-4953-b0f8-6e7684625f42" providerId="ADAL" clId="{71E7165F-998A-42CE-8338-1922E5A2EB0D}" dt="2023-07-23T15:35:54.054" v="5020" actId="11529"/>
          <ac:cxnSpMkLst>
            <pc:docMk/>
            <pc:sldMk cId="4091333017" sldId="286"/>
            <ac:cxnSpMk id="30" creationId="{38899D72-9811-5F2B-0B91-D7ED1226D942}"/>
          </ac:cxnSpMkLst>
        </pc:cxnChg>
      </pc:sldChg>
      <pc:sldChg chg="addSp delSp modSp add mod">
        <pc:chgData name="Nar, Rantu" userId="daa4c575-f0ab-4953-b0f8-6e7684625f42" providerId="ADAL" clId="{71E7165F-998A-42CE-8338-1922E5A2EB0D}" dt="2023-07-23T15:49:00.452" v="5398" actId="14100"/>
        <pc:sldMkLst>
          <pc:docMk/>
          <pc:sldMk cId="2595310167" sldId="287"/>
        </pc:sldMkLst>
        <pc:spChg chg="mod">
          <ac:chgData name="Nar, Rantu" userId="daa4c575-f0ab-4953-b0f8-6e7684625f42" providerId="ADAL" clId="{71E7165F-998A-42CE-8338-1922E5A2EB0D}" dt="2023-07-23T15:43:32.511" v="5216" actId="20577"/>
          <ac:spMkLst>
            <pc:docMk/>
            <pc:sldMk cId="2595310167" sldId="287"/>
            <ac:spMk id="2" creationId="{F80E7327-9F84-6B1F-6B85-CDD69E0C1A08}"/>
          </ac:spMkLst>
        </pc:spChg>
        <pc:spChg chg="mod">
          <ac:chgData name="Nar, Rantu" userId="daa4c575-f0ab-4953-b0f8-6e7684625f42" providerId="ADAL" clId="{71E7165F-998A-42CE-8338-1922E5A2EB0D}" dt="2023-07-23T15:40:51.349" v="5144" actId="1076"/>
          <ac:spMkLst>
            <pc:docMk/>
            <pc:sldMk cId="2595310167" sldId="287"/>
            <ac:spMk id="3" creationId="{AE8C36DE-F5E1-ED04-0829-D1812E3EE78A}"/>
          </ac:spMkLst>
        </pc:spChg>
        <pc:spChg chg="del">
          <ac:chgData name="Nar, Rantu" userId="daa4c575-f0ab-4953-b0f8-6e7684625f42" providerId="ADAL" clId="{71E7165F-998A-42CE-8338-1922E5A2EB0D}" dt="2023-07-23T15:40:21.192" v="5137" actId="478"/>
          <ac:spMkLst>
            <pc:docMk/>
            <pc:sldMk cId="2595310167" sldId="287"/>
            <ac:spMk id="8" creationId="{D7D88435-E194-A6F6-F785-787E8DB89500}"/>
          </ac:spMkLst>
        </pc:spChg>
        <pc:spChg chg="mod">
          <ac:chgData name="Nar, Rantu" userId="daa4c575-f0ab-4953-b0f8-6e7684625f42" providerId="ADAL" clId="{71E7165F-998A-42CE-8338-1922E5A2EB0D}" dt="2023-07-23T15:41:29.115" v="5150" actId="1076"/>
          <ac:spMkLst>
            <pc:docMk/>
            <pc:sldMk cId="2595310167" sldId="287"/>
            <ac:spMk id="9" creationId="{9A7CD3E1-4B42-D8D3-648B-EC4DC06823C6}"/>
          </ac:spMkLst>
        </pc:spChg>
        <pc:spChg chg="del">
          <ac:chgData name="Nar, Rantu" userId="daa4c575-f0ab-4953-b0f8-6e7684625f42" providerId="ADAL" clId="{71E7165F-998A-42CE-8338-1922E5A2EB0D}" dt="2023-07-23T15:40:21.192" v="5137" actId="478"/>
          <ac:spMkLst>
            <pc:docMk/>
            <pc:sldMk cId="2595310167" sldId="287"/>
            <ac:spMk id="10" creationId="{7C422CAB-587A-B64C-F306-AD874B1E82FA}"/>
          </ac:spMkLst>
        </pc:spChg>
        <pc:spChg chg="add mod">
          <ac:chgData name="Nar, Rantu" userId="daa4c575-f0ab-4953-b0f8-6e7684625f42" providerId="ADAL" clId="{71E7165F-998A-42CE-8338-1922E5A2EB0D}" dt="2023-07-23T15:44:54.762" v="5267" actId="1038"/>
          <ac:spMkLst>
            <pc:docMk/>
            <pc:sldMk cId="2595310167" sldId="287"/>
            <ac:spMk id="12" creationId="{5A47330C-6C79-4A7C-1424-5A16C83F6626}"/>
          </ac:spMkLst>
        </pc:spChg>
        <pc:spChg chg="add mod">
          <ac:chgData name="Nar, Rantu" userId="daa4c575-f0ab-4953-b0f8-6e7684625f42" providerId="ADAL" clId="{71E7165F-998A-42CE-8338-1922E5A2EB0D}" dt="2023-07-23T15:43:58.439" v="5235" actId="20577"/>
          <ac:spMkLst>
            <pc:docMk/>
            <pc:sldMk cId="2595310167" sldId="287"/>
            <ac:spMk id="13" creationId="{FB267E7E-9F8B-5A29-E3D6-8C824AE90A2C}"/>
          </ac:spMkLst>
        </pc:spChg>
        <pc:spChg chg="mod">
          <ac:chgData name="Nar, Rantu" userId="daa4c575-f0ab-4953-b0f8-6e7684625f42" providerId="ADAL" clId="{71E7165F-998A-42CE-8338-1922E5A2EB0D}" dt="2023-07-23T15:42:19.028" v="5188" actId="1035"/>
          <ac:spMkLst>
            <pc:docMk/>
            <pc:sldMk cId="2595310167" sldId="287"/>
            <ac:spMk id="21" creationId="{E6480322-8BF5-D5D3-A302-639F941CF4AC}"/>
          </ac:spMkLst>
        </pc:spChg>
        <pc:spChg chg="del mod">
          <ac:chgData name="Nar, Rantu" userId="daa4c575-f0ab-4953-b0f8-6e7684625f42" providerId="ADAL" clId="{71E7165F-998A-42CE-8338-1922E5A2EB0D}" dt="2023-07-23T15:41:22.388" v="5149" actId="478"/>
          <ac:spMkLst>
            <pc:docMk/>
            <pc:sldMk cId="2595310167" sldId="287"/>
            <ac:spMk id="22" creationId="{FBC6B9B9-B235-DF82-0D9D-4C8D14B22E1C}"/>
          </ac:spMkLst>
        </pc:spChg>
        <pc:spChg chg="mod">
          <ac:chgData name="Nar, Rantu" userId="daa4c575-f0ab-4953-b0f8-6e7684625f42" providerId="ADAL" clId="{71E7165F-998A-42CE-8338-1922E5A2EB0D}" dt="2023-07-23T15:44:49.279" v="5241" actId="14100"/>
          <ac:spMkLst>
            <pc:docMk/>
            <pc:sldMk cId="2595310167" sldId="287"/>
            <ac:spMk id="31" creationId="{8EFE7AEC-BE1C-98E2-63F9-35C2CC525C88}"/>
          </ac:spMkLst>
        </pc:spChg>
        <pc:spChg chg="mod">
          <ac:chgData name="Nar, Rantu" userId="daa4c575-f0ab-4953-b0f8-6e7684625f42" providerId="ADAL" clId="{71E7165F-998A-42CE-8338-1922E5A2EB0D}" dt="2023-07-23T15:47:40.536" v="5354" actId="122"/>
          <ac:spMkLst>
            <pc:docMk/>
            <pc:sldMk cId="2595310167" sldId="287"/>
            <ac:spMk id="32" creationId="{5AA8E356-7EF5-5DE1-1284-9B9F7A4BE5F0}"/>
          </ac:spMkLst>
        </pc:spChg>
        <pc:spChg chg="del">
          <ac:chgData name="Nar, Rantu" userId="daa4c575-f0ab-4953-b0f8-6e7684625f42" providerId="ADAL" clId="{71E7165F-998A-42CE-8338-1922E5A2EB0D}" dt="2023-07-23T15:40:21.192" v="5137" actId="478"/>
          <ac:spMkLst>
            <pc:docMk/>
            <pc:sldMk cId="2595310167" sldId="287"/>
            <ac:spMk id="33" creationId="{19E5D5F3-5AB1-A71C-CCE3-1B93AAEB4886}"/>
          </ac:spMkLst>
        </pc:spChg>
        <pc:spChg chg="del">
          <ac:chgData name="Nar, Rantu" userId="daa4c575-f0ab-4953-b0f8-6e7684625f42" providerId="ADAL" clId="{71E7165F-998A-42CE-8338-1922E5A2EB0D}" dt="2023-07-23T15:40:21.192" v="5137" actId="478"/>
          <ac:spMkLst>
            <pc:docMk/>
            <pc:sldMk cId="2595310167" sldId="287"/>
            <ac:spMk id="34" creationId="{2D93ED27-43D7-A8DE-8BBC-5B17757E2C20}"/>
          </ac:spMkLst>
        </pc:spChg>
        <pc:spChg chg="add mod">
          <ac:chgData name="Nar, Rantu" userId="daa4c575-f0ab-4953-b0f8-6e7684625f42" providerId="ADAL" clId="{71E7165F-998A-42CE-8338-1922E5A2EB0D}" dt="2023-07-23T15:47:06.264" v="5346" actId="14100"/>
          <ac:spMkLst>
            <pc:docMk/>
            <pc:sldMk cId="2595310167" sldId="287"/>
            <ac:spMk id="35" creationId="{5DA69202-0756-AE5B-0F3B-3F9E5EA88D32}"/>
          </ac:spMkLst>
        </pc:spChg>
        <pc:spChg chg="add mod">
          <ac:chgData name="Nar, Rantu" userId="daa4c575-f0ab-4953-b0f8-6e7684625f42" providerId="ADAL" clId="{71E7165F-998A-42CE-8338-1922E5A2EB0D}" dt="2023-07-23T15:46:51.629" v="5328" actId="20577"/>
          <ac:spMkLst>
            <pc:docMk/>
            <pc:sldMk cId="2595310167" sldId="287"/>
            <ac:spMk id="36" creationId="{27062D53-9D78-1F8D-F59A-4C03A242908F}"/>
          </ac:spMkLst>
        </pc:spChg>
        <pc:spChg chg="add mod">
          <ac:chgData name="Nar, Rantu" userId="daa4c575-f0ab-4953-b0f8-6e7684625f42" providerId="ADAL" clId="{71E7165F-998A-42CE-8338-1922E5A2EB0D}" dt="2023-07-23T15:47:19.630" v="5349" actId="20577"/>
          <ac:spMkLst>
            <pc:docMk/>
            <pc:sldMk cId="2595310167" sldId="287"/>
            <ac:spMk id="37" creationId="{1AC12C37-8D97-A54E-3900-4B7C4C2BDDF4}"/>
          </ac:spMkLst>
        </pc:spChg>
        <pc:spChg chg="add mod">
          <ac:chgData name="Nar, Rantu" userId="daa4c575-f0ab-4953-b0f8-6e7684625f42" providerId="ADAL" clId="{71E7165F-998A-42CE-8338-1922E5A2EB0D}" dt="2023-07-23T15:48:06.048" v="5376" actId="1037"/>
          <ac:spMkLst>
            <pc:docMk/>
            <pc:sldMk cId="2595310167" sldId="287"/>
            <ac:spMk id="38" creationId="{B844A420-39C9-4B33-43B2-AA201F49130D}"/>
          </ac:spMkLst>
        </pc:spChg>
        <pc:spChg chg="add mod">
          <ac:chgData name="Nar, Rantu" userId="daa4c575-f0ab-4953-b0f8-6e7684625f42" providerId="ADAL" clId="{71E7165F-998A-42CE-8338-1922E5A2EB0D}" dt="2023-07-23T15:48:45.857" v="5387" actId="20577"/>
          <ac:spMkLst>
            <pc:docMk/>
            <pc:sldMk cId="2595310167" sldId="287"/>
            <ac:spMk id="43" creationId="{25A46737-35E8-8B07-6D45-75E8D3F63521}"/>
          </ac:spMkLst>
        </pc:spChg>
        <pc:spChg chg="add mod">
          <ac:chgData name="Nar, Rantu" userId="daa4c575-f0ab-4953-b0f8-6e7684625f42" providerId="ADAL" clId="{71E7165F-998A-42CE-8338-1922E5A2EB0D}" dt="2023-07-23T15:49:00.452" v="5398" actId="14100"/>
          <ac:spMkLst>
            <pc:docMk/>
            <pc:sldMk cId="2595310167" sldId="287"/>
            <ac:spMk id="44" creationId="{FF380BA9-D7E9-EBF2-4207-4D389185629A}"/>
          </ac:spMkLst>
        </pc:spChg>
        <pc:cxnChg chg="add">
          <ac:chgData name="Nar, Rantu" userId="daa4c575-f0ab-4953-b0f8-6e7684625f42" providerId="ADAL" clId="{71E7165F-998A-42CE-8338-1922E5A2EB0D}" dt="2023-07-23T15:44:11.349" v="5237" actId="11529"/>
          <ac:cxnSpMkLst>
            <pc:docMk/>
            <pc:sldMk cId="2595310167" sldId="287"/>
            <ac:cxnSpMk id="15" creationId="{47C03F92-4077-0A5C-1237-7033FA429028}"/>
          </ac:cxnSpMkLst>
        </pc:cxnChg>
        <pc:cxnChg chg="del mod">
          <ac:chgData name="Nar, Rantu" userId="daa4c575-f0ab-4953-b0f8-6e7684625f42" providerId="ADAL" clId="{71E7165F-998A-42CE-8338-1922E5A2EB0D}" dt="2023-07-23T15:40:28.995" v="5140" actId="478"/>
          <ac:cxnSpMkLst>
            <pc:docMk/>
            <pc:sldMk cId="2595310167" sldId="287"/>
            <ac:cxnSpMk id="17" creationId="{429E50CE-F5B2-44A4-1CFB-F701E188602B}"/>
          </ac:cxnSpMkLst>
        </pc:cxnChg>
        <pc:cxnChg chg="add">
          <ac:chgData name="Nar, Rantu" userId="daa4c575-f0ab-4953-b0f8-6e7684625f42" providerId="ADAL" clId="{71E7165F-998A-42CE-8338-1922E5A2EB0D}" dt="2023-07-23T15:44:26.954" v="5238" actId="11529"/>
          <ac:cxnSpMkLst>
            <pc:docMk/>
            <pc:sldMk cId="2595310167" sldId="287"/>
            <ac:cxnSpMk id="18" creationId="{C5CA6311-79F0-F7A6-13D4-B0FDC9A4D45F}"/>
          </ac:cxnSpMkLst>
        </pc:cxnChg>
        <pc:cxnChg chg="del mod">
          <ac:chgData name="Nar, Rantu" userId="daa4c575-f0ab-4953-b0f8-6e7684625f42" providerId="ADAL" clId="{71E7165F-998A-42CE-8338-1922E5A2EB0D}" dt="2023-07-23T15:40:25.018" v="5139" actId="478"/>
          <ac:cxnSpMkLst>
            <pc:docMk/>
            <pc:sldMk cId="2595310167" sldId="287"/>
            <ac:cxnSpMk id="19" creationId="{25F2AC16-0BB3-3EBC-AD58-B95E684D62A7}"/>
          </ac:cxnSpMkLst>
        </pc:cxnChg>
        <pc:cxnChg chg="add del">
          <ac:chgData name="Nar, Rantu" userId="daa4c575-f0ab-4953-b0f8-6e7684625f42" providerId="ADAL" clId="{71E7165F-998A-42CE-8338-1922E5A2EB0D}" dt="2023-07-23T15:44:41.011" v="5240" actId="21"/>
          <ac:cxnSpMkLst>
            <pc:docMk/>
            <pc:sldMk cId="2595310167" sldId="287"/>
            <ac:cxnSpMk id="23" creationId="{86AC4B9E-BB43-75F8-0D4D-DF3CE813AA1D}"/>
          </ac:cxnSpMkLst>
        </pc:cxnChg>
        <pc:cxnChg chg="del mod">
          <ac:chgData name="Nar, Rantu" userId="daa4c575-f0ab-4953-b0f8-6e7684625f42" providerId="ADAL" clId="{71E7165F-998A-42CE-8338-1922E5A2EB0D}" dt="2023-07-23T15:40:21.192" v="5137" actId="478"/>
          <ac:cxnSpMkLst>
            <pc:docMk/>
            <pc:sldMk cId="2595310167" sldId="287"/>
            <ac:cxnSpMk id="24" creationId="{C223AAA8-2FB1-DF02-8FFA-52678F43CA73}"/>
          </ac:cxnSpMkLst>
        </pc:cxnChg>
        <pc:cxnChg chg="add">
          <ac:chgData name="Nar, Rantu" userId="daa4c575-f0ab-4953-b0f8-6e7684625f42" providerId="ADAL" clId="{71E7165F-998A-42CE-8338-1922E5A2EB0D}" dt="2023-07-23T15:45:05.636" v="5268" actId="11529"/>
          <ac:cxnSpMkLst>
            <pc:docMk/>
            <pc:sldMk cId="2595310167" sldId="287"/>
            <ac:cxnSpMk id="26" creationId="{94C8AA0F-DA06-8E89-C397-BB164C21A6DA}"/>
          </ac:cxnSpMkLst>
        </pc:cxnChg>
        <pc:cxnChg chg="del mod">
          <ac:chgData name="Nar, Rantu" userId="daa4c575-f0ab-4953-b0f8-6e7684625f42" providerId="ADAL" clId="{71E7165F-998A-42CE-8338-1922E5A2EB0D}" dt="2023-07-23T15:44:04.537" v="5236" actId="478"/>
          <ac:cxnSpMkLst>
            <pc:docMk/>
            <pc:sldMk cId="2595310167" sldId="287"/>
            <ac:cxnSpMk id="27" creationId="{EDDA5092-7A39-9419-4584-B1C9F79B2890}"/>
          </ac:cxnSpMkLst>
        </pc:cxnChg>
        <pc:cxnChg chg="add">
          <ac:chgData name="Nar, Rantu" userId="daa4c575-f0ab-4953-b0f8-6e7684625f42" providerId="ADAL" clId="{71E7165F-998A-42CE-8338-1922E5A2EB0D}" dt="2023-07-23T15:45:17.930" v="5269" actId="11529"/>
          <ac:cxnSpMkLst>
            <pc:docMk/>
            <pc:sldMk cId="2595310167" sldId="287"/>
            <ac:cxnSpMk id="29" creationId="{D58991A9-957A-7AFE-97DA-5D4EFE6C0375}"/>
          </ac:cxnSpMkLst>
        </pc:cxnChg>
        <pc:cxnChg chg="del mod">
          <ac:chgData name="Nar, Rantu" userId="daa4c575-f0ab-4953-b0f8-6e7684625f42" providerId="ADAL" clId="{71E7165F-998A-42CE-8338-1922E5A2EB0D}" dt="2023-07-23T15:41:01.560" v="5146" actId="478"/>
          <ac:cxnSpMkLst>
            <pc:docMk/>
            <pc:sldMk cId="2595310167" sldId="287"/>
            <ac:cxnSpMk id="30" creationId="{38899D72-9811-5F2B-0B91-D7ED1226D942}"/>
          </ac:cxnSpMkLst>
        </pc:cxnChg>
        <pc:cxnChg chg="add">
          <ac:chgData name="Nar, Rantu" userId="daa4c575-f0ab-4953-b0f8-6e7684625f42" providerId="ADAL" clId="{71E7165F-998A-42CE-8338-1922E5A2EB0D}" dt="2023-07-23T15:48:19.118" v="5377" actId="11529"/>
          <ac:cxnSpMkLst>
            <pc:docMk/>
            <pc:sldMk cId="2595310167" sldId="287"/>
            <ac:cxnSpMk id="40" creationId="{BB57EB0E-BC7B-D18A-8A7C-D0DF67970831}"/>
          </ac:cxnSpMkLst>
        </pc:cxnChg>
        <pc:cxnChg chg="add">
          <ac:chgData name="Nar, Rantu" userId="daa4c575-f0ab-4953-b0f8-6e7684625f42" providerId="ADAL" clId="{71E7165F-998A-42CE-8338-1922E5A2EB0D}" dt="2023-07-23T15:48:30.946" v="5378" actId="11529"/>
          <ac:cxnSpMkLst>
            <pc:docMk/>
            <pc:sldMk cId="2595310167" sldId="287"/>
            <ac:cxnSpMk id="42" creationId="{80CD4096-594F-B33A-2CA9-3B1516F1592F}"/>
          </ac:cxnSpMkLst>
        </pc:cxnChg>
      </pc:sldChg>
      <pc:sldChg chg="addSp delSp modSp add mod">
        <pc:chgData name="Nar, Rantu" userId="daa4c575-f0ab-4953-b0f8-6e7684625f42" providerId="ADAL" clId="{71E7165F-998A-42CE-8338-1922E5A2EB0D}" dt="2023-07-23T15:57:18.876" v="5715" actId="1038"/>
        <pc:sldMkLst>
          <pc:docMk/>
          <pc:sldMk cId="1737561273" sldId="288"/>
        </pc:sldMkLst>
        <pc:spChg chg="mod">
          <ac:chgData name="Nar, Rantu" userId="daa4c575-f0ab-4953-b0f8-6e7684625f42" providerId="ADAL" clId="{71E7165F-998A-42CE-8338-1922E5A2EB0D}" dt="2023-07-23T15:49:36.657" v="5415" actId="20577"/>
          <ac:spMkLst>
            <pc:docMk/>
            <pc:sldMk cId="1737561273" sldId="288"/>
            <ac:spMk id="2" creationId="{F80E7327-9F84-6B1F-6B85-CDD69E0C1A08}"/>
          </ac:spMkLst>
        </pc:spChg>
        <pc:spChg chg="del">
          <ac:chgData name="Nar, Rantu" userId="daa4c575-f0ab-4953-b0f8-6e7684625f42" providerId="ADAL" clId="{71E7165F-998A-42CE-8338-1922E5A2EB0D}" dt="2023-07-23T15:49:53.065" v="5416" actId="478"/>
          <ac:spMkLst>
            <pc:docMk/>
            <pc:sldMk cId="1737561273" sldId="288"/>
            <ac:spMk id="3" creationId="{AE8C36DE-F5E1-ED04-0829-D1812E3EE78A}"/>
          </ac:spMkLst>
        </pc:spChg>
        <pc:spChg chg="add mod">
          <ac:chgData name="Nar, Rantu" userId="daa4c575-f0ab-4953-b0f8-6e7684625f42" providerId="ADAL" clId="{71E7165F-998A-42CE-8338-1922E5A2EB0D}" dt="2023-07-23T15:54:32.175" v="5612" actId="1037"/>
          <ac:spMkLst>
            <pc:docMk/>
            <pc:sldMk cId="1737561273" sldId="288"/>
            <ac:spMk id="4" creationId="{4FBB2020-0B8E-619A-CC43-D2DB93CBC2BF}"/>
          </ac:spMkLst>
        </pc:spChg>
        <pc:spChg chg="add mod">
          <ac:chgData name="Nar, Rantu" userId="daa4c575-f0ab-4953-b0f8-6e7684625f42" providerId="ADAL" clId="{71E7165F-998A-42CE-8338-1922E5A2EB0D}" dt="2023-07-23T15:54:32.175" v="5612" actId="1037"/>
          <ac:spMkLst>
            <pc:docMk/>
            <pc:sldMk cId="1737561273" sldId="288"/>
            <ac:spMk id="5" creationId="{729CE2A0-464B-1F0B-90BC-8F64842033CA}"/>
          </ac:spMkLst>
        </pc:spChg>
        <pc:spChg chg="add mod">
          <ac:chgData name="Nar, Rantu" userId="daa4c575-f0ab-4953-b0f8-6e7684625f42" providerId="ADAL" clId="{71E7165F-998A-42CE-8338-1922E5A2EB0D}" dt="2023-07-23T15:54:32.175" v="5612" actId="1037"/>
          <ac:spMkLst>
            <pc:docMk/>
            <pc:sldMk cId="1737561273" sldId="288"/>
            <ac:spMk id="6" creationId="{42B0AAE5-7C3A-8571-5F8E-B574412AEACB}"/>
          </ac:spMkLst>
        </pc:spChg>
        <pc:spChg chg="add mod">
          <ac:chgData name="Nar, Rantu" userId="daa4c575-f0ab-4953-b0f8-6e7684625f42" providerId="ADAL" clId="{71E7165F-998A-42CE-8338-1922E5A2EB0D}" dt="2023-07-23T15:54:32.175" v="5612" actId="1037"/>
          <ac:spMkLst>
            <pc:docMk/>
            <pc:sldMk cId="1737561273" sldId="288"/>
            <ac:spMk id="7" creationId="{65BE088F-063C-DDC2-0E34-738B3C141255}"/>
          </ac:spMkLst>
        </pc:spChg>
        <pc:spChg chg="add mod">
          <ac:chgData name="Nar, Rantu" userId="daa4c575-f0ab-4953-b0f8-6e7684625f42" providerId="ADAL" clId="{71E7165F-998A-42CE-8338-1922E5A2EB0D}" dt="2023-07-23T15:54:32.175" v="5612" actId="1037"/>
          <ac:spMkLst>
            <pc:docMk/>
            <pc:sldMk cId="1737561273" sldId="288"/>
            <ac:spMk id="8" creationId="{B8BFEE58-09E2-D95E-72D8-C32289A9D9E0}"/>
          </ac:spMkLst>
        </pc:spChg>
        <pc:spChg chg="del">
          <ac:chgData name="Nar, Rantu" userId="daa4c575-f0ab-4953-b0f8-6e7684625f42" providerId="ADAL" clId="{71E7165F-998A-42CE-8338-1922E5A2EB0D}" dt="2023-07-23T15:49:53.065" v="5416" actId="478"/>
          <ac:spMkLst>
            <pc:docMk/>
            <pc:sldMk cId="1737561273" sldId="288"/>
            <ac:spMk id="9" creationId="{9A7CD3E1-4B42-D8D3-648B-EC4DC06823C6}"/>
          </ac:spMkLst>
        </pc:spChg>
        <pc:spChg chg="del">
          <ac:chgData name="Nar, Rantu" userId="daa4c575-f0ab-4953-b0f8-6e7684625f42" providerId="ADAL" clId="{71E7165F-998A-42CE-8338-1922E5A2EB0D}" dt="2023-07-23T15:49:53.065" v="5416" actId="478"/>
          <ac:spMkLst>
            <pc:docMk/>
            <pc:sldMk cId="1737561273" sldId="288"/>
            <ac:spMk id="12" creationId="{5A47330C-6C79-4A7C-1424-5A16C83F6626}"/>
          </ac:spMkLst>
        </pc:spChg>
        <pc:spChg chg="mod">
          <ac:chgData name="Nar, Rantu" userId="daa4c575-f0ab-4953-b0f8-6e7684625f42" providerId="ADAL" clId="{71E7165F-998A-42CE-8338-1922E5A2EB0D}" dt="2023-07-23T15:54:32.175" v="5612" actId="1037"/>
          <ac:spMkLst>
            <pc:docMk/>
            <pc:sldMk cId="1737561273" sldId="288"/>
            <ac:spMk id="13" creationId="{FB267E7E-9F8B-5A29-E3D6-8C824AE90A2C}"/>
          </ac:spMkLst>
        </pc:spChg>
        <pc:spChg chg="del">
          <ac:chgData name="Nar, Rantu" userId="daa4c575-f0ab-4953-b0f8-6e7684625f42" providerId="ADAL" clId="{71E7165F-998A-42CE-8338-1922E5A2EB0D}" dt="2023-07-23T15:49:53.065" v="5416" actId="478"/>
          <ac:spMkLst>
            <pc:docMk/>
            <pc:sldMk cId="1737561273" sldId="288"/>
            <ac:spMk id="21" creationId="{E6480322-8BF5-D5D3-A302-639F941CF4AC}"/>
          </ac:spMkLst>
        </pc:spChg>
        <pc:spChg chg="add mod">
          <ac:chgData name="Nar, Rantu" userId="daa4c575-f0ab-4953-b0f8-6e7684625f42" providerId="ADAL" clId="{71E7165F-998A-42CE-8338-1922E5A2EB0D}" dt="2023-07-23T15:54:32.175" v="5612" actId="1037"/>
          <ac:spMkLst>
            <pc:docMk/>
            <pc:sldMk cId="1737561273" sldId="288"/>
            <ac:spMk id="24" creationId="{82CF6A8A-B2C5-7536-845B-65F00B5FCA04}"/>
          </ac:spMkLst>
        </pc:spChg>
        <pc:spChg chg="add mod">
          <ac:chgData name="Nar, Rantu" userId="daa4c575-f0ab-4953-b0f8-6e7684625f42" providerId="ADAL" clId="{71E7165F-998A-42CE-8338-1922E5A2EB0D}" dt="2023-07-23T15:54:32.175" v="5612" actId="1037"/>
          <ac:spMkLst>
            <pc:docMk/>
            <pc:sldMk cId="1737561273" sldId="288"/>
            <ac:spMk id="25" creationId="{AA6C87C8-A8CB-371A-FEDC-CAFC3B5C1F07}"/>
          </ac:spMkLst>
        </pc:spChg>
        <pc:spChg chg="add mod">
          <ac:chgData name="Nar, Rantu" userId="daa4c575-f0ab-4953-b0f8-6e7684625f42" providerId="ADAL" clId="{71E7165F-998A-42CE-8338-1922E5A2EB0D}" dt="2023-07-23T15:54:32.175" v="5612" actId="1037"/>
          <ac:spMkLst>
            <pc:docMk/>
            <pc:sldMk cId="1737561273" sldId="288"/>
            <ac:spMk id="27" creationId="{E77DE5CD-02CF-6654-BEC2-BD5E422A4335}"/>
          </ac:spMkLst>
        </pc:spChg>
        <pc:spChg chg="add mod">
          <ac:chgData name="Nar, Rantu" userId="daa4c575-f0ab-4953-b0f8-6e7684625f42" providerId="ADAL" clId="{71E7165F-998A-42CE-8338-1922E5A2EB0D}" dt="2023-07-23T15:54:32.175" v="5612" actId="1037"/>
          <ac:spMkLst>
            <pc:docMk/>
            <pc:sldMk cId="1737561273" sldId="288"/>
            <ac:spMk id="28" creationId="{37E04B82-9CCB-51D8-01BE-931E0756D5E2}"/>
          </ac:spMkLst>
        </pc:spChg>
        <pc:spChg chg="add mod">
          <ac:chgData name="Nar, Rantu" userId="daa4c575-f0ab-4953-b0f8-6e7684625f42" providerId="ADAL" clId="{71E7165F-998A-42CE-8338-1922E5A2EB0D}" dt="2023-07-23T15:56:33.698" v="5691" actId="14100"/>
          <ac:spMkLst>
            <pc:docMk/>
            <pc:sldMk cId="1737561273" sldId="288"/>
            <ac:spMk id="30" creationId="{AF976B32-A695-277A-1725-87A038257720}"/>
          </ac:spMkLst>
        </pc:spChg>
        <pc:spChg chg="del">
          <ac:chgData name="Nar, Rantu" userId="daa4c575-f0ab-4953-b0f8-6e7684625f42" providerId="ADAL" clId="{71E7165F-998A-42CE-8338-1922E5A2EB0D}" dt="2023-07-23T15:49:53.065" v="5416" actId="478"/>
          <ac:spMkLst>
            <pc:docMk/>
            <pc:sldMk cId="1737561273" sldId="288"/>
            <ac:spMk id="31" creationId="{8EFE7AEC-BE1C-98E2-63F9-35C2CC525C88}"/>
          </ac:spMkLst>
        </pc:spChg>
        <pc:spChg chg="del">
          <ac:chgData name="Nar, Rantu" userId="daa4c575-f0ab-4953-b0f8-6e7684625f42" providerId="ADAL" clId="{71E7165F-998A-42CE-8338-1922E5A2EB0D}" dt="2023-07-23T15:49:53.065" v="5416" actId="478"/>
          <ac:spMkLst>
            <pc:docMk/>
            <pc:sldMk cId="1737561273" sldId="288"/>
            <ac:spMk id="32" creationId="{5AA8E356-7EF5-5DE1-1284-9B9F7A4BE5F0}"/>
          </ac:spMkLst>
        </pc:spChg>
        <pc:spChg chg="add mod">
          <ac:chgData name="Nar, Rantu" userId="daa4c575-f0ab-4953-b0f8-6e7684625f42" providerId="ADAL" clId="{71E7165F-998A-42CE-8338-1922E5A2EB0D}" dt="2023-07-23T15:56:02.526" v="5665" actId="20577"/>
          <ac:spMkLst>
            <pc:docMk/>
            <pc:sldMk cId="1737561273" sldId="288"/>
            <ac:spMk id="33" creationId="{5F51573D-9604-802F-F78F-1ED994743E14}"/>
          </ac:spMkLst>
        </pc:spChg>
        <pc:spChg chg="add mod">
          <ac:chgData name="Nar, Rantu" userId="daa4c575-f0ab-4953-b0f8-6e7684625f42" providerId="ADAL" clId="{71E7165F-998A-42CE-8338-1922E5A2EB0D}" dt="2023-07-23T15:56:15.540" v="5680" actId="20577"/>
          <ac:spMkLst>
            <pc:docMk/>
            <pc:sldMk cId="1737561273" sldId="288"/>
            <ac:spMk id="34" creationId="{20CF0FA1-FF1B-CD56-3443-EFF21A09783E}"/>
          </ac:spMkLst>
        </pc:spChg>
        <pc:spChg chg="del">
          <ac:chgData name="Nar, Rantu" userId="daa4c575-f0ab-4953-b0f8-6e7684625f42" providerId="ADAL" clId="{71E7165F-998A-42CE-8338-1922E5A2EB0D}" dt="2023-07-23T15:49:53.065" v="5416" actId="478"/>
          <ac:spMkLst>
            <pc:docMk/>
            <pc:sldMk cId="1737561273" sldId="288"/>
            <ac:spMk id="35" creationId="{5DA69202-0756-AE5B-0F3B-3F9E5EA88D32}"/>
          </ac:spMkLst>
        </pc:spChg>
        <pc:spChg chg="del">
          <ac:chgData name="Nar, Rantu" userId="daa4c575-f0ab-4953-b0f8-6e7684625f42" providerId="ADAL" clId="{71E7165F-998A-42CE-8338-1922E5A2EB0D}" dt="2023-07-23T15:50:01.016" v="5417" actId="478"/>
          <ac:spMkLst>
            <pc:docMk/>
            <pc:sldMk cId="1737561273" sldId="288"/>
            <ac:spMk id="36" creationId="{27062D53-9D78-1F8D-F59A-4C03A242908F}"/>
          </ac:spMkLst>
        </pc:spChg>
        <pc:spChg chg="del">
          <ac:chgData name="Nar, Rantu" userId="daa4c575-f0ab-4953-b0f8-6e7684625f42" providerId="ADAL" clId="{71E7165F-998A-42CE-8338-1922E5A2EB0D}" dt="2023-07-23T15:49:53.065" v="5416" actId="478"/>
          <ac:spMkLst>
            <pc:docMk/>
            <pc:sldMk cId="1737561273" sldId="288"/>
            <ac:spMk id="37" creationId="{1AC12C37-8D97-A54E-3900-4B7C4C2BDDF4}"/>
          </ac:spMkLst>
        </pc:spChg>
        <pc:spChg chg="del">
          <ac:chgData name="Nar, Rantu" userId="daa4c575-f0ab-4953-b0f8-6e7684625f42" providerId="ADAL" clId="{71E7165F-998A-42CE-8338-1922E5A2EB0D}" dt="2023-07-23T15:49:53.065" v="5416" actId="478"/>
          <ac:spMkLst>
            <pc:docMk/>
            <pc:sldMk cId="1737561273" sldId="288"/>
            <ac:spMk id="38" creationId="{B844A420-39C9-4B33-43B2-AA201F49130D}"/>
          </ac:spMkLst>
        </pc:spChg>
        <pc:spChg chg="add mod">
          <ac:chgData name="Nar, Rantu" userId="daa4c575-f0ab-4953-b0f8-6e7684625f42" providerId="ADAL" clId="{71E7165F-998A-42CE-8338-1922E5A2EB0D}" dt="2023-07-23T15:54:32.175" v="5612" actId="1037"/>
          <ac:spMkLst>
            <pc:docMk/>
            <pc:sldMk cId="1737561273" sldId="288"/>
            <ac:spMk id="39" creationId="{18727A03-D700-8A85-B4AC-2363D0AAA90F}"/>
          </ac:spMkLst>
        </pc:spChg>
        <pc:spChg chg="add mod">
          <ac:chgData name="Nar, Rantu" userId="daa4c575-f0ab-4953-b0f8-6e7684625f42" providerId="ADAL" clId="{71E7165F-998A-42CE-8338-1922E5A2EB0D}" dt="2023-07-23T15:54:32.175" v="5612" actId="1037"/>
          <ac:spMkLst>
            <pc:docMk/>
            <pc:sldMk cId="1737561273" sldId="288"/>
            <ac:spMk id="41" creationId="{8215314C-6AC9-9FC6-A7B7-A525B7E3DA83}"/>
          </ac:spMkLst>
        </pc:spChg>
        <pc:spChg chg="del">
          <ac:chgData name="Nar, Rantu" userId="daa4c575-f0ab-4953-b0f8-6e7684625f42" providerId="ADAL" clId="{71E7165F-998A-42CE-8338-1922E5A2EB0D}" dt="2023-07-23T15:49:53.065" v="5416" actId="478"/>
          <ac:spMkLst>
            <pc:docMk/>
            <pc:sldMk cId="1737561273" sldId="288"/>
            <ac:spMk id="43" creationId="{25A46737-35E8-8B07-6D45-75E8D3F63521}"/>
          </ac:spMkLst>
        </pc:spChg>
        <pc:spChg chg="del">
          <ac:chgData name="Nar, Rantu" userId="daa4c575-f0ab-4953-b0f8-6e7684625f42" providerId="ADAL" clId="{71E7165F-998A-42CE-8338-1922E5A2EB0D}" dt="2023-07-23T15:49:53.065" v="5416" actId="478"/>
          <ac:spMkLst>
            <pc:docMk/>
            <pc:sldMk cId="1737561273" sldId="288"/>
            <ac:spMk id="44" creationId="{FF380BA9-D7E9-EBF2-4207-4D389185629A}"/>
          </ac:spMkLst>
        </pc:spChg>
        <pc:spChg chg="add mod">
          <ac:chgData name="Nar, Rantu" userId="daa4c575-f0ab-4953-b0f8-6e7684625f42" providerId="ADAL" clId="{71E7165F-998A-42CE-8338-1922E5A2EB0D}" dt="2023-07-23T15:54:32.175" v="5612" actId="1037"/>
          <ac:spMkLst>
            <pc:docMk/>
            <pc:sldMk cId="1737561273" sldId="288"/>
            <ac:spMk id="45" creationId="{0E1B43DE-193A-FF9B-4F50-5609C96DD6CC}"/>
          </ac:spMkLst>
        </pc:spChg>
        <pc:spChg chg="add mod">
          <ac:chgData name="Nar, Rantu" userId="daa4c575-f0ab-4953-b0f8-6e7684625f42" providerId="ADAL" clId="{71E7165F-998A-42CE-8338-1922E5A2EB0D}" dt="2023-07-23T15:55:05.187" v="5621" actId="20577"/>
          <ac:spMkLst>
            <pc:docMk/>
            <pc:sldMk cId="1737561273" sldId="288"/>
            <ac:spMk id="55" creationId="{6ED3A48B-EB0F-08CD-DE8A-3815D455476D}"/>
          </ac:spMkLst>
        </pc:spChg>
        <pc:spChg chg="add mod">
          <ac:chgData name="Nar, Rantu" userId="daa4c575-f0ab-4953-b0f8-6e7684625f42" providerId="ADAL" clId="{71E7165F-998A-42CE-8338-1922E5A2EB0D}" dt="2023-07-23T15:55:20.045" v="5634" actId="14100"/>
          <ac:spMkLst>
            <pc:docMk/>
            <pc:sldMk cId="1737561273" sldId="288"/>
            <ac:spMk id="56" creationId="{9479C1E5-65A1-55F7-2C5D-812BC1997689}"/>
          </ac:spMkLst>
        </pc:spChg>
        <pc:spChg chg="add mod">
          <ac:chgData name="Nar, Rantu" userId="daa4c575-f0ab-4953-b0f8-6e7684625f42" providerId="ADAL" clId="{71E7165F-998A-42CE-8338-1922E5A2EB0D}" dt="2023-07-23T15:55:49.081" v="5663" actId="1035"/>
          <ac:spMkLst>
            <pc:docMk/>
            <pc:sldMk cId="1737561273" sldId="288"/>
            <ac:spMk id="57" creationId="{360069A6-5B05-BC79-0377-51EED2749849}"/>
          </ac:spMkLst>
        </pc:spChg>
        <pc:spChg chg="add mod">
          <ac:chgData name="Nar, Rantu" userId="daa4c575-f0ab-4953-b0f8-6e7684625f42" providerId="ADAL" clId="{71E7165F-998A-42CE-8338-1922E5A2EB0D}" dt="2023-07-23T15:54:32.175" v="5612" actId="1037"/>
          <ac:spMkLst>
            <pc:docMk/>
            <pc:sldMk cId="1737561273" sldId="288"/>
            <ac:spMk id="58" creationId="{2EE26559-85E7-8714-2E97-E2AC7DF385E3}"/>
          </ac:spMkLst>
        </pc:spChg>
        <pc:spChg chg="add mod">
          <ac:chgData name="Nar, Rantu" userId="daa4c575-f0ab-4953-b0f8-6e7684625f42" providerId="ADAL" clId="{71E7165F-998A-42CE-8338-1922E5A2EB0D}" dt="2023-07-23T15:57:18.876" v="5715" actId="1038"/>
          <ac:spMkLst>
            <pc:docMk/>
            <pc:sldMk cId="1737561273" sldId="288"/>
            <ac:spMk id="61" creationId="{71E3EB24-B05B-2029-9C21-60951CEBF65F}"/>
          </ac:spMkLst>
        </pc:spChg>
        <pc:cxnChg chg="add mod">
          <ac:chgData name="Nar, Rantu" userId="daa4c575-f0ab-4953-b0f8-6e7684625f42" providerId="ADAL" clId="{71E7165F-998A-42CE-8338-1922E5A2EB0D}" dt="2023-07-23T15:54:32.175" v="5612" actId="1037"/>
          <ac:cxnSpMkLst>
            <pc:docMk/>
            <pc:sldMk cId="1737561273" sldId="288"/>
            <ac:cxnSpMk id="11" creationId="{2582B918-A2A1-7019-6CBF-41813707DE1B}"/>
          </ac:cxnSpMkLst>
        </pc:cxnChg>
        <pc:cxnChg chg="del mod">
          <ac:chgData name="Nar, Rantu" userId="daa4c575-f0ab-4953-b0f8-6e7684625f42" providerId="ADAL" clId="{71E7165F-998A-42CE-8338-1922E5A2EB0D}" dt="2023-07-23T15:49:53.065" v="5416" actId="478"/>
          <ac:cxnSpMkLst>
            <pc:docMk/>
            <pc:sldMk cId="1737561273" sldId="288"/>
            <ac:cxnSpMk id="15" creationId="{47C03F92-4077-0A5C-1237-7033FA429028}"/>
          </ac:cxnSpMkLst>
        </pc:cxnChg>
        <pc:cxnChg chg="add mod">
          <ac:chgData name="Nar, Rantu" userId="daa4c575-f0ab-4953-b0f8-6e7684625f42" providerId="ADAL" clId="{71E7165F-998A-42CE-8338-1922E5A2EB0D}" dt="2023-07-23T15:54:32.175" v="5612" actId="1037"/>
          <ac:cxnSpMkLst>
            <pc:docMk/>
            <pc:sldMk cId="1737561273" sldId="288"/>
            <ac:cxnSpMk id="17" creationId="{029690D7-F7AB-DE57-A7C9-0E6C1BCFC89D}"/>
          </ac:cxnSpMkLst>
        </pc:cxnChg>
        <pc:cxnChg chg="del mod">
          <ac:chgData name="Nar, Rantu" userId="daa4c575-f0ab-4953-b0f8-6e7684625f42" providerId="ADAL" clId="{71E7165F-998A-42CE-8338-1922E5A2EB0D}" dt="2023-07-23T15:49:53.065" v="5416" actId="478"/>
          <ac:cxnSpMkLst>
            <pc:docMk/>
            <pc:sldMk cId="1737561273" sldId="288"/>
            <ac:cxnSpMk id="18" creationId="{C5CA6311-79F0-F7A6-13D4-B0FDC9A4D45F}"/>
          </ac:cxnSpMkLst>
        </pc:cxnChg>
        <pc:cxnChg chg="add mod">
          <ac:chgData name="Nar, Rantu" userId="daa4c575-f0ab-4953-b0f8-6e7684625f42" providerId="ADAL" clId="{71E7165F-998A-42CE-8338-1922E5A2EB0D}" dt="2023-07-23T15:54:32.175" v="5612" actId="1037"/>
          <ac:cxnSpMkLst>
            <pc:docMk/>
            <pc:sldMk cId="1737561273" sldId="288"/>
            <ac:cxnSpMk id="20" creationId="{D7B5C238-B936-93B9-1570-F2808345A19F}"/>
          </ac:cxnSpMkLst>
        </pc:cxnChg>
        <pc:cxnChg chg="add mod">
          <ac:chgData name="Nar, Rantu" userId="daa4c575-f0ab-4953-b0f8-6e7684625f42" providerId="ADAL" clId="{71E7165F-998A-42CE-8338-1922E5A2EB0D}" dt="2023-07-23T15:54:32.175" v="5612" actId="1037"/>
          <ac:cxnSpMkLst>
            <pc:docMk/>
            <pc:sldMk cId="1737561273" sldId="288"/>
            <ac:cxnSpMk id="23" creationId="{918F8D16-D941-9D49-538F-DEBE921C3EDC}"/>
          </ac:cxnSpMkLst>
        </pc:cxnChg>
        <pc:cxnChg chg="del">
          <ac:chgData name="Nar, Rantu" userId="daa4c575-f0ab-4953-b0f8-6e7684625f42" providerId="ADAL" clId="{71E7165F-998A-42CE-8338-1922E5A2EB0D}" dt="2023-07-23T15:49:53.065" v="5416" actId="478"/>
          <ac:cxnSpMkLst>
            <pc:docMk/>
            <pc:sldMk cId="1737561273" sldId="288"/>
            <ac:cxnSpMk id="26" creationId="{94C8AA0F-DA06-8E89-C397-BB164C21A6DA}"/>
          </ac:cxnSpMkLst>
        </pc:cxnChg>
        <pc:cxnChg chg="del">
          <ac:chgData name="Nar, Rantu" userId="daa4c575-f0ab-4953-b0f8-6e7684625f42" providerId="ADAL" clId="{71E7165F-998A-42CE-8338-1922E5A2EB0D}" dt="2023-07-23T15:49:53.065" v="5416" actId="478"/>
          <ac:cxnSpMkLst>
            <pc:docMk/>
            <pc:sldMk cId="1737561273" sldId="288"/>
            <ac:cxnSpMk id="29" creationId="{D58991A9-957A-7AFE-97DA-5D4EFE6C0375}"/>
          </ac:cxnSpMkLst>
        </pc:cxnChg>
        <pc:cxnChg chg="del">
          <ac:chgData name="Nar, Rantu" userId="daa4c575-f0ab-4953-b0f8-6e7684625f42" providerId="ADAL" clId="{71E7165F-998A-42CE-8338-1922E5A2EB0D}" dt="2023-07-23T15:49:53.065" v="5416" actId="478"/>
          <ac:cxnSpMkLst>
            <pc:docMk/>
            <pc:sldMk cId="1737561273" sldId="288"/>
            <ac:cxnSpMk id="40" creationId="{BB57EB0E-BC7B-D18A-8A7C-D0DF67970831}"/>
          </ac:cxnSpMkLst>
        </pc:cxnChg>
        <pc:cxnChg chg="del">
          <ac:chgData name="Nar, Rantu" userId="daa4c575-f0ab-4953-b0f8-6e7684625f42" providerId="ADAL" clId="{71E7165F-998A-42CE-8338-1922E5A2EB0D}" dt="2023-07-23T15:49:53.065" v="5416" actId="478"/>
          <ac:cxnSpMkLst>
            <pc:docMk/>
            <pc:sldMk cId="1737561273" sldId="288"/>
            <ac:cxnSpMk id="42" creationId="{80CD4096-594F-B33A-2CA9-3B1516F1592F}"/>
          </ac:cxnSpMkLst>
        </pc:cxnChg>
        <pc:cxnChg chg="add mod">
          <ac:chgData name="Nar, Rantu" userId="daa4c575-f0ab-4953-b0f8-6e7684625f42" providerId="ADAL" clId="{71E7165F-998A-42CE-8338-1922E5A2EB0D}" dt="2023-07-23T15:54:32.175" v="5612" actId="1037"/>
          <ac:cxnSpMkLst>
            <pc:docMk/>
            <pc:sldMk cId="1737561273" sldId="288"/>
            <ac:cxnSpMk id="46" creationId="{91334E2B-AE5F-EFB4-C4E2-C6ED25FD18F6}"/>
          </ac:cxnSpMkLst>
        </pc:cxnChg>
        <pc:cxnChg chg="add mod">
          <ac:chgData name="Nar, Rantu" userId="daa4c575-f0ab-4953-b0f8-6e7684625f42" providerId="ADAL" clId="{71E7165F-998A-42CE-8338-1922E5A2EB0D}" dt="2023-07-23T15:54:32.175" v="5612" actId="1037"/>
          <ac:cxnSpMkLst>
            <pc:docMk/>
            <pc:sldMk cId="1737561273" sldId="288"/>
            <ac:cxnSpMk id="47" creationId="{8D0ACB2B-7F83-CA0E-E4B1-AE619772839C}"/>
          </ac:cxnSpMkLst>
        </pc:cxnChg>
        <pc:cxnChg chg="add mod">
          <ac:chgData name="Nar, Rantu" userId="daa4c575-f0ab-4953-b0f8-6e7684625f42" providerId="ADAL" clId="{71E7165F-998A-42CE-8338-1922E5A2EB0D}" dt="2023-07-23T15:54:32.175" v="5612" actId="1037"/>
          <ac:cxnSpMkLst>
            <pc:docMk/>
            <pc:sldMk cId="1737561273" sldId="288"/>
            <ac:cxnSpMk id="48" creationId="{188B3229-4EC9-3258-B9D6-70701DDAFCF5}"/>
          </ac:cxnSpMkLst>
        </pc:cxnChg>
        <pc:cxnChg chg="add mod">
          <ac:chgData name="Nar, Rantu" userId="daa4c575-f0ab-4953-b0f8-6e7684625f42" providerId="ADAL" clId="{71E7165F-998A-42CE-8338-1922E5A2EB0D}" dt="2023-07-23T15:54:32.175" v="5612" actId="1037"/>
          <ac:cxnSpMkLst>
            <pc:docMk/>
            <pc:sldMk cId="1737561273" sldId="288"/>
            <ac:cxnSpMk id="54" creationId="{D722ACE8-F744-7F7E-129C-3FA4A95D1B45}"/>
          </ac:cxnSpMkLst>
        </pc:cxnChg>
        <pc:cxnChg chg="add">
          <ac:chgData name="Nar, Rantu" userId="daa4c575-f0ab-4953-b0f8-6e7684625f42" providerId="ADAL" clId="{71E7165F-998A-42CE-8338-1922E5A2EB0D}" dt="2023-07-23T15:56:52.260" v="5692" actId="11529"/>
          <ac:cxnSpMkLst>
            <pc:docMk/>
            <pc:sldMk cId="1737561273" sldId="288"/>
            <ac:cxnSpMk id="60" creationId="{FAE73436-B65B-0AA3-3520-7BC346FEB68D}"/>
          </ac:cxnSpMkLst>
        </pc:cxnChg>
      </pc:sldChg>
      <pc:sldChg chg="addSp delSp modSp new mod setBg">
        <pc:chgData name="Nar, Rantu" userId="daa4c575-f0ab-4953-b0f8-6e7684625f42" providerId="ADAL" clId="{71E7165F-998A-42CE-8338-1922E5A2EB0D}" dt="2023-07-23T16:51:50.892" v="8516" actId="26606"/>
        <pc:sldMkLst>
          <pc:docMk/>
          <pc:sldMk cId="3805639377" sldId="289"/>
        </pc:sldMkLst>
        <pc:spChg chg="mod">
          <ac:chgData name="Nar, Rantu" userId="daa4c575-f0ab-4953-b0f8-6e7684625f42" providerId="ADAL" clId="{71E7165F-998A-42CE-8338-1922E5A2EB0D}" dt="2023-07-23T16:51:50.892" v="8516" actId="26606"/>
          <ac:spMkLst>
            <pc:docMk/>
            <pc:sldMk cId="3805639377" sldId="289"/>
            <ac:spMk id="2" creationId="{87E46FB8-94CF-430A-E7A8-CE2301DB6544}"/>
          </ac:spMkLst>
        </pc:spChg>
        <pc:spChg chg="add del mod">
          <ac:chgData name="Nar, Rantu" userId="daa4c575-f0ab-4953-b0f8-6e7684625f42" providerId="ADAL" clId="{71E7165F-998A-42CE-8338-1922E5A2EB0D}" dt="2023-07-23T16:51:50.892" v="8516" actId="26606"/>
          <ac:spMkLst>
            <pc:docMk/>
            <pc:sldMk cId="3805639377" sldId="289"/>
            <ac:spMk id="3" creationId="{06A38F67-B50F-276A-AC51-890C0E024D0B}"/>
          </ac:spMkLst>
        </pc:spChg>
        <pc:spChg chg="add del">
          <ac:chgData name="Nar, Rantu" userId="daa4c575-f0ab-4953-b0f8-6e7684625f42" providerId="ADAL" clId="{71E7165F-998A-42CE-8338-1922E5A2EB0D}" dt="2023-07-23T16:51:50.815" v="8515" actId="26606"/>
          <ac:spMkLst>
            <pc:docMk/>
            <pc:sldMk cId="3805639377" sldId="289"/>
            <ac:spMk id="9" creationId="{8DF67618-B87B-4195-8E24-3B126F79FF55}"/>
          </ac:spMkLst>
        </pc:spChg>
        <pc:spChg chg="add del">
          <ac:chgData name="Nar, Rantu" userId="daa4c575-f0ab-4953-b0f8-6e7684625f42" providerId="ADAL" clId="{71E7165F-998A-42CE-8338-1922E5A2EB0D}" dt="2023-07-23T16:51:50.815" v="8515" actId="26606"/>
          <ac:spMkLst>
            <pc:docMk/>
            <pc:sldMk cId="3805639377" sldId="289"/>
            <ac:spMk id="11" creationId="{64960379-9FF9-400A-A8A8-F5AB633FD3BF}"/>
          </ac:spMkLst>
        </pc:spChg>
        <pc:spChg chg="add">
          <ac:chgData name="Nar, Rantu" userId="daa4c575-f0ab-4953-b0f8-6e7684625f42" providerId="ADAL" clId="{71E7165F-998A-42CE-8338-1922E5A2EB0D}" dt="2023-07-23T16:51:50.892" v="8516" actId="26606"/>
          <ac:spMkLst>
            <pc:docMk/>
            <pc:sldMk cId="3805639377" sldId="289"/>
            <ac:spMk id="26" creationId="{8DF67618-B87B-4195-8E24-3B126F79FF55}"/>
          </ac:spMkLst>
        </pc:spChg>
        <pc:spChg chg="add">
          <ac:chgData name="Nar, Rantu" userId="daa4c575-f0ab-4953-b0f8-6e7684625f42" providerId="ADAL" clId="{71E7165F-998A-42CE-8338-1922E5A2EB0D}" dt="2023-07-23T16:51:50.892" v="8516" actId="26606"/>
          <ac:spMkLst>
            <pc:docMk/>
            <pc:sldMk cId="3805639377" sldId="289"/>
            <ac:spMk id="27" creationId="{64960379-9FF9-400A-A8A8-F5AB633FD3BF}"/>
          </ac:spMkLst>
        </pc:spChg>
        <pc:grpChg chg="add del">
          <ac:chgData name="Nar, Rantu" userId="daa4c575-f0ab-4953-b0f8-6e7684625f42" providerId="ADAL" clId="{71E7165F-998A-42CE-8338-1922E5A2EB0D}" dt="2023-07-23T16:51:50.815" v="8515" actId="26606"/>
          <ac:grpSpMkLst>
            <pc:docMk/>
            <pc:sldMk cId="3805639377" sldId="289"/>
            <ac:grpSpMk id="13" creationId="{2C491629-AE25-486B-9B22-2CE4EE8F7E47}"/>
          </ac:grpSpMkLst>
        </pc:grpChg>
        <pc:grpChg chg="add del">
          <ac:chgData name="Nar, Rantu" userId="daa4c575-f0ab-4953-b0f8-6e7684625f42" providerId="ADAL" clId="{71E7165F-998A-42CE-8338-1922E5A2EB0D}" dt="2023-07-23T16:51:50.815" v="8515" actId="26606"/>
          <ac:grpSpMkLst>
            <pc:docMk/>
            <pc:sldMk cId="3805639377" sldId="289"/>
            <ac:grpSpMk id="17" creationId="{43F5E015-E085-4624-B431-B42414448684}"/>
          </ac:grpSpMkLst>
        </pc:grpChg>
        <pc:grpChg chg="add">
          <ac:chgData name="Nar, Rantu" userId="daa4c575-f0ab-4953-b0f8-6e7684625f42" providerId="ADAL" clId="{71E7165F-998A-42CE-8338-1922E5A2EB0D}" dt="2023-07-23T16:51:50.892" v="8516" actId="26606"/>
          <ac:grpSpMkLst>
            <pc:docMk/>
            <pc:sldMk cId="3805639377" sldId="289"/>
            <ac:grpSpMk id="28" creationId="{2C491629-AE25-486B-9B22-2CE4EE8F7E47}"/>
          </ac:grpSpMkLst>
        </pc:grpChg>
        <pc:grpChg chg="add">
          <ac:chgData name="Nar, Rantu" userId="daa4c575-f0ab-4953-b0f8-6e7684625f42" providerId="ADAL" clId="{71E7165F-998A-42CE-8338-1922E5A2EB0D}" dt="2023-07-23T16:51:50.892" v="8516" actId="26606"/>
          <ac:grpSpMkLst>
            <pc:docMk/>
            <pc:sldMk cId="3805639377" sldId="289"/>
            <ac:grpSpMk id="31" creationId="{43F5E015-E085-4624-B431-B42414448684}"/>
          </ac:grpSpMkLst>
        </pc:grpChg>
        <pc:graphicFrameChg chg="add del">
          <ac:chgData name="Nar, Rantu" userId="daa4c575-f0ab-4953-b0f8-6e7684625f42" providerId="ADAL" clId="{71E7165F-998A-42CE-8338-1922E5A2EB0D}" dt="2023-07-23T16:51:50.815" v="8515" actId="26606"/>
          <ac:graphicFrameMkLst>
            <pc:docMk/>
            <pc:sldMk cId="3805639377" sldId="289"/>
            <ac:graphicFrameMk id="5" creationId="{A6EA0ED6-4BE8-975D-7DEE-24BB91B804F1}"/>
          </ac:graphicFrameMkLst>
        </pc:graphicFrameChg>
        <pc:graphicFrameChg chg="add">
          <ac:chgData name="Nar, Rantu" userId="daa4c575-f0ab-4953-b0f8-6e7684625f42" providerId="ADAL" clId="{71E7165F-998A-42CE-8338-1922E5A2EB0D}" dt="2023-07-23T16:51:50.892" v="8516" actId="26606"/>
          <ac:graphicFrameMkLst>
            <pc:docMk/>
            <pc:sldMk cId="3805639377" sldId="289"/>
            <ac:graphicFrameMk id="39" creationId="{DB4B3DC7-D1B6-3B43-B4E1-28AC10E116E0}"/>
          </ac:graphicFrameMkLst>
        </pc:graphicFrameChg>
      </pc:sldChg>
      <pc:sldChg chg="addSp delSp modSp new mod setBg">
        <pc:chgData name="Nar, Rantu" userId="daa4c575-f0ab-4953-b0f8-6e7684625f42" providerId="ADAL" clId="{71E7165F-998A-42CE-8338-1922E5A2EB0D}" dt="2023-07-23T16:52:14.086" v="8521" actId="26606"/>
        <pc:sldMkLst>
          <pc:docMk/>
          <pc:sldMk cId="3789933267" sldId="290"/>
        </pc:sldMkLst>
        <pc:spChg chg="mod">
          <ac:chgData name="Nar, Rantu" userId="daa4c575-f0ab-4953-b0f8-6e7684625f42" providerId="ADAL" clId="{71E7165F-998A-42CE-8338-1922E5A2EB0D}" dt="2023-07-23T16:52:14.086" v="8521" actId="26606"/>
          <ac:spMkLst>
            <pc:docMk/>
            <pc:sldMk cId="3789933267" sldId="290"/>
            <ac:spMk id="2" creationId="{B6946FC9-781E-1EEA-66DD-9D259E980B87}"/>
          </ac:spMkLst>
        </pc:spChg>
        <pc:spChg chg="add del mod">
          <ac:chgData name="Nar, Rantu" userId="daa4c575-f0ab-4953-b0f8-6e7684625f42" providerId="ADAL" clId="{71E7165F-998A-42CE-8338-1922E5A2EB0D}" dt="2023-07-23T16:52:14.086" v="8521" actId="26606"/>
          <ac:spMkLst>
            <pc:docMk/>
            <pc:sldMk cId="3789933267" sldId="290"/>
            <ac:spMk id="3" creationId="{EA7FCB9F-3405-9818-E47A-34EDA34F85D5}"/>
          </ac:spMkLst>
        </pc:spChg>
        <pc:spChg chg="add del">
          <ac:chgData name="Nar, Rantu" userId="daa4c575-f0ab-4953-b0f8-6e7684625f42" providerId="ADAL" clId="{71E7165F-998A-42CE-8338-1922E5A2EB0D}" dt="2023-07-23T16:52:10.477" v="8518" actId="26606"/>
          <ac:spMkLst>
            <pc:docMk/>
            <pc:sldMk cId="3789933267" sldId="290"/>
            <ac:spMk id="9" creationId="{8DF67618-B87B-4195-8E24-3B126F79FF55}"/>
          </ac:spMkLst>
        </pc:spChg>
        <pc:spChg chg="add del">
          <ac:chgData name="Nar, Rantu" userId="daa4c575-f0ab-4953-b0f8-6e7684625f42" providerId="ADAL" clId="{71E7165F-998A-42CE-8338-1922E5A2EB0D}" dt="2023-07-23T16:52:10.477" v="8518" actId="26606"/>
          <ac:spMkLst>
            <pc:docMk/>
            <pc:sldMk cId="3789933267" sldId="290"/>
            <ac:spMk id="11" creationId="{64960379-9FF9-400A-A8A8-F5AB633FD3BF}"/>
          </ac:spMkLst>
        </pc:spChg>
        <pc:spChg chg="add del">
          <ac:chgData name="Nar, Rantu" userId="daa4c575-f0ab-4953-b0f8-6e7684625f42" providerId="ADAL" clId="{71E7165F-998A-42CE-8338-1922E5A2EB0D}" dt="2023-07-23T16:52:14.008" v="8520" actId="26606"/>
          <ac:spMkLst>
            <pc:docMk/>
            <pc:sldMk cId="3789933267" sldId="290"/>
            <ac:spMk id="26" creationId="{BACC6370-2D7E-4714-9D71-7542949D7D5D}"/>
          </ac:spMkLst>
        </pc:spChg>
        <pc:spChg chg="add del">
          <ac:chgData name="Nar, Rantu" userId="daa4c575-f0ab-4953-b0f8-6e7684625f42" providerId="ADAL" clId="{71E7165F-998A-42CE-8338-1922E5A2EB0D}" dt="2023-07-23T16:52:14.008" v="8520" actId="26606"/>
          <ac:spMkLst>
            <pc:docMk/>
            <pc:sldMk cId="3789933267" sldId="290"/>
            <ac:spMk id="27" creationId="{F68B3F68-107C-434F-AA38-110D5EA91B85}"/>
          </ac:spMkLst>
        </pc:spChg>
        <pc:spChg chg="add del">
          <ac:chgData name="Nar, Rantu" userId="daa4c575-f0ab-4953-b0f8-6e7684625f42" providerId="ADAL" clId="{71E7165F-998A-42CE-8338-1922E5A2EB0D}" dt="2023-07-23T16:52:14.008" v="8520" actId="26606"/>
          <ac:spMkLst>
            <pc:docMk/>
            <pc:sldMk cId="3789933267" sldId="290"/>
            <ac:spMk id="28" creationId="{AAD0DBB9-1A4B-4391-81D4-CB19F9AB918A}"/>
          </ac:spMkLst>
        </pc:spChg>
        <pc:spChg chg="add del">
          <ac:chgData name="Nar, Rantu" userId="daa4c575-f0ab-4953-b0f8-6e7684625f42" providerId="ADAL" clId="{71E7165F-998A-42CE-8338-1922E5A2EB0D}" dt="2023-07-23T16:52:14.008" v="8520" actId="26606"/>
          <ac:spMkLst>
            <pc:docMk/>
            <pc:sldMk cId="3789933267" sldId="290"/>
            <ac:spMk id="29" creationId="{063BBA22-50EA-4C4D-BE05-F1CE4E63AA56}"/>
          </ac:spMkLst>
        </pc:spChg>
        <pc:spChg chg="add">
          <ac:chgData name="Nar, Rantu" userId="daa4c575-f0ab-4953-b0f8-6e7684625f42" providerId="ADAL" clId="{71E7165F-998A-42CE-8338-1922E5A2EB0D}" dt="2023-07-23T16:52:14.086" v="8521" actId="26606"/>
          <ac:spMkLst>
            <pc:docMk/>
            <pc:sldMk cId="3789933267" sldId="290"/>
            <ac:spMk id="32" creationId="{8DF67618-B87B-4195-8E24-3B126F79FF55}"/>
          </ac:spMkLst>
        </pc:spChg>
        <pc:spChg chg="add">
          <ac:chgData name="Nar, Rantu" userId="daa4c575-f0ab-4953-b0f8-6e7684625f42" providerId="ADAL" clId="{71E7165F-998A-42CE-8338-1922E5A2EB0D}" dt="2023-07-23T16:52:14.086" v="8521" actId="26606"/>
          <ac:spMkLst>
            <pc:docMk/>
            <pc:sldMk cId="3789933267" sldId="290"/>
            <ac:spMk id="33" creationId="{64960379-9FF9-400A-A8A8-F5AB633FD3BF}"/>
          </ac:spMkLst>
        </pc:spChg>
        <pc:grpChg chg="add del">
          <ac:chgData name="Nar, Rantu" userId="daa4c575-f0ab-4953-b0f8-6e7684625f42" providerId="ADAL" clId="{71E7165F-998A-42CE-8338-1922E5A2EB0D}" dt="2023-07-23T16:52:10.477" v="8518" actId="26606"/>
          <ac:grpSpMkLst>
            <pc:docMk/>
            <pc:sldMk cId="3789933267" sldId="290"/>
            <ac:grpSpMk id="13" creationId="{2C491629-AE25-486B-9B22-2CE4EE8F7E47}"/>
          </ac:grpSpMkLst>
        </pc:grpChg>
        <pc:grpChg chg="add del">
          <ac:chgData name="Nar, Rantu" userId="daa4c575-f0ab-4953-b0f8-6e7684625f42" providerId="ADAL" clId="{71E7165F-998A-42CE-8338-1922E5A2EB0D}" dt="2023-07-23T16:52:10.477" v="8518" actId="26606"/>
          <ac:grpSpMkLst>
            <pc:docMk/>
            <pc:sldMk cId="3789933267" sldId="290"/>
            <ac:grpSpMk id="17" creationId="{43F5E015-E085-4624-B431-B42414448684}"/>
          </ac:grpSpMkLst>
        </pc:grpChg>
        <pc:grpChg chg="add">
          <ac:chgData name="Nar, Rantu" userId="daa4c575-f0ab-4953-b0f8-6e7684625f42" providerId="ADAL" clId="{71E7165F-998A-42CE-8338-1922E5A2EB0D}" dt="2023-07-23T16:52:14.086" v="8521" actId="26606"/>
          <ac:grpSpMkLst>
            <pc:docMk/>
            <pc:sldMk cId="3789933267" sldId="290"/>
            <ac:grpSpMk id="34" creationId="{2C491629-AE25-486B-9B22-2CE4EE8F7E47}"/>
          </ac:grpSpMkLst>
        </pc:grpChg>
        <pc:grpChg chg="add">
          <ac:chgData name="Nar, Rantu" userId="daa4c575-f0ab-4953-b0f8-6e7684625f42" providerId="ADAL" clId="{71E7165F-998A-42CE-8338-1922E5A2EB0D}" dt="2023-07-23T16:52:14.086" v="8521" actId="26606"/>
          <ac:grpSpMkLst>
            <pc:docMk/>
            <pc:sldMk cId="3789933267" sldId="290"/>
            <ac:grpSpMk id="35" creationId="{43F5E015-E085-4624-B431-B42414448684}"/>
          </ac:grpSpMkLst>
        </pc:grpChg>
        <pc:graphicFrameChg chg="add del">
          <ac:chgData name="Nar, Rantu" userId="daa4c575-f0ab-4953-b0f8-6e7684625f42" providerId="ADAL" clId="{71E7165F-998A-42CE-8338-1922E5A2EB0D}" dt="2023-07-23T16:52:10.477" v="8518" actId="26606"/>
          <ac:graphicFrameMkLst>
            <pc:docMk/>
            <pc:sldMk cId="3789933267" sldId="290"/>
            <ac:graphicFrameMk id="5" creationId="{4641AA12-E51D-CFB3-B850-C4E4066412DD}"/>
          </ac:graphicFrameMkLst>
        </pc:graphicFrameChg>
        <pc:graphicFrameChg chg="add del">
          <ac:chgData name="Nar, Rantu" userId="daa4c575-f0ab-4953-b0f8-6e7684625f42" providerId="ADAL" clId="{71E7165F-998A-42CE-8338-1922E5A2EB0D}" dt="2023-07-23T16:52:14.008" v="8520" actId="26606"/>
          <ac:graphicFrameMkLst>
            <pc:docMk/>
            <pc:sldMk cId="3789933267" sldId="290"/>
            <ac:graphicFrameMk id="30" creationId="{697F79E0-1FAE-560A-22A6-66BAECF4521F}"/>
          </ac:graphicFrameMkLst>
        </pc:graphicFrameChg>
        <pc:graphicFrameChg chg="add">
          <ac:chgData name="Nar, Rantu" userId="daa4c575-f0ab-4953-b0f8-6e7684625f42" providerId="ADAL" clId="{71E7165F-998A-42CE-8338-1922E5A2EB0D}" dt="2023-07-23T16:52:14.086" v="8521" actId="26606"/>
          <ac:graphicFrameMkLst>
            <pc:docMk/>
            <pc:sldMk cId="3789933267" sldId="290"/>
            <ac:graphicFrameMk id="36" creationId="{4641AA12-E51D-CFB3-B850-C4E4066412DD}"/>
          </ac:graphicFrameMkLst>
        </pc:graphicFrameChg>
      </pc:sldChg>
      <pc:sldChg chg="addSp delSp modSp new mod setBg">
        <pc:chgData name="Nar, Rantu" userId="daa4c575-f0ab-4953-b0f8-6e7684625f42" providerId="ADAL" clId="{71E7165F-998A-42CE-8338-1922E5A2EB0D}" dt="2023-07-23T16:52:21.445" v="8522" actId="26606"/>
        <pc:sldMkLst>
          <pc:docMk/>
          <pc:sldMk cId="2540632858" sldId="291"/>
        </pc:sldMkLst>
        <pc:spChg chg="mod">
          <ac:chgData name="Nar, Rantu" userId="daa4c575-f0ab-4953-b0f8-6e7684625f42" providerId="ADAL" clId="{71E7165F-998A-42CE-8338-1922E5A2EB0D}" dt="2023-07-23T16:52:21.445" v="8522" actId="26606"/>
          <ac:spMkLst>
            <pc:docMk/>
            <pc:sldMk cId="2540632858" sldId="291"/>
            <ac:spMk id="2" creationId="{6C4841BD-DD06-94E9-B964-A1074B61DF53}"/>
          </ac:spMkLst>
        </pc:spChg>
        <pc:spChg chg="del mod">
          <ac:chgData name="Nar, Rantu" userId="daa4c575-f0ab-4953-b0f8-6e7684625f42" providerId="ADAL" clId="{71E7165F-998A-42CE-8338-1922E5A2EB0D}" dt="2023-07-23T16:52:21.445" v="8522" actId="26606"/>
          <ac:spMkLst>
            <pc:docMk/>
            <pc:sldMk cId="2540632858" sldId="291"/>
            <ac:spMk id="3" creationId="{01B8BFFA-CF07-ED64-01BB-517DF5DED0F5}"/>
          </ac:spMkLst>
        </pc:spChg>
        <pc:spChg chg="add">
          <ac:chgData name="Nar, Rantu" userId="daa4c575-f0ab-4953-b0f8-6e7684625f42" providerId="ADAL" clId="{71E7165F-998A-42CE-8338-1922E5A2EB0D}" dt="2023-07-23T16:52:21.445" v="8522" actId="26606"/>
          <ac:spMkLst>
            <pc:docMk/>
            <pc:sldMk cId="2540632858" sldId="291"/>
            <ac:spMk id="9" creationId="{8DF67618-B87B-4195-8E24-3B126F79FF55}"/>
          </ac:spMkLst>
        </pc:spChg>
        <pc:spChg chg="add">
          <ac:chgData name="Nar, Rantu" userId="daa4c575-f0ab-4953-b0f8-6e7684625f42" providerId="ADAL" clId="{71E7165F-998A-42CE-8338-1922E5A2EB0D}" dt="2023-07-23T16:52:21.445" v="8522" actId="26606"/>
          <ac:spMkLst>
            <pc:docMk/>
            <pc:sldMk cId="2540632858" sldId="291"/>
            <ac:spMk id="11" creationId="{64960379-9FF9-400A-A8A8-F5AB633FD3BF}"/>
          </ac:spMkLst>
        </pc:spChg>
        <pc:grpChg chg="add">
          <ac:chgData name="Nar, Rantu" userId="daa4c575-f0ab-4953-b0f8-6e7684625f42" providerId="ADAL" clId="{71E7165F-998A-42CE-8338-1922E5A2EB0D}" dt="2023-07-23T16:52:21.445" v="8522" actId="26606"/>
          <ac:grpSpMkLst>
            <pc:docMk/>
            <pc:sldMk cId="2540632858" sldId="291"/>
            <ac:grpSpMk id="13" creationId="{2C491629-AE25-486B-9B22-2CE4EE8F7E47}"/>
          </ac:grpSpMkLst>
        </pc:grpChg>
        <pc:grpChg chg="add">
          <ac:chgData name="Nar, Rantu" userId="daa4c575-f0ab-4953-b0f8-6e7684625f42" providerId="ADAL" clId="{71E7165F-998A-42CE-8338-1922E5A2EB0D}" dt="2023-07-23T16:52:21.445" v="8522" actId="26606"/>
          <ac:grpSpMkLst>
            <pc:docMk/>
            <pc:sldMk cId="2540632858" sldId="291"/>
            <ac:grpSpMk id="17" creationId="{43F5E015-E085-4624-B431-B42414448684}"/>
          </ac:grpSpMkLst>
        </pc:grpChg>
        <pc:graphicFrameChg chg="add">
          <ac:chgData name="Nar, Rantu" userId="daa4c575-f0ab-4953-b0f8-6e7684625f42" providerId="ADAL" clId="{71E7165F-998A-42CE-8338-1922E5A2EB0D}" dt="2023-07-23T16:52:21.445" v="8522" actId="26606"/>
          <ac:graphicFrameMkLst>
            <pc:docMk/>
            <pc:sldMk cId="2540632858" sldId="291"/>
            <ac:graphicFrameMk id="5" creationId="{1259F2AD-07A2-F085-E3AD-0A03DA4E6888}"/>
          </ac:graphicFrameMkLst>
        </pc:graphicFrameChg>
      </pc:sldChg>
      <pc:sldChg chg="addSp delSp modSp new mod setBg">
        <pc:chgData name="Nar, Rantu" userId="daa4c575-f0ab-4953-b0f8-6e7684625f42" providerId="ADAL" clId="{71E7165F-998A-42CE-8338-1922E5A2EB0D}" dt="2023-07-23T16:52:26.549" v="8523" actId="26606"/>
        <pc:sldMkLst>
          <pc:docMk/>
          <pc:sldMk cId="2046321165" sldId="292"/>
        </pc:sldMkLst>
        <pc:spChg chg="mod">
          <ac:chgData name="Nar, Rantu" userId="daa4c575-f0ab-4953-b0f8-6e7684625f42" providerId="ADAL" clId="{71E7165F-998A-42CE-8338-1922E5A2EB0D}" dt="2023-07-23T16:52:26.549" v="8523" actId="26606"/>
          <ac:spMkLst>
            <pc:docMk/>
            <pc:sldMk cId="2046321165" sldId="292"/>
            <ac:spMk id="2" creationId="{6E6B5ECB-169B-9003-5E74-3D992A9F2B2D}"/>
          </ac:spMkLst>
        </pc:spChg>
        <pc:spChg chg="del">
          <ac:chgData name="Nar, Rantu" userId="daa4c575-f0ab-4953-b0f8-6e7684625f42" providerId="ADAL" clId="{71E7165F-998A-42CE-8338-1922E5A2EB0D}" dt="2023-07-23T16:06:00.618" v="6243" actId="478"/>
          <ac:spMkLst>
            <pc:docMk/>
            <pc:sldMk cId="2046321165" sldId="292"/>
            <ac:spMk id="3" creationId="{0916BE6A-58B9-422E-FF32-B8E862F6A4CF}"/>
          </ac:spMkLst>
        </pc:spChg>
        <pc:spChg chg="add mod">
          <ac:chgData name="Nar, Rantu" userId="daa4c575-f0ab-4953-b0f8-6e7684625f42" providerId="ADAL" clId="{71E7165F-998A-42CE-8338-1922E5A2EB0D}" dt="2023-07-23T16:52:26.549" v="8523" actId="26606"/>
          <ac:spMkLst>
            <pc:docMk/>
            <pc:sldMk cId="2046321165" sldId="292"/>
            <ac:spMk id="4" creationId="{64810F6E-2015-F046-DF6B-CBEE66E8C15A}"/>
          </ac:spMkLst>
        </pc:spChg>
        <pc:spChg chg="add mod">
          <ac:chgData name="Nar, Rantu" userId="daa4c575-f0ab-4953-b0f8-6e7684625f42" providerId="ADAL" clId="{71E7165F-998A-42CE-8338-1922E5A2EB0D}" dt="2023-07-23T16:52:26.549" v="8523" actId="26606"/>
          <ac:spMkLst>
            <pc:docMk/>
            <pc:sldMk cId="2046321165" sldId="292"/>
            <ac:spMk id="5" creationId="{CAD0CE61-848F-77D8-B560-EB0A67D50F70}"/>
          </ac:spMkLst>
        </pc:spChg>
        <pc:spChg chg="add mod">
          <ac:chgData name="Nar, Rantu" userId="daa4c575-f0ab-4953-b0f8-6e7684625f42" providerId="ADAL" clId="{71E7165F-998A-42CE-8338-1922E5A2EB0D}" dt="2023-07-23T16:52:26.549" v="8523" actId="26606"/>
          <ac:spMkLst>
            <pc:docMk/>
            <pc:sldMk cId="2046321165" sldId="292"/>
            <ac:spMk id="6" creationId="{1CB63E6F-EBC1-C46F-1085-D2B9B5BFDB96}"/>
          </ac:spMkLst>
        </pc:spChg>
        <pc:spChg chg="add mod">
          <ac:chgData name="Nar, Rantu" userId="daa4c575-f0ab-4953-b0f8-6e7684625f42" providerId="ADAL" clId="{71E7165F-998A-42CE-8338-1922E5A2EB0D}" dt="2023-07-23T16:52:26.549" v="8523" actId="26606"/>
          <ac:spMkLst>
            <pc:docMk/>
            <pc:sldMk cId="2046321165" sldId="292"/>
            <ac:spMk id="7" creationId="{51D1F0DD-03E4-451D-DC08-FC3B1335796D}"/>
          </ac:spMkLst>
        </pc:spChg>
        <pc:spChg chg="add mod">
          <ac:chgData name="Nar, Rantu" userId="daa4c575-f0ab-4953-b0f8-6e7684625f42" providerId="ADAL" clId="{71E7165F-998A-42CE-8338-1922E5A2EB0D}" dt="2023-07-23T16:52:26.549" v="8523" actId="26606"/>
          <ac:spMkLst>
            <pc:docMk/>
            <pc:sldMk cId="2046321165" sldId="292"/>
            <ac:spMk id="8" creationId="{902D94D3-5B2F-3EFD-8E29-DB13B480B162}"/>
          </ac:spMkLst>
        </pc:spChg>
        <pc:spChg chg="add mod">
          <ac:chgData name="Nar, Rantu" userId="daa4c575-f0ab-4953-b0f8-6e7684625f42" providerId="ADAL" clId="{71E7165F-998A-42CE-8338-1922E5A2EB0D}" dt="2023-07-23T16:52:26.549" v="8523" actId="26606"/>
          <ac:spMkLst>
            <pc:docMk/>
            <pc:sldMk cId="2046321165" sldId="292"/>
            <ac:spMk id="9" creationId="{E8C4D3DF-FA8E-FBE2-C73E-BC34A654E601}"/>
          </ac:spMkLst>
        </pc:spChg>
        <pc:spChg chg="add del mod">
          <ac:chgData name="Nar, Rantu" userId="daa4c575-f0ab-4953-b0f8-6e7684625f42" providerId="ADAL" clId="{71E7165F-998A-42CE-8338-1922E5A2EB0D}" dt="2023-07-23T16:10:52.761" v="6419" actId="478"/>
          <ac:spMkLst>
            <pc:docMk/>
            <pc:sldMk cId="2046321165" sldId="292"/>
            <ac:spMk id="10" creationId="{45DA1C72-B693-4BF9-52BB-93621E0A3E46}"/>
          </ac:spMkLst>
        </pc:spChg>
        <pc:spChg chg="add mod">
          <ac:chgData name="Nar, Rantu" userId="daa4c575-f0ab-4953-b0f8-6e7684625f42" providerId="ADAL" clId="{71E7165F-998A-42CE-8338-1922E5A2EB0D}" dt="2023-07-23T16:52:26.549" v="8523" actId="26606"/>
          <ac:spMkLst>
            <pc:docMk/>
            <pc:sldMk cId="2046321165" sldId="292"/>
            <ac:spMk id="11" creationId="{7394400E-1C99-E4E5-6302-3F211796172E}"/>
          </ac:spMkLst>
        </pc:spChg>
        <pc:spChg chg="add">
          <ac:chgData name="Nar, Rantu" userId="daa4c575-f0ab-4953-b0f8-6e7684625f42" providerId="ADAL" clId="{71E7165F-998A-42CE-8338-1922E5A2EB0D}" dt="2023-07-23T16:52:26.549" v="8523" actId="26606"/>
          <ac:spMkLst>
            <pc:docMk/>
            <pc:sldMk cId="2046321165" sldId="292"/>
            <ac:spMk id="16" creationId="{BACC6370-2D7E-4714-9D71-7542949D7D5D}"/>
          </ac:spMkLst>
        </pc:spChg>
        <pc:spChg chg="add">
          <ac:chgData name="Nar, Rantu" userId="daa4c575-f0ab-4953-b0f8-6e7684625f42" providerId="ADAL" clId="{71E7165F-998A-42CE-8338-1922E5A2EB0D}" dt="2023-07-23T16:52:26.549" v="8523" actId="26606"/>
          <ac:spMkLst>
            <pc:docMk/>
            <pc:sldMk cId="2046321165" sldId="292"/>
            <ac:spMk id="18" creationId="{F68B3F68-107C-434F-AA38-110D5EA91B85}"/>
          </ac:spMkLst>
        </pc:spChg>
        <pc:spChg chg="add">
          <ac:chgData name="Nar, Rantu" userId="daa4c575-f0ab-4953-b0f8-6e7684625f42" providerId="ADAL" clId="{71E7165F-998A-42CE-8338-1922E5A2EB0D}" dt="2023-07-23T16:52:26.549" v="8523" actId="26606"/>
          <ac:spMkLst>
            <pc:docMk/>
            <pc:sldMk cId="2046321165" sldId="292"/>
            <ac:spMk id="20" creationId="{AAD0DBB9-1A4B-4391-81D4-CB19F9AB918A}"/>
          </ac:spMkLst>
        </pc:spChg>
        <pc:spChg chg="add">
          <ac:chgData name="Nar, Rantu" userId="daa4c575-f0ab-4953-b0f8-6e7684625f42" providerId="ADAL" clId="{71E7165F-998A-42CE-8338-1922E5A2EB0D}" dt="2023-07-23T16:52:26.549" v="8523" actId="26606"/>
          <ac:spMkLst>
            <pc:docMk/>
            <pc:sldMk cId="2046321165" sldId="292"/>
            <ac:spMk id="22" creationId="{063BBA22-50EA-4C4D-BE05-F1CE4E63AA56}"/>
          </ac:spMkLst>
        </pc:spChg>
      </pc:sldChg>
      <pc:sldChg chg="addSp delSp modSp new mod setBg">
        <pc:chgData name="Nar, Rantu" userId="daa4c575-f0ab-4953-b0f8-6e7684625f42" providerId="ADAL" clId="{71E7165F-998A-42CE-8338-1922E5A2EB0D}" dt="2023-07-23T16:52:33.148" v="8524" actId="26606"/>
        <pc:sldMkLst>
          <pc:docMk/>
          <pc:sldMk cId="758211380" sldId="293"/>
        </pc:sldMkLst>
        <pc:spChg chg="mod">
          <ac:chgData name="Nar, Rantu" userId="daa4c575-f0ab-4953-b0f8-6e7684625f42" providerId="ADAL" clId="{71E7165F-998A-42CE-8338-1922E5A2EB0D}" dt="2023-07-23T16:52:33.148" v="8524" actId="26606"/>
          <ac:spMkLst>
            <pc:docMk/>
            <pc:sldMk cId="758211380" sldId="293"/>
            <ac:spMk id="2" creationId="{A9DD3B05-71CC-DBE2-58E6-062DBCC9E7C3}"/>
          </ac:spMkLst>
        </pc:spChg>
        <pc:spChg chg="del mod">
          <ac:chgData name="Nar, Rantu" userId="daa4c575-f0ab-4953-b0f8-6e7684625f42" providerId="ADAL" clId="{71E7165F-998A-42CE-8338-1922E5A2EB0D}" dt="2023-07-23T16:52:33.148" v="8524" actId="26606"/>
          <ac:spMkLst>
            <pc:docMk/>
            <pc:sldMk cId="758211380" sldId="293"/>
            <ac:spMk id="3" creationId="{FBDDF620-2BA1-07DE-19D0-ACCD759EC661}"/>
          </ac:spMkLst>
        </pc:spChg>
        <pc:spChg chg="add">
          <ac:chgData name="Nar, Rantu" userId="daa4c575-f0ab-4953-b0f8-6e7684625f42" providerId="ADAL" clId="{71E7165F-998A-42CE-8338-1922E5A2EB0D}" dt="2023-07-23T16:52:33.148" v="8524" actId="26606"/>
          <ac:spMkLst>
            <pc:docMk/>
            <pc:sldMk cId="758211380" sldId="293"/>
            <ac:spMk id="9" creationId="{BACC6370-2D7E-4714-9D71-7542949D7D5D}"/>
          </ac:spMkLst>
        </pc:spChg>
        <pc:spChg chg="add">
          <ac:chgData name="Nar, Rantu" userId="daa4c575-f0ab-4953-b0f8-6e7684625f42" providerId="ADAL" clId="{71E7165F-998A-42CE-8338-1922E5A2EB0D}" dt="2023-07-23T16:52:33.148" v="8524" actId="26606"/>
          <ac:spMkLst>
            <pc:docMk/>
            <pc:sldMk cId="758211380" sldId="293"/>
            <ac:spMk id="11" creationId="{F68B3F68-107C-434F-AA38-110D5EA91B85}"/>
          </ac:spMkLst>
        </pc:spChg>
        <pc:spChg chg="add">
          <ac:chgData name="Nar, Rantu" userId="daa4c575-f0ab-4953-b0f8-6e7684625f42" providerId="ADAL" clId="{71E7165F-998A-42CE-8338-1922E5A2EB0D}" dt="2023-07-23T16:52:33.148" v="8524" actId="26606"/>
          <ac:spMkLst>
            <pc:docMk/>
            <pc:sldMk cId="758211380" sldId="293"/>
            <ac:spMk id="13" creationId="{AAD0DBB9-1A4B-4391-81D4-CB19F9AB918A}"/>
          </ac:spMkLst>
        </pc:spChg>
        <pc:spChg chg="add">
          <ac:chgData name="Nar, Rantu" userId="daa4c575-f0ab-4953-b0f8-6e7684625f42" providerId="ADAL" clId="{71E7165F-998A-42CE-8338-1922E5A2EB0D}" dt="2023-07-23T16:52:33.148" v="8524" actId="26606"/>
          <ac:spMkLst>
            <pc:docMk/>
            <pc:sldMk cId="758211380" sldId="293"/>
            <ac:spMk id="15" creationId="{063BBA22-50EA-4C4D-BE05-F1CE4E63AA56}"/>
          </ac:spMkLst>
        </pc:spChg>
        <pc:graphicFrameChg chg="add">
          <ac:chgData name="Nar, Rantu" userId="daa4c575-f0ab-4953-b0f8-6e7684625f42" providerId="ADAL" clId="{71E7165F-998A-42CE-8338-1922E5A2EB0D}" dt="2023-07-23T16:52:33.148" v="8524" actId="26606"/>
          <ac:graphicFrameMkLst>
            <pc:docMk/>
            <pc:sldMk cId="758211380" sldId="293"/>
            <ac:graphicFrameMk id="5" creationId="{35A1F554-48FB-C80E-162E-84E2A4804C90}"/>
          </ac:graphicFrameMkLst>
        </pc:graphicFrameChg>
      </pc:sldChg>
      <pc:sldChg chg="modSp add ord">
        <pc:chgData name="Nar, Rantu" userId="daa4c575-f0ab-4953-b0f8-6e7684625f42" providerId="ADAL" clId="{71E7165F-998A-42CE-8338-1922E5A2EB0D}" dt="2023-07-23T16:15:20.682" v="6645" actId="20577"/>
        <pc:sldMkLst>
          <pc:docMk/>
          <pc:sldMk cId="243751412" sldId="294"/>
        </pc:sldMkLst>
        <pc:spChg chg="mod">
          <ac:chgData name="Nar, Rantu" userId="daa4c575-f0ab-4953-b0f8-6e7684625f42" providerId="ADAL" clId="{71E7165F-998A-42CE-8338-1922E5A2EB0D}" dt="2023-07-23T16:15:20.682" v="6645" actId="20577"/>
          <ac:spMkLst>
            <pc:docMk/>
            <pc:sldMk cId="243751412" sldId="294"/>
            <ac:spMk id="2" creationId="{3EF1E7D5-9601-0C63-FE29-2F04576ECA68}"/>
          </ac:spMkLst>
        </pc:spChg>
      </pc:sldChg>
      <pc:sldChg chg="addSp delSp modSp new mod">
        <pc:chgData name="Nar, Rantu" userId="daa4c575-f0ab-4953-b0f8-6e7684625f42" providerId="ADAL" clId="{71E7165F-998A-42CE-8338-1922E5A2EB0D}" dt="2023-07-23T16:20:04.233" v="6834" actId="1036"/>
        <pc:sldMkLst>
          <pc:docMk/>
          <pc:sldMk cId="2863278485" sldId="295"/>
        </pc:sldMkLst>
        <pc:spChg chg="mod">
          <ac:chgData name="Nar, Rantu" userId="daa4c575-f0ab-4953-b0f8-6e7684625f42" providerId="ADAL" clId="{71E7165F-998A-42CE-8338-1922E5A2EB0D}" dt="2023-07-23T16:15:41.098" v="6662" actId="20577"/>
          <ac:spMkLst>
            <pc:docMk/>
            <pc:sldMk cId="2863278485" sldId="295"/>
            <ac:spMk id="2" creationId="{DF4F537C-C348-CE20-929F-8077E7E4D74B}"/>
          </ac:spMkLst>
        </pc:spChg>
        <pc:spChg chg="del mod">
          <ac:chgData name="Nar, Rantu" userId="daa4c575-f0ab-4953-b0f8-6e7684625f42" providerId="ADAL" clId="{71E7165F-998A-42CE-8338-1922E5A2EB0D}" dt="2023-07-23T16:15:43.861" v="6664" actId="478"/>
          <ac:spMkLst>
            <pc:docMk/>
            <pc:sldMk cId="2863278485" sldId="295"/>
            <ac:spMk id="3" creationId="{81DAEAFE-FCCC-8419-C220-A23E59CA628A}"/>
          </ac:spMkLst>
        </pc:spChg>
        <pc:spChg chg="add del mod">
          <ac:chgData name="Nar, Rantu" userId="daa4c575-f0ab-4953-b0f8-6e7684625f42" providerId="ADAL" clId="{71E7165F-998A-42CE-8338-1922E5A2EB0D}" dt="2023-07-23T16:16:34.793" v="6672" actId="11529"/>
          <ac:spMkLst>
            <pc:docMk/>
            <pc:sldMk cId="2863278485" sldId="295"/>
            <ac:spMk id="4" creationId="{A9C4A5E8-6D08-8052-EEAE-2617AE857AF8}"/>
          </ac:spMkLst>
        </pc:spChg>
        <pc:spChg chg="add del mod">
          <ac:chgData name="Nar, Rantu" userId="daa4c575-f0ab-4953-b0f8-6e7684625f42" providerId="ADAL" clId="{71E7165F-998A-42CE-8338-1922E5A2EB0D}" dt="2023-07-23T16:16:34.010" v="6670"/>
          <ac:spMkLst>
            <pc:docMk/>
            <pc:sldMk cId="2863278485" sldId="295"/>
            <ac:spMk id="5" creationId="{BD98FBD4-5C2B-7D06-CAFE-C6EDB3F35BEF}"/>
          </ac:spMkLst>
        </pc:spChg>
        <pc:spChg chg="add mod">
          <ac:chgData name="Nar, Rantu" userId="daa4c575-f0ab-4953-b0f8-6e7684625f42" providerId="ADAL" clId="{71E7165F-998A-42CE-8338-1922E5A2EB0D}" dt="2023-07-23T16:18:55.230" v="6766" actId="1035"/>
          <ac:spMkLst>
            <pc:docMk/>
            <pc:sldMk cId="2863278485" sldId="295"/>
            <ac:spMk id="6" creationId="{DBAB3045-8705-59C4-19F8-795FD7A90F76}"/>
          </ac:spMkLst>
        </pc:spChg>
        <pc:spChg chg="add mod">
          <ac:chgData name="Nar, Rantu" userId="daa4c575-f0ab-4953-b0f8-6e7684625f42" providerId="ADAL" clId="{71E7165F-998A-42CE-8338-1922E5A2EB0D}" dt="2023-07-23T16:18:36.824" v="6761" actId="20577"/>
          <ac:spMkLst>
            <pc:docMk/>
            <pc:sldMk cId="2863278485" sldId="295"/>
            <ac:spMk id="7" creationId="{C4FD7B37-FA0D-743F-22F4-A697BE67F375}"/>
          </ac:spMkLst>
        </pc:spChg>
        <pc:spChg chg="add mod">
          <ac:chgData name="Nar, Rantu" userId="daa4c575-f0ab-4953-b0f8-6e7684625f42" providerId="ADAL" clId="{71E7165F-998A-42CE-8338-1922E5A2EB0D}" dt="2023-07-23T16:19:16.361" v="6782" actId="20577"/>
          <ac:spMkLst>
            <pc:docMk/>
            <pc:sldMk cId="2863278485" sldId="295"/>
            <ac:spMk id="10" creationId="{455D8639-2A0E-E798-731D-32297D3CFF09}"/>
          </ac:spMkLst>
        </pc:spChg>
        <pc:spChg chg="add mod">
          <ac:chgData name="Nar, Rantu" userId="daa4c575-f0ab-4953-b0f8-6e7684625f42" providerId="ADAL" clId="{71E7165F-998A-42CE-8338-1922E5A2EB0D}" dt="2023-07-23T16:19:37.260" v="6803" actId="20577"/>
          <ac:spMkLst>
            <pc:docMk/>
            <pc:sldMk cId="2863278485" sldId="295"/>
            <ac:spMk id="11" creationId="{9A0DC7B5-D0E0-62B6-2ECE-33A03FAADB88}"/>
          </ac:spMkLst>
        </pc:spChg>
        <pc:spChg chg="add mod">
          <ac:chgData name="Nar, Rantu" userId="daa4c575-f0ab-4953-b0f8-6e7684625f42" providerId="ADAL" clId="{71E7165F-998A-42CE-8338-1922E5A2EB0D}" dt="2023-07-23T16:20:04.233" v="6834" actId="1036"/>
          <ac:spMkLst>
            <pc:docMk/>
            <pc:sldMk cId="2863278485" sldId="295"/>
            <ac:spMk id="12" creationId="{D3675788-DFDA-0DC1-12E5-1507C3BFF49B}"/>
          </ac:spMkLst>
        </pc:spChg>
        <pc:cxnChg chg="add mod">
          <ac:chgData name="Nar, Rantu" userId="daa4c575-f0ab-4953-b0f8-6e7684625f42" providerId="ADAL" clId="{71E7165F-998A-42CE-8338-1922E5A2EB0D}" dt="2023-07-23T16:18:55.230" v="6766" actId="1035"/>
          <ac:cxnSpMkLst>
            <pc:docMk/>
            <pc:sldMk cId="2863278485" sldId="295"/>
            <ac:cxnSpMk id="9" creationId="{4F08A444-F0F9-E9EE-8D9C-A27133D29B4A}"/>
          </ac:cxnSpMkLst>
        </pc:cxnChg>
      </pc:sldChg>
      <pc:sldChg chg="modSp add ord modAnim">
        <pc:chgData name="Nar, Rantu" userId="daa4c575-f0ab-4953-b0f8-6e7684625f42" providerId="ADAL" clId="{71E7165F-998A-42CE-8338-1922E5A2EB0D}" dt="2023-07-23T16:23:30.869" v="6883" actId="20577"/>
        <pc:sldMkLst>
          <pc:docMk/>
          <pc:sldMk cId="2850054515" sldId="296"/>
        </pc:sldMkLst>
        <pc:spChg chg="mod">
          <ac:chgData name="Nar, Rantu" userId="daa4c575-f0ab-4953-b0f8-6e7684625f42" providerId="ADAL" clId="{71E7165F-998A-42CE-8338-1922E5A2EB0D}" dt="2023-07-23T16:23:30.869" v="6883" actId="20577"/>
          <ac:spMkLst>
            <pc:docMk/>
            <pc:sldMk cId="2850054515" sldId="296"/>
            <ac:spMk id="2" creationId="{3EF1E7D5-9601-0C63-FE29-2F04576ECA68}"/>
          </ac:spMkLst>
        </pc:spChg>
      </pc:sldChg>
      <pc:sldChg chg="addSp modSp add mod ord">
        <pc:chgData name="Nar, Rantu" userId="daa4c575-f0ab-4953-b0f8-6e7684625f42" providerId="ADAL" clId="{71E7165F-998A-42CE-8338-1922E5A2EB0D}" dt="2023-07-23T16:24:32.037" v="6903" actId="207"/>
        <pc:sldMkLst>
          <pc:docMk/>
          <pc:sldMk cId="799433714" sldId="297"/>
        </pc:sldMkLst>
        <pc:spChg chg="mod">
          <ac:chgData name="Nar, Rantu" userId="daa4c575-f0ab-4953-b0f8-6e7684625f42" providerId="ADAL" clId="{71E7165F-998A-42CE-8338-1922E5A2EB0D}" dt="2023-07-23T16:23:54.085" v="6895" actId="20577"/>
          <ac:spMkLst>
            <pc:docMk/>
            <pc:sldMk cId="799433714" sldId="297"/>
            <ac:spMk id="2" creationId="{DF4F537C-C348-CE20-929F-8077E7E4D74B}"/>
          </ac:spMkLst>
        </pc:spChg>
        <pc:spChg chg="add mod">
          <ac:chgData name="Nar, Rantu" userId="daa4c575-f0ab-4953-b0f8-6e7684625f42" providerId="ADAL" clId="{71E7165F-998A-42CE-8338-1922E5A2EB0D}" dt="2023-07-23T16:24:25.064" v="6902" actId="20577"/>
          <ac:spMkLst>
            <pc:docMk/>
            <pc:sldMk cId="799433714" sldId="297"/>
            <ac:spMk id="3" creationId="{9B43824D-3D90-8058-7DF3-EF1A38F7D3CF}"/>
          </ac:spMkLst>
        </pc:spChg>
        <pc:spChg chg="mod">
          <ac:chgData name="Nar, Rantu" userId="daa4c575-f0ab-4953-b0f8-6e7684625f42" providerId="ADAL" clId="{71E7165F-998A-42CE-8338-1922E5A2EB0D}" dt="2023-07-23T16:24:32.037" v="6903" actId="207"/>
          <ac:spMkLst>
            <pc:docMk/>
            <pc:sldMk cId="799433714" sldId="297"/>
            <ac:spMk id="6" creationId="{DBAB3045-8705-59C4-19F8-795FD7A90F76}"/>
          </ac:spMkLst>
        </pc:spChg>
      </pc:sldChg>
      <pc:sldChg chg="addSp delSp modSp new mod setBg">
        <pc:chgData name="Nar, Rantu" userId="daa4c575-f0ab-4953-b0f8-6e7684625f42" providerId="ADAL" clId="{71E7165F-998A-42CE-8338-1922E5A2EB0D}" dt="2023-07-23T16:52:54.010" v="8527" actId="26606"/>
        <pc:sldMkLst>
          <pc:docMk/>
          <pc:sldMk cId="2711319437" sldId="298"/>
        </pc:sldMkLst>
        <pc:spChg chg="mod">
          <ac:chgData name="Nar, Rantu" userId="daa4c575-f0ab-4953-b0f8-6e7684625f42" providerId="ADAL" clId="{71E7165F-998A-42CE-8338-1922E5A2EB0D}" dt="2023-07-23T16:52:54.010" v="8527" actId="26606"/>
          <ac:spMkLst>
            <pc:docMk/>
            <pc:sldMk cId="2711319437" sldId="298"/>
            <ac:spMk id="2" creationId="{17BE3C80-A1CD-6EF2-29C0-5F0D486245B9}"/>
          </ac:spMkLst>
        </pc:spChg>
        <pc:spChg chg="add del mod">
          <ac:chgData name="Nar, Rantu" userId="daa4c575-f0ab-4953-b0f8-6e7684625f42" providerId="ADAL" clId="{71E7165F-998A-42CE-8338-1922E5A2EB0D}" dt="2023-07-23T16:52:54.010" v="8527" actId="26606"/>
          <ac:spMkLst>
            <pc:docMk/>
            <pc:sldMk cId="2711319437" sldId="298"/>
            <ac:spMk id="3" creationId="{F08BEF57-9C86-685A-424D-EE26233958F1}"/>
          </ac:spMkLst>
        </pc:spChg>
        <pc:spChg chg="add del">
          <ac:chgData name="Nar, Rantu" userId="daa4c575-f0ab-4953-b0f8-6e7684625f42" providerId="ADAL" clId="{71E7165F-998A-42CE-8338-1922E5A2EB0D}" dt="2023-07-23T16:52:53.992" v="8526" actId="26606"/>
          <ac:spMkLst>
            <pc:docMk/>
            <pc:sldMk cId="2711319437" sldId="298"/>
            <ac:spMk id="9" creationId="{BACC6370-2D7E-4714-9D71-7542949D7D5D}"/>
          </ac:spMkLst>
        </pc:spChg>
        <pc:spChg chg="add del">
          <ac:chgData name="Nar, Rantu" userId="daa4c575-f0ab-4953-b0f8-6e7684625f42" providerId="ADAL" clId="{71E7165F-998A-42CE-8338-1922E5A2EB0D}" dt="2023-07-23T16:52:53.992" v="8526" actId="26606"/>
          <ac:spMkLst>
            <pc:docMk/>
            <pc:sldMk cId="2711319437" sldId="298"/>
            <ac:spMk id="11" creationId="{F68B3F68-107C-434F-AA38-110D5EA91B85}"/>
          </ac:spMkLst>
        </pc:spChg>
        <pc:spChg chg="add del">
          <ac:chgData name="Nar, Rantu" userId="daa4c575-f0ab-4953-b0f8-6e7684625f42" providerId="ADAL" clId="{71E7165F-998A-42CE-8338-1922E5A2EB0D}" dt="2023-07-23T16:52:53.992" v="8526" actId="26606"/>
          <ac:spMkLst>
            <pc:docMk/>
            <pc:sldMk cId="2711319437" sldId="298"/>
            <ac:spMk id="13" creationId="{AAD0DBB9-1A4B-4391-81D4-CB19F9AB918A}"/>
          </ac:spMkLst>
        </pc:spChg>
        <pc:spChg chg="add del">
          <ac:chgData name="Nar, Rantu" userId="daa4c575-f0ab-4953-b0f8-6e7684625f42" providerId="ADAL" clId="{71E7165F-998A-42CE-8338-1922E5A2EB0D}" dt="2023-07-23T16:52:53.992" v="8526" actId="26606"/>
          <ac:spMkLst>
            <pc:docMk/>
            <pc:sldMk cId="2711319437" sldId="298"/>
            <ac:spMk id="15" creationId="{063BBA22-50EA-4C4D-BE05-F1CE4E63AA56}"/>
          </ac:spMkLst>
        </pc:spChg>
        <pc:spChg chg="add">
          <ac:chgData name="Nar, Rantu" userId="daa4c575-f0ab-4953-b0f8-6e7684625f42" providerId="ADAL" clId="{71E7165F-998A-42CE-8338-1922E5A2EB0D}" dt="2023-07-23T16:52:54.010" v="8527" actId="26606"/>
          <ac:spMkLst>
            <pc:docMk/>
            <pc:sldMk cId="2711319437" sldId="298"/>
            <ac:spMk id="17" creationId="{BACC6370-2D7E-4714-9D71-7542949D7D5D}"/>
          </ac:spMkLst>
        </pc:spChg>
        <pc:spChg chg="add">
          <ac:chgData name="Nar, Rantu" userId="daa4c575-f0ab-4953-b0f8-6e7684625f42" providerId="ADAL" clId="{71E7165F-998A-42CE-8338-1922E5A2EB0D}" dt="2023-07-23T16:52:54.010" v="8527" actId="26606"/>
          <ac:spMkLst>
            <pc:docMk/>
            <pc:sldMk cId="2711319437" sldId="298"/>
            <ac:spMk id="18" creationId="{F68B3F68-107C-434F-AA38-110D5EA91B85}"/>
          </ac:spMkLst>
        </pc:spChg>
        <pc:spChg chg="add">
          <ac:chgData name="Nar, Rantu" userId="daa4c575-f0ab-4953-b0f8-6e7684625f42" providerId="ADAL" clId="{71E7165F-998A-42CE-8338-1922E5A2EB0D}" dt="2023-07-23T16:52:54.010" v="8527" actId="26606"/>
          <ac:spMkLst>
            <pc:docMk/>
            <pc:sldMk cId="2711319437" sldId="298"/>
            <ac:spMk id="19" creationId="{AAD0DBB9-1A4B-4391-81D4-CB19F9AB918A}"/>
          </ac:spMkLst>
        </pc:spChg>
        <pc:spChg chg="add">
          <ac:chgData name="Nar, Rantu" userId="daa4c575-f0ab-4953-b0f8-6e7684625f42" providerId="ADAL" clId="{71E7165F-998A-42CE-8338-1922E5A2EB0D}" dt="2023-07-23T16:52:54.010" v="8527" actId="26606"/>
          <ac:spMkLst>
            <pc:docMk/>
            <pc:sldMk cId="2711319437" sldId="298"/>
            <ac:spMk id="20" creationId="{063BBA22-50EA-4C4D-BE05-F1CE4E63AA56}"/>
          </ac:spMkLst>
        </pc:spChg>
        <pc:graphicFrameChg chg="add del">
          <ac:chgData name="Nar, Rantu" userId="daa4c575-f0ab-4953-b0f8-6e7684625f42" providerId="ADAL" clId="{71E7165F-998A-42CE-8338-1922E5A2EB0D}" dt="2023-07-23T16:52:53.992" v="8526" actId="26606"/>
          <ac:graphicFrameMkLst>
            <pc:docMk/>
            <pc:sldMk cId="2711319437" sldId="298"/>
            <ac:graphicFrameMk id="5" creationId="{FD29541D-44BC-D35B-9659-8212B5268FFB}"/>
          </ac:graphicFrameMkLst>
        </pc:graphicFrameChg>
        <pc:graphicFrameChg chg="add">
          <ac:chgData name="Nar, Rantu" userId="daa4c575-f0ab-4953-b0f8-6e7684625f42" providerId="ADAL" clId="{71E7165F-998A-42CE-8338-1922E5A2EB0D}" dt="2023-07-23T16:52:54.010" v="8527" actId="26606"/>
          <ac:graphicFrameMkLst>
            <pc:docMk/>
            <pc:sldMk cId="2711319437" sldId="298"/>
            <ac:graphicFrameMk id="21" creationId="{867C951A-3F16-98AB-3373-5BECFF064DF7}"/>
          </ac:graphicFrameMkLst>
        </pc:graphicFrameChg>
      </pc:sldChg>
      <pc:sldChg chg="addSp delSp modSp new mod">
        <pc:chgData name="Nar, Rantu" userId="daa4c575-f0ab-4953-b0f8-6e7684625f42" providerId="ADAL" clId="{71E7165F-998A-42CE-8338-1922E5A2EB0D}" dt="2023-07-23T16:33:37.487" v="7405" actId="20577"/>
        <pc:sldMkLst>
          <pc:docMk/>
          <pc:sldMk cId="3472920652" sldId="299"/>
        </pc:sldMkLst>
        <pc:spChg chg="mod">
          <ac:chgData name="Nar, Rantu" userId="daa4c575-f0ab-4953-b0f8-6e7684625f42" providerId="ADAL" clId="{71E7165F-998A-42CE-8338-1922E5A2EB0D}" dt="2023-07-23T16:27:23.984" v="6963" actId="20577"/>
          <ac:spMkLst>
            <pc:docMk/>
            <pc:sldMk cId="3472920652" sldId="299"/>
            <ac:spMk id="2" creationId="{D13D36A0-420C-06C9-4D4A-B65BA1086260}"/>
          </ac:spMkLst>
        </pc:spChg>
        <pc:spChg chg="mod">
          <ac:chgData name="Nar, Rantu" userId="daa4c575-f0ab-4953-b0f8-6e7684625f42" providerId="ADAL" clId="{71E7165F-998A-42CE-8338-1922E5A2EB0D}" dt="2023-07-23T16:29:53.618" v="7189" actId="14100"/>
          <ac:spMkLst>
            <pc:docMk/>
            <pc:sldMk cId="3472920652" sldId="299"/>
            <ac:spMk id="3" creationId="{A6A0F6DD-43C8-012B-DE10-1BE990E70DFD}"/>
          </ac:spMkLst>
        </pc:spChg>
        <pc:spChg chg="add mod">
          <ac:chgData name="Nar, Rantu" userId="daa4c575-f0ab-4953-b0f8-6e7684625f42" providerId="ADAL" clId="{71E7165F-998A-42CE-8338-1922E5A2EB0D}" dt="2023-07-23T16:31:06.937" v="7271" actId="1035"/>
          <ac:spMkLst>
            <pc:docMk/>
            <pc:sldMk cId="3472920652" sldId="299"/>
            <ac:spMk id="4" creationId="{EABAFDAE-1C28-1D5F-2E2F-EA74817F0F81}"/>
          </ac:spMkLst>
        </pc:spChg>
        <pc:spChg chg="add del mod">
          <ac:chgData name="Nar, Rantu" userId="daa4c575-f0ab-4953-b0f8-6e7684625f42" providerId="ADAL" clId="{71E7165F-998A-42CE-8338-1922E5A2EB0D}" dt="2023-07-23T16:30:49.522" v="7235" actId="478"/>
          <ac:spMkLst>
            <pc:docMk/>
            <pc:sldMk cId="3472920652" sldId="299"/>
            <ac:spMk id="5" creationId="{1605BBBD-2E65-AEFC-A592-2DF840FCC08B}"/>
          </ac:spMkLst>
        </pc:spChg>
        <pc:spChg chg="add mod">
          <ac:chgData name="Nar, Rantu" userId="daa4c575-f0ab-4953-b0f8-6e7684625f42" providerId="ADAL" clId="{71E7165F-998A-42CE-8338-1922E5A2EB0D}" dt="2023-07-23T16:31:22.233" v="7278" actId="14100"/>
          <ac:spMkLst>
            <pc:docMk/>
            <pc:sldMk cId="3472920652" sldId="299"/>
            <ac:spMk id="6" creationId="{D7E50FF3-4D36-915C-A507-24BF80618E19}"/>
          </ac:spMkLst>
        </pc:spChg>
        <pc:spChg chg="add mod">
          <ac:chgData name="Nar, Rantu" userId="daa4c575-f0ab-4953-b0f8-6e7684625f42" providerId="ADAL" clId="{71E7165F-998A-42CE-8338-1922E5A2EB0D}" dt="2023-07-23T16:31:46.481" v="7309" actId="14100"/>
          <ac:spMkLst>
            <pc:docMk/>
            <pc:sldMk cId="3472920652" sldId="299"/>
            <ac:spMk id="7" creationId="{256785B4-15DE-F431-4505-269197DC2B5B}"/>
          </ac:spMkLst>
        </pc:spChg>
        <pc:spChg chg="add del mod">
          <ac:chgData name="Nar, Rantu" userId="daa4c575-f0ab-4953-b0f8-6e7684625f42" providerId="ADAL" clId="{71E7165F-998A-42CE-8338-1922E5A2EB0D}" dt="2023-07-23T16:32:27.515" v="7365" actId="478"/>
          <ac:spMkLst>
            <pc:docMk/>
            <pc:sldMk cId="3472920652" sldId="299"/>
            <ac:spMk id="8" creationId="{B3439197-A6A6-E07A-84CC-5E7B76395498}"/>
          </ac:spMkLst>
        </pc:spChg>
        <pc:spChg chg="add mod">
          <ac:chgData name="Nar, Rantu" userId="daa4c575-f0ab-4953-b0f8-6e7684625f42" providerId="ADAL" clId="{71E7165F-998A-42CE-8338-1922E5A2EB0D}" dt="2023-07-23T16:31:39.825" v="7308" actId="1038"/>
          <ac:spMkLst>
            <pc:docMk/>
            <pc:sldMk cId="3472920652" sldId="299"/>
            <ac:spMk id="9" creationId="{7EA75E38-D9E0-0639-B706-BEBAC47CDFCF}"/>
          </ac:spMkLst>
        </pc:spChg>
        <pc:spChg chg="add mod">
          <ac:chgData name="Nar, Rantu" userId="daa4c575-f0ab-4953-b0f8-6e7684625f42" providerId="ADAL" clId="{71E7165F-998A-42CE-8338-1922E5A2EB0D}" dt="2023-07-23T16:32:56.102" v="7384" actId="1036"/>
          <ac:spMkLst>
            <pc:docMk/>
            <pc:sldMk cId="3472920652" sldId="299"/>
            <ac:spMk id="14" creationId="{38E3AE7F-B47C-C5C5-A7A1-7E236151AF8A}"/>
          </ac:spMkLst>
        </pc:spChg>
        <pc:spChg chg="add del mod">
          <ac:chgData name="Nar, Rantu" userId="daa4c575-f0ab-4953-b0f8-6e7684625f42" providerId="ADAL" clId="{71E7165F-998A-42CE-8338-1922E5A2EB0D}" dt="2023-07-23T16:32:06.498" v="7361" actId="478"/>
          <ac:spMkLst>
            <pc:docMk/>
            <pc:sldMk cId="3472920652" sldId="299"/>
            <ac:spMk id="15" creationId="{134F5015-185D-1009-046A-57B026CD12F4}"/>
          </ac:spMkLst>
        </pc:spChg>
        <pc:spChg chg="add del mod">
          <ac:chgData name="Nar, Rantu" userId="daa4c575-f0ab-4953-b0f8-6e7684625f42" providerId="ADAL" clId="{71E7165F-998A-42CE-8338-1922E5A2EB0D}" dt="2023-07-23T16:31:59.595" v="7359" actId="478"/>
          <ac:spMkLst>
            <pc:docMk/>
            <pc:sldMk cId="3472920652" sldId="299"/>
            <ac:spMk id="16" creationId="{6D427DF9-8663-1CF7-BB31-B35CCF040585}"/>
          </ac:spMkLst>
        </pc:spChg>
        <pc:spChg chg="add mod">
          <ac:chgData name="Nar, Rantu" userId="daa4c575-f0ab-4953-b0f8-6e7684625f42" providerId="ADAL" clId="{71E7165F-998A-42CE-8338-1922E5A2EB0D}" dt="2023-07-23T16:33:37.487" v="7405" actId="20577"/>
          <ac:spMkLst>
            <pc:docMk/>
            <pc:sldMk cId="3472920652" sldId="299"/>
            <ac:spMk id="21" creationId="{6744466D-2591-00A4-4AF4-DBEE611F4C09}"/>
          </ac:spMkLst>
        </pc:spChg>
        <pc:spChg chg="add mod">
          <ac:chgData name="Nar, Rantu" userId="daa4c575-f0ab-4953-b0f8-6e7684625f42" providerId="ADAL" clId="{71E7165F-998A-42CE-8338-1922E5A2EB0D}" dt="2023-07-23T16:33:06.608" v="7392" actId="20577"/>
          <ac:spMkLst>
            <pc:docMk/>
            <pc:sldMk cId="3472920652" sldId="299"/>
            <ac:spMk id="24" creationId="{1AD036D5-A127-ACC8-9E17-D9AB254C5EFE}"/>
          </ac:spMkLst>
        </pc:spChg>
        <pc:spChg chg="add mod">
          <ac:chgData name="Nar, Rantu" userId="daa4c575-f0ab-4953-b0f8-6e7684625f42" providerId="ADAL" clId="{71E7165F-998A-42CE-8338-1922E5A2EB0D}" dt="2023-07-23T16:33:19.544" v="7398" actId="20577"/>
          <ac:spMkLst>
            <pc:docMk/>
            <pc:sldMk cId="3472920652" sldId="299"/>
            <ac:spMk id="25" creationId="{7AED0F12-61EB-1FC1-92F5-FE1B250B6125}"/>
          </ac:spMkLst>
        </pc:spChg>
        <pc:cxnChg chg="add del mod">
          <ac:chgData name="Nar, Rantu" userId="daa4c575-f0ab-4953-b0f8-6e7684625f42" providerId="ADAL" clId="{71E7165F-998A-42CE-8338-1922E5A2EB0D}" dt="2023-07-23T16:30:53.506" v="7236" actId="478"/>
          <ac:cxnSpMkLst>
            <pc:docMk/>
            <pc:sldMk cId="3472920652" sldId="299"/>
            <ac:cxnSpMk id="10" creationId="{25A88D30-7917-BDFD-4104-6C8429DFC5D5}"/>
          </ac:cxnSpMkLst>
        </pc:cxnChg>
        <pc:cxnChg chg="add mod">
          <ac:chgData name="Nar, Rantu" userId="daa4c575-f0ab-4953-b0f8-6e7684625f42" providerId="ADAL" clId="{71E7165F-998A-42CE-8338-1922E5A2EB0D}" dt="2023-07-23T16:31:22.233" v="7278" actId="14100"/>
          <ac:cxnSpMkLst>
            <pc:docMk/>
            <pc:sldMk cId="3472920652" sldId="299"/>
            <ac:cxnSpMk id="11" creationId="{1FBEE22C-6ABC-BAA4-FB70-E602232C44FF}"/>
          </ac:cxnSpMkLst>
        </pc:cxnChg>
        <pc:cxnChg chg="add mod">
          <ac:chgData name="Nar, Rantu" userId="daa4c575-f0ab-4953-b0f8-6e7684625f42" providerId="ADAL" clId="{71E7165F-998A-42CE-8338-1922E5A2EB0D}" dt="2023-07-23T16:32:17.498" v="7363" actId="14100"/>
          <ac:cxnSpMkLst>
            <pc:docMk/>
            <pc:sldMk cId="3472920652" sldId="299"/>
            <ac:cxnSpMk id="12" creationId="{D76F8142-0D3E-2B17-BAC2-4ED3088474EC}"/>
          </ac:cxnSpMkLst>
        </pc:cxnChg>
        <pc:cxnChg chg="add del mod">
          <ac:chgData name="Nar, Rantu" userId="daa4c575-f0ab-4953-b0f8-6e7684625f42" providerId="ADAL" clId="{71E7165F-998A-42CE-8338-1922E5A2EB0D}" dt="2023-07-23T16:32:21.427" v="7364" actId="478"/>
          <ac:cxnSpMkLst>
            <pc:docMk/>
            <pc:sldMk cId="3472920652" sldId="299"/>
            <ac:cxnSpMk id="13" creationId="{F4B50336-377E-E25D-05AA-84DE2C67163C}"/>
          </ac:cxnSpMkLst>
        </pc:cxnChg>
        <pc:cxnChg chg="add">
          <ac:chgData name="Nar, Rantu" userId="daa4c575-f0ab-4953-b0f8-6e7684625f42" providerId="ADAL" clId="{71E7165F-998A-42CE-8338-1922E5A2EB0D}" dt="2023-07-23T16:33:28.691" v="7399" actId="11529"/>
          <ac:cxnSpMkLst>
            <pc:docMk/>
            <pc:sldMk cId="3472920652" sldId="299"/>
            <ac:cxnSpMk id="27" creationId="{6BC54C07-9674-5AE0-D00F-D37D86B1B4B4}"/>
          </ac:cxnSpMkLst>
        </pc:cxnChg>
      </pc:sldChg>
      <pc:sldChg chg="addSp delSp modSp new mod setBg">
        <pc:chgData name="Nar, Rantu" userId="daa4c575-f0ab-4953-b0f8-6e7684625f42" providerId="ADAL" clId="{71E7165F-998A-42CE-8338-1922E5A2EB0D}" dt="2023-07-23T16:53:00.754" v="8528" actId="26606"/>
        <pc:sldMkLst>
          <pc:docMk/>
          <pc:sldMk cId="1612125306" sldId="300"/>
        </pc:sldMkLst>
        <pc:spChg chg="mod">
          <ac:chgData name="Nar, Rantu" userId="daa4c575-f0ab-4953-b0f8-6e7684625f42" providerId="ADAL" clId="{71E7165F-998A-42CE-8338-1922E5A2EB0D}" dt="2023-07-23T16:53:00.754" v="8528" actId="26606"/>
          <ac:spMkLst>
            <pc:docMk/>
            <pc:sldMk cId="1612125306" sldId="300"/>
            <ac:spMk id="2" creationId="{D54979AE-D3BC-7DD7-8B53-D5828836C6A1}"/>
          </ac:spMkLst>
        </pc:spChg>
        <pc:spChg chg="del mod">
          <ac:chgData name="Nar, Rantu" userId="daa4c575-f0ab-4953-b0f8-6e7684625f42" providerId="ADAL" clId="{71E7165F-998A-42CE-8338-1922E5A2EB0D}" dt="2023-07-23T16:53:00.754" v="8528" actId="26606"/>
          <ac:spMkLst>
            <pc:docMk/>
            <pc:sldMk cId="1612125306" sldId="300"/>
            <ac:spMk id="3" creationId="{F2575A9A-0443-B560-F090-81FDCCF60150}"/>
          </ac:spMkLst>
        </pc:spChg>
        <pc:spChg chg="add">
          <ac:chgData name="Nar, Rantu" userId="daa4c575-f0ab-4953-b0f8-6e7684625f42" providerId="ADAL" clId="{71E7165F-998A-42CE-8338-1922E5A2EB0D}" dt="2023-07-23T16:53:00.754" v="8528" actId="26606"/>
          <ac:spMkLst>
            <pc:docMk/>
            <pc:sldMk cId="1612125306" sldId="300"/>
            <ac:spMk id="9" creationId="{BACC6370-2D7E-4714-9D71-7542949D7D5D}"/>
          </ac:spMkLst>
        </pc:spChg>
        <pc:spChg chg="add">
          <ac:chgData name="Nar, Rantu" userId="daa4c575-f0ab-4953-b0f8-6e7684625f42" providerId="ADAL" clId="{71E7165F-998A-42CE-8338-1922E5A2EB0D}" dt="2023-07-23T16:53:00.754" v="8528" actId="26606"/>
          <ac:spMkLst>
            <pc:docMk/>
            <pc:sldMk cId="1612125306" sldId="300"/>
            <ac:spMk id="11" creationId="{F68B3F68-107C-434F-AA38-110D5EA91B85}"/>
          </ac:spMkLst>
        </pc:spChg>
        <pc:spChg chg="add">
          <ac:chgData name="Nar, Rantu" userId="daa4c575-f0ab-4953-b0f8-6e7684625f42" providerId="ADAL" clId="{71E7165F-998A-42CE-8338-1922E5A2EB0D}" dt="2023-07-23T16:53:00.754" v="8528" actId="26606"/>
          <ac:spMkLst>
            <pc:docMk/>
            <pc:sldMk cId="1612125306" sldId="300"/>
            <ac:spMk id="13" creationId="{AAD0DBB9-1A4B-4391-81D4-CB19F9AB918A}"/>
          </ac:spMkLst>
        </pc:spChg>
        <pc:spChg chg="add">
          <ac:chgData name="Nar, Rantu" userId="daa4c575-f0ab-4953-b0f8-6e7684625f42" providerId="ADAL" clId="{71E7165F-998A-42CE-8338-1922E5A2EB0D}" dt="2023-07-23T16:53:00.754" v="8528" actId="26606"/>
          <ac:spMkLst>
            <pc:docMk/>
            <pc:sldMk cId="1612125306" sldId="300"/>
            <ac:spMk id="15" creationId="{063BBA22-50EA-4C4D-BE05-F1CE4E63AA56}"/>
          </ac:spMkLst>
        </pc:spChg>
        <pc:graphicFrameChg chg="add">
          <ac:chgData name="Nar, Rantu" userId="daa4c575-f0ab-4953-b0f8-6e7684625f42" providerId="ADAL" clId="{71E7165F-998A-42CE-8338-1922E5A2EB0D}" dt="2023-07-23T16:53:00.754" v="8528" actId="26606"/>
          <ac:graphicFrameMkLst>
            <pc:docMk/>
            <pc:sldMk cId="1612125306" sldId="300"/>
            <ac:graphicFrameMk id="5" creationId="{A31A1C69-EC46-3277-DEE1-38C6F04C84D5}"/>
          </ac:graphicFrameMkLst>
        </pc:graphicFrameChg>
      </pc:sldChg>
      <pc:sldChg chg="addSp delSp modSp new mod setBg">
        <pc:chgData name="Nar, Rantu" userId="daa4c575-f0ab-4953-b0f8-6e7684625f42" providerId="ADAL" clId="{71E7165F-998A-42CE-8338-1922E5A2EB0D}" dt="2023-07-23T16:53:29.277" v="8537" actId="26606"/>
        <pc:sldMkLst>
          <pc:docMk/>
          <pc:sldMk cId="2765433314" sldId="301"/>
        </pc:sldMkLst>
        <pc:spChg chg="mod">
          <ac:chgData name="Nar, Rantu" userId="daa4c575-f0ab-4953-b0f8-6e7684625f42" providerId="ADAL" clId="{71E7165F-998A-42CE-8338-1922E5A2EB0D}" dt="2023-07-23T16:53:29.277" v="8537" actId="26606"/>
          <ac:spMkLst>
            <pc:docMk/>
            <pc:sldMk cId="2765433314" sldId="301"/>
            <ac:spMk id="2" creationId="{4E74EFE1-1D03-BDAD-C473-A30ED8996055}"/>
          </ac:spMkLst>
        </pc:spChg>
        <pc:spChg chg="add del mod">
          <ac:chgData name="Nar, Rantu" userId="daa4c575-f0ab-4953-b0f8-6e7684625f42" providerId="ADAL" clId="{71E7165F-998A-42CE-8338-1922E5A2EB0D}" dt="2023-07-23T16:53:29.277" v="8537" actId="26606"/>
          <ac:spMkLst>
            <pc:docMk/>
            <pc:sldMk cId="2765433314" sldId="301"/>
            <ac:spMk id="3" creationId="{F0410EFF-1DD0-D29B-5491-406C0B84D1B9}"/>
          </ac:spMkLst>
        </pc:spChg>
        <pc:spChg chg="add del">
          <ac:chgData name="Nar, Rantu" userId="daa4c575-f0ab-4953-b0f8-6e7684625f42" providerId="ADAL" clId="{71E7165F-998A-42CE-8338-1922E5A2EB0D}" dt="2023-07-23T16:53:29.262" v="8536" actId="26606"/>
          <ac:spMkLst>
            <pc:docMk/>
            <pc:sldMk cId="2765433314" sldId="301"/>
            <ac:spMk id="8" creationId="{1B15ED52-F352-441B-82BF-E0EA34836D08}"/>
          </ac:spMkLst>
        </pc:spChg>
        <pc:spChg chg="add del">
          <ac:chgData name="Nar, Rantu" userId="daa4c575-f0ab-4953-b0f8-6e7684625f42" providerId="ADAL" clId="{71E7165F-998A-42CE-8338-1922E5A2EB0D}" dt="2023-07-23T16:53:10.400" v="8530" actId="26606"/>
          <ac:spMkLst>
            <pc:docMk/>
            <pc:sldMk cId="2765433314" sldId="301"/>
            <ac:spMk id="9" creationId="{BACC6370-2D7E-4714-9D71-7542949D7D5D}"/>
          </ac:spMkLst>
        </pc:spChg>
        <pc:spChg chg="add del">
          <ac:chgData name="Nar, Rantu" userId="daa4c575-f0ab-4953-b0f8-6e7684625f42" providerId="ADAL" clId="{71E7165F-998A-42CE-8338-1922E5A2EB0D}" dt="2023-07-23T16:53:29.262" v="8536" actId="26606"/>
          <ac:spMkLst>
            <pc:docMk/>
            <pc:sldMk cId="2765433314" sldId="301"/>
            <ac:spMk id="10" creationId="{3B2E3793-BFE6-45A2-9B7B-E18844431C99}"/>
          </ac:spMkLst>
        </pc:spChg>
        <pc:spChg chg="add del">
          <ac:chgData name="Nar, Rantu" userId="daa4c575-f0ab-4953-b0f8-6e7684625f42" providerId="ADAL" clId="{71E7165F-998A-42CE-8338-1922E5A2EB0D}" dt="2023-07-23T16:53:10.400" v="8530" actId="26606"/>
          <ac:spMkLst>
            <pc:docMk/>
            <pc:sldMk cId="2765433314" sldId="301"/>
            <ac:spMk id="11" creationId="{F68B3F68-107C-434F-AA38-110D5EA91B85}"/>
          </ac:spMkLst>
        </pc:spChg>
        <pc:spChg chg="add del">
          <ac:chgData name="Nar, Rantu" userId="daa4c575-f0ab-4953-b0f8-6e7684625f42" providerId="ADAL" clId="{71E7165F-998A-42CE-8338-1922E5A2EB0D}" dt="2023-07-23T16:53:29.262" v="8536" actId="26606"/>
          <ac:spMkLst>
            <pc:docMk/>
            <pc:sldMk cId="2765433314" sldId="301"/>
            <ac:spMk id="12" creationId="{BC4C4868-CB8F-4AF9-9CDB-8108F2C19B67}"/>
          </ac:spMkLst>
        </pc:spChg>
        <pc:spChg chg="add del">
          <ac:chgData name="Nar, Rantu" userId="daa4c575-f0ab-4953-b0f8-6e7684625f42" providerId="ADAL" clId="{71E7165F-998A-42CE-8338-1922E5A2EB0D}" dt="2023-07-23T16:53:10.400" v="8530" actId="26606"/>
          <ac:spMkLst>
            <pc:docMk/>
            <pc:sldMk cId="2765433314" sldId="301"/>
            <ac:spMk id="13" creationId="{AAD0DBB9-1A4B-4391-81D4-CB19F9AB918A}"/>
          </ac:spMkLst>
        </pc:spChg>
        <pc:spChg chg="add del">
          <ac:chgData name="Nar, Rantu" userId="daa4c575-f0ab-4953-b0f8-6e7684625f42" providerId="ADAL" clId="{71E7165F-998A-42CE-8338-1922E5A2EB0D}" dt="2023-07-23T16:53:29.262" v="8536" actId="26606"/>
          <ac:spMkLst>
            <pc:docMk/>
            <pc:sldMk cId="2765433314" sldId="301"/>
            <ac:spMk id="14" creationId="{375E0459-6403-40CD-989D-56A4407CA12E}"/>
          </ac:spMkLst>
        </pc:spChg>
        <pc:spChg chg="add del">
          <ac:chgData name="Nar, Rantu" userId="daa4c575-f0ab-4953-b0f8-6e7684625f42" providerId="ADAL" clId="{71E7165F-998A-42CE-8338-1922E5A2EB0D}" dt="2023-07-23T16:53:10.400" v="8530" actId="26606"/>
          <ac:spMkLst>
            <pc:docMk/>
            <pc:sldMk cId="2765433314" sldId="301"/>
            <ac:spMk id="15" creationId="{063BBA22-50EA-4C4D-BE05-F1CE4E63AA56}"/>
          </ac:spMkLst>
        </pc:spChg>
        <pc:spChg chg="add del">
          <ac:chgData name="Nar, Rantu" userId="daa4c575-f0ab-4953-b0f8-6e7684625f42" providerId="ADAL" clId="{71E7165F-998A-42CE-8338-1922E5A2EB0D}" dt="2023-07-23T16:53:29.262" v="8536" actId="26606"/>
          <ac:spMkLst>
            <pc:docMk/>
            <pc:sldMk cId="2765433314" sldId="301"/>
            <ac:spMk id="16" creationId="{53E5B1A8-3AC9-4BD1-9BBC-78CA94F2D1BA}"/>
          </ac:spMkLst>
        </pc:spChg>
        <pc:spChg chg="add del">
          <ac:chgData name="Nar, Rantu" userId="daa4c575-f0ab-4953-b0f8-6e7684625f42" providerId="ADAL" clId="{71E7165F-998A-42CE-8338-1922E5A2EB0D}" dt="2023-07-23T16:53:13.209" v="8532" actId="26606"/>
          <ac:spMkLst>
            <pc:docMk/>
            <pc:sldMk cId="2765433314" sldId="301"/>
            <ac:spMk id="17" creationId="{7517A47C-B2E5-4B79-8061-D74B1311AF6E}"/>
          </ac:spMkLst>
        </pc:spChg>
        <pc:spChg chg="add del">
          <ac:chgData name="Nar, Rantu" userId="daa4c575-f0ab-4953-b0f8-6e7684625f42" providerId="ADAL" clId="{71E7165F-998A-42CE-8338-1922E5A2EB0D}" dt="2023-07-23T16:53:13.209" v="8532" actId="26606"/>
          <ac:spMkLst>
            <pc:docMk/>
            <pc:sldMk cId="2765433314" sldId="301"/>
            <ac:spMk id="18" creationId="{C505E780-2083-4CB5-A42A-5E0E2908ECC3}"/>
          </ac:spMkLst>
        </pc:spChg>
        <pc:spChg chg="add del">
          <ac:chgData name="Nar, Rantu" userId="daa4c575-f0ab-4953-b0f8-6e7684625f42" providerId="ADAL" clId="{71E7165F-998A-42CE-8338-1922E5A2EB0D}" dt="2023-07-23T16:53:13.209" v="8532" actId="26606"/>
          <ac:spMkLst>
            <pc:docMk/>
            <pc:sldMk cId="2765433314" sldId="301"/>
            <ac:spMk id="19" creationId="{D2C0AE1C-0118-41AE-8A10-7CDCBF10E96F}"/>
          </ac:spMkLst>
        </pc:spChg>
        <pc:spChg chg="add del">
          <ac:chgData name="Nar, Rantu" userId="daa4c575-f0ab-4953-b0f8-6e7684625f42" providerId="ADAL" clId="{71E7165F-998A-42CE-8338-1922E5A2EB0D}" dt="2023-07-23T16:53:13.209" v="8532" actId="26606"/>
          <ac:spMkLst>
            <pc:docMk/>
            <pc:sldMk cId="2765433314" sldId="301"/>
            <ac:spMk id="20" creationId="{463EEC44-1BA3-44ED-81FC-A644B04B2A44}"/>
          </ac:spMkLst>
        </pc:spChg>
        <pc:spChg chg="add del">
          <ac:chgData name="Nar, Rantu" userId="daa4c575-f0ab-4953-b0f8-6e7684625f42" providerId="ADAL" clId="{71E7165F-998A-42CE-8338-1922E5A2EB0D}" dt="2023-07-23T16:53:24.468" v="8534" actId="26606"/>
          <ac:spMkLst>
            <pc:docMk/>
            <pc:sldMk cId="2765433314" sldId="301"/>
            <ac:spMk id="23" creationId="{BACC6370-2D7E-4714-9D71-7542949D7D5D}"/>
          </ac:spMkLst>
        </pc:spChg>
        <pc:spChg chg="add del">
          <ac:chgData name="Nar, Rantu" userId="daa4c575-f0ab-4953-b0f8-6e7684625f42" providerId="ADAL" clId="{71E7165F-998A-42CE-8338-1922E5A2EB0D}" dt="2023-07-23T16:53:24.468" v="8534" actId="26606"/>
          <ac:spMkLst>
            <pc:docMk/>
            <pc:sldMk cId="2765433314" sldId="301"/>
            <ac:spMk id="24" creationId="{F68B3F68-107C-434F-AA38-110D5EA91B85}"/>
          </ac:spMkLst>
        </pc:spChg>
        <pc:spChg chg="add del">
          <ac:chgData name="Nar, Rantu" userId="daa4c575-f0ab-4953-b0f8-6e7684625f42" providerId="ADAL" clId="{71E7165F-998A-42CE-8338-1922E5A2EB0D}" dt="2023-07-23T16:53:24.468" v="8534" actId="26606"/>
          <ac:spMkLst>
            <pc:docMk/>
            <pc:sldMk cId="2765433314" sldId="301"/>
            <ac:spMk id="25" creationId="{AAD0DBB9-1A4B-4391-81D4-CB19F9AB918A}"/>
          </ac:spMkLst>
        </pc:spChg>
        <pc:spChg chg="add del">
          <ac:chgData name="Nar, Rantu" userId="daa4c575-f0ab-4953-b0f8-6e7684625f42" providerId="ADAL" clId="{71E7165F-998A-42CE-8338-1922E5A2EB0D}" dt="2023-07-23T16:53:24.468" v="8534" actId="26606"/>
          <ac:spMkLst>
            <pc:docMk/>
            <pc:sldMk cId="2765433314" sldId="301"/>
            <ac:spMk id="26" creationId="{063BBA22-50EA-4C4D-BE05-F1CE4E63AA56}"/>
          </ac:spMkLst>
        </pc:spChg>
        <pc:spChg chg="add del">
          <ac:chgData name="Nar, Rantu" userId="daa4c575-f0ab-4953-b0f8-6e7684625f42" providerId="ADAL" clId="{71E7165F-998A-42CE-8338-1922E5A2EB0D}" dt="2023-07-23T16:53:29.262" v="8536" actId="26606"/>
          <ac:spMkLst>
            <pc:docMk/>
            <pc:sldMk cId="2765433314" sldId="301"/>
            <ac:spMk id="29" creationId="{F0410EFF-1DD0-D29B-5491-406C0B84D1B9}"/>
          </ac:spMkLst>
        </pc:spChg>
        <pc:spChg chg="add">
          <ac:chgData name="Nar, Rantu" userId="daa4c575-f0ab-4953-b0f8-6e7684625f42" providerId="ADAL" clId="{71E7165F-998A-42CE-8338-1922E5A2EB0D}" dt="2023-07-23T16:53:29.277" v="8537" actId="26606"/>
          <ac:spMkLst>
            <pc:docMk/>
            <pc:sldMk cId="2765433314" sldId="301"/>
            <ac:spMk id="31" creationId="{BACC6370-2D7E-4714-9D71-7542949D7D5D}"/>
          </ac:spMkLst>
        </pc:spChg>
        <pc:spChg chg="add">
          <ac:chgData name="Nar, Rantu" userId="daa4c575-f0ab-4953-b0f8-6e7684625f42" providerId="ADAL" clId="{71E7165F-998A-42CE-8338-1922E5A2EB0D}" dt="2023-07-23T16:53:29.277" v="8537" actId="26606"/>
          <ac:spMkLst>
            <pc:docMk/>
            <pc:sldMk cId="2765433314" sldId="301"/>
            <ac:spMk id="32" creationId="{256B2C21-A230-48C0-8DF1-C46611373C44}"/>
          </ac:spMkLst>
        </pc:spChg>
        <pc:spChg chg="add">
          <ac:chgData name="Nar, Rantu" userId="daa4c575-f0ab-4953-b0f8-6e7684625f42" providerId="ADAL" clId="{71E7165F-998A-42CE-8338-1922E5A2EB0D}" dt="2023-07-23T16:53:29.277" v="8537" actId="26606"/>
          <ac:spMkLst>
            <pc:docMk/>
            <pc:sldMk cId="2765433314" sldId="301"/>
            <ac:spMk id="33" creationId="{3847E18C-932D-4C95-AABA-FEC7C9499AD7}"/>
          </ac:spMkLst>
        </pc:spChg>
        <pc:spChg chg="add">
          <ac:chgData name="Nar, Rantu" userId="daa4c575-f0ab-4953-b0f8-6e7684625f42" providerId="ADAL" clId="{71E7165F-998A-42CE-8338-1922E5A2EB0D}" dt="2023-07-23T16:53:29.277" v="8537" actId="26606"/>
          <ac:spMkLst>
            <pc:docMk/>
            <pc:sldMk cId="2765433314" sldId="301"/>
            <ac:spMk id="34" creationId="{3150CB11-0C61-439E-910F-5787759E72A0}"/>
          </ac:spMkLst>
        </pc:spChg>
        <pc:spChg chg="add">
          <ac:chgData name="Nar, Rantu" userId="daa4c575-f0ab-4953-b0f8-6e7684625f42" providerId="ADAL" clId="{71E7165F-998A-42CE-8338-1922E5A2EB0D}" dt="2023-07-23T16:53:29.277" v="8537" actId="26606"/>
          <ac:spMkLst>
            <pc:docMk/>
            <pc:sldMk cId="2765433314" sldId="301"/>
            <ac:spMk id="35" creationId="{43F8A58B-5155-44CE-A5FF-7647B47D0A7A}"/>
          </ac:spMkLst>
        </pc:spChg>
        <pc:spChg chg="add">
          <ac:chgData name="Nar, Rantu" userId="daa4c575-f0ab-4953-b0f8-6e7684625f42" providerId="ADAL" clId="{71E7165F-998A-42CE-8338-1922E5A2EB0D}" dt="2023-07-23T16:53:29.277" v="8537" actId="26606"/>
          <ac:spMkLst>
            <pc:docMk/>
            <pc:sldMk cId="2765433314" sldId="301"/>
            <ac:spMk id="36" creationId="{443F2ACA-E6D6-4028-82DD-F03C262D5DE6}"/>
          </ac:spMkLst>
        </pc:spChg>
        <pc:graphicFrameChg chg="add del">
          <ac:chgData name="Nar, Rantu" userId="daa4c575-f0ab-4953-b0f8-6e7684625f42" providerId="ADAL" clId="{71E7165F-998A-42CE-8338-1922E5A2EB0D}" dt="2023-07-23T16:53:10.400" v="8530" actId="26606"/>
          <ac:graphicFrameMkLst>
            <pc:docMk/>
            <pc:sldMk cId="2765433314" sldId="301"/>
            <ac:graphicFrameMk id="5" creationId="{9100F664-921F-5662-C434-754E5439345A}"/>
          </ac:graphicFrameMkLst>
        </pc:graphicFrameChg>
        <pc:graphicFrameChg chg="add del">
          <ac:chgData name="Nar, Rantu" userId="daa4c575-f0ab-4953-b0f8-6e7684625f42" providerId="ADAL" clId="{71E7165F-998A-42CE-8338-1922E5A2EB0D}" dt="2023-07-23T16:53:13.209" v="8532" actId="26606"/>
          <ac:graphicFrameMkLst>
            <pc:docMk/>
            <pc:sldMk cId="2765433314" sldId="301"/>
            <ac:graphicFrameMk id="21" creationId="{600D585A-969E-88B7-B99D-E115520AFF4E}"/>
          </ac:graphicFrameMkLst>
        </pc:graphicFrameChg>
        <pc:graphicFrameChg chg="add del">
          <ac:chgData name="Nar, Rantu" userId="daa4c575-f0ab-4953-b0f8-6e7684625f42" providerId="ADAL" clId="{71E7165F-998A-42CE-8338-1922E5A2EB0D}" dt="2023-07-23T16:53:24.468" v="8534" actId="26606"/>
          <ac:graphicFrameMkLst>
            <pc:docMk/>
            <pc:sldMk cId="2765433314" sldId="301"/>
            <ac:graphicFrameMk id="27" creationId="{9100F664-921F-5662-C434-754E5439345A}"/>
          </ac:graphicFrameMkLst>
        </pc:graphicFrameChg>
        <pc:graphicFrameChg chg="add">
          <ac:chgData name="Nar, Rantu" userId="daa4c575-f0ab-4953-b0f8-6e7684625f42" providerId="ADAL" clId="{71E7165F-998A-42CE-8338-1922E5A2EB0D}" dt="2023-07-23T16:53:29.277" v="8537" actId="26606"/>
          <ac:graphicFrameMkLst>
            <pc:docMk/>
            <pc:sldMk cId="2765433314" sldId="301"/>
            <ac:graphicFrameMk id="37" creationId="{0F2B8864-A19D-7C70-8DDA-6793F4B839DB}"/>
          </ac:graphicFrameMkLst>
        </pc:graphicFrameChg>
      </pc:sldChg>
      <pc:sldChg chg="addSp delSp modSp new mod setBg">
        <pc:chgData name="Nar, Rantu" userId="daa4c575-f0ab-4953-b0f8-6e7684625f42" providerId="ADAL" clId="{71E7165F-998A-42CE-8338-1922E5A2EB0D}" dt="2023-07-23T16:53:35.869" v="8538" actId="26606"/>
        <pc:sldMkLst>
          <pc:docMk/>
          <pc:sldMk cId="3696870545" sldId="302"/>
        </pc:sldMkLst>
        <pc:spChg chg="mod">
          <ac:chgData name="Nar, Rantu" userId="daa4c575-f0ab-4953-b0f8-6e7684625f42" providerId="ADAL" clId="{71E7165F-998A-42CE-8338-1922E5A2EB0D}" dt="2023-07-23T16:53:35.869" v="8538" actId="26606"/>
          <ac:spMkLst>
            <pc:docMk/>
            <pc:sldMk cId="3696870545" sldId="302"/>
            <ac:spMk id="2" creationId="{BBDF82C2-16C5-56CE-EBFE-5870B7882F41}"/>
          </ac:spMkLst>
        </pc:spChg>
        <pc:spChg chg="del mod">
          <ac:chgData name="Nar, Rantu" userId="daa4c575-f0ab-4953-b0f8-6e7684625f42" providerId="ADAL" clId="{71E7165F-998A-42CE-8338-1922E5A2EB0D}" dt="2023-07-23T16:53:35.869" v="8538" actId="26606"/>
          <ac:spMkLst>
            <pc:docMk/>
            <pc:sldMk cId="3696870545" sldId="302"/>
            <ac:spMk id="3" creationId="{22ECEABA-4087-B2EC-9C50-7889D35ABEF8}"/>
          </ac:spMkLst>
        </pc:spChg>
        <pc:spChg chg="add">
          <ac:chgData name="Nar, Rantu" userId="daa4c575-f0ab-4953-b0f8-6e7684625f42" providerId="ADAL" clId="{71E7165F-998A-42CE-8338-1922E5A2EB0D}" dt="2023-07-23T16:53:35.869" v="8538" actId="26606"/>
          <ac:spMkLst>
            <pc:docMk/>
            <pc:sldMk cId="3696870545" sldId="302"/>
            <ac:spMk id="9" creationId="{BACC6370-2D7E-4714-9D71-7542949D7D5D}"/>
          </ac:spMkLst>
        </pc:spChg>
        <pc:spChg chg="add">
          <ac:chgData name="Nar, Rantu" userId="daa4c575-f0ab-4953-b0f8-6e7684625f42" providerId="ADAL" clId="{71E7165F-998A-42CE-8338-1922E5A2EB0D}" dt="2023-07-23T16:53:35.869" v="8538" actId="26606"/>
          <ac:spMkLst>
            <pc:docMk/>
            <pc:sldMk cId="3696870545" sldId="302"/>
            <ac:spMk id="11" creationId="{256B2C21-A230-48C0-8DF1-C46611373C44}"/>
          </ac:spMkLst>
        </pc:spChg>
        <pc:spChg chg="add">
          <ac:chgData name="Nar, Rantu" userId="daa4c575-f0ab-4953-b0f8-6e7684625f42" providerId="ADAL" clId="{71E7165F-998A-42CE-8338-1922E5A2EB0D}" dt="2023-07-23T16:53:35.869" v="8538" actId="26606"/>
          <ac:spMkLst>
            <pc:docMk/>
            <pc:sldMk cId="3696870545" sldId="302"/>
            <ac:spMk id="13" creationId="{3847E18C-932D-4C95-AABA-FEC7C9499AD7}"/>
          </ac:spMkLst>
        </pc:spChg>
        <pc:spChg chg="add">
          <ac:chgData name="Nar, Rantu" userId="daa4c575-f0ab-4953-b0f8-6e7684625f42" providerId="ADAL" clId="{71E7165F-998A-42CE-8338-1922E5A2EB0D}" dt="2023-07-23T16:53:35.869" v="8538" actId="26606"/>
          <ac:spMkLst>
            <pc:docMk/>
            <pc:sldMk cId="3696870545" sldId="302"/>
            <ac:spMk id="15" creationId="{3150CB11-0C61-439E-910F-5787759E72A0}"/>
          </ac:spMkLst>
        </pc:spChg>
        <pc:spChg chg="add">
          <ac:chgData name="Nar, Rantu" userId="daa4c575-f0ab-4953-b0f8-6e7684625f42" providerId="ADAL" clId="{71E7165F-998A-42CE-8338-1922E5A2EB0D}" dt="2023-07-23T16:53:35.869" v="8538" actId="26606"/>
          <ac:spMkLst>
            <pc:docMk/>
            <pc:sldMk cId="3696870545" sldId="302"/>
            <ac:spMk id="17" creationId="{43F8A58B-5155-44CE-A5FF-7647B47D0A7A}"/>
          </ac:spMkLst>
        </pc:spChg>
        <pc:spChg chg="add">
          <ac:chgData name="Nar, Rantu" userId="daa4c575-f0ab-4953-b0f8-6e7684625f42" providerId="ADAL" clId="{71E7165F-998A-42CE-8338-1922E5A2EB0D}" dt="2023-07-23T16:53:35.869" v="8538" actId="26606"/>
          <ac:spMkLst>
            <pc:docMk/>
            <pc:sldMk cId="3696870545" sldId="302"/>
            <ac:spMk id="19" creationId="{443F2ACA-E6D6-4028-82DD-F03C262D5DE6}"/>
          </ac:spMkLst>
        </pc:spChg>
        <pc:graphicFrameChg chg="add">
          <ac:chgData name="Nar, Rantu" userId="daa4c575-f0ab-4953-b0f8-6e7684625f42" providerId="ADAL" clId="{71E7165F-998A-42CE-8338-1922E5A2EB0D}" dt="2023-07-23T16:53:35.869" v="8538" actId="26606"/>
          <ac:graphicFrameMkLst>
            <pc:docMk/>
            <pc:sldMk cId="3696870545" sldId="302"/>
            <ac:graphicFrameMk id="5" creationId="{D9F7D545-7FCD-7F22-9712-592B89A2E27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E96CB1-DB24-4863-87E7-FAD909F0A6F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DAAA60-CBB5-4592-A83D-1DF4436D9DF5}">
      <dgm:prSet/>
      <dgm:spPr/>
      <dgm:t>
        <a:bodyPr/>
        <a:lstStyle/>
        <a:p>
          <a:r>
            <a:rPr lang="en-GB"/>
            <a:t>What and why?</a:t>
          </a:r>
          <a:endParaRPr lang="en-US"/>
        </a:p>
      </dgm:t>
    </dgm:pt>
    <dgm:pt modelId="{0D1B4788-B2C0-4704-8197-6C505AF2E967}" type="parTrans" cxnId="{D1DB2D44-90FE-49CE-A18A-B5626767A38F}">
      <dgm:prSet/>
      <dgm:spPr/>
      <dgm:t>
        <a:bodyPr/>
        <a:lstStyle/>
        <a:p>
          <a:endParaRPr lang="en-US"/>
        </a:p>
      </dgm:t>
    </dgm:pt>
    <dgm:pt modelId="{6C854431-4608-4125-B356-42A7A1FA193A}" type="sibTrans" cxnId="{D1DB2D44-90FE-49CE-A18A-B5626767A38F}">
      <dgm:prSet/>
      <dgm:spPr/>
      <dgm:t>
        <a:bodyPr/>
        <a:lstStyle/>
        <a:p>
          <a:endParaRPr lang="en-US"/>
        </a:p>
      </dgm:t>
    </dgm:pt>
    <dgm:pt modelId="{D2179309-184B-4DD5-94A6-9E0D067ECCA4}">
      <dgm:prSet/>
      <dgm:spPr/>
      <dgm:t>
        <a:bodyPr/>
        <a:lstStyle/>
        <a:p>
          <a:r>
            <a:rPr lang="en-GB"/>
            <a:t>History of Angular</a:t>
          </a:r>
          <a:endParaRPr lang="en-US"/>
        </a:p>
      </dgm:t>
    </dgm:pt>
    <dgm:pt modelId="{5D6D3C6E-6032-4E6D-BA9D-9980CCA66912}" type="parTrans" cxnId="{3658E16F-08EC-413B-A177-659C19FFE031}">
      <dgm:prSet/>
      <dgm:spPr/>
      <dgm:t>
        <a:bodyPr/>
        <a:lstStyle/>
        <a:p>
          <a:endParaRPr lang="en-US"/>
        </a:p>
      </dgm:t>
    </dgm:pt>
    <dgm:pt modelId="{8D911E40-7242-45CF-8E08-70B0A0349E2E}" type="sibTrans" cxnId="{3658E16F-08EC-413B-A177-659C19FFE031}">
      <dgm:prSet/>
      <dgm:spPr/>
      <dgm:t>
        <a:bodyPr/>
        <a:lstStyle/>
        <a:p>
          <a:endParaRPr lang="en-US"/>
        </a:p>
      </dgm:t>
    </dgm:pt>
    <dgm:pt modelId="{A50DBE2F-14D5-4DFB-A168-00913697D256}" type="pres">
      <dgm:prSet presAssocID="{8DE96CB1-DB24-4863-87E7-FAD909F0A6F0}" presName="root" presStyleCnt="0">
        <dgm:presLayoutVars>
          <dgm:dir/>
          <dgm:resizeHandles val="exact"/>
        </dgm:presLayoutVars>
      </dgm:prSet>
      <dgm:spPr/>
    </dgm:pt>
    <dgm:pt modelId="{AEAA9C55-EEA1-49BF-8D77-C1F3685892C8}" type="pres">
      <dgm:prSet presAssocID="{ADDAAA60-CBB5-4592-A83D-1DF4436D9DF5}" presName="compNode" presStyleCnt="0"/>
      <dgm:spPr/>
    </dgm:pt>
    <dgm:pt modelId="{73DE3D6E-4650-4BB4-A900-25C55130E3C3}" type="pres">
      <dgm:prSet presAssocID="{ADDAAA60-CBB5-4592-A83D-1DF4436D9DF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581A167-3A19-4891-A45A-EFFA35356693}" type="pres">
      <dgm:prSet presAssocID="{ADDAAA60-CBB5-4592-A83D-1DF4436D9DF5}" presName="spaceRect" presStyleCnt="0"/>
      <dgm:spPr/>
    </dgm:pt>
    <dgm:pt modelId="{148EB9BF-B853-4257-83C6-0B29EDC1FE00}" type="pres">
      <dgm:prSet presAssocID="{ADDAAA60-CBB5-4592-A83D-1DF4436D9DF5}" presName="textRect" presStyleLbl="revTx" presStyleIdx="0" presStyleCnt="2">
        <dgm:presLayoutVars>
          <dgm:chMax val="1"/>
          <dgm:chPref val="1"/>
        </dgm:presLayoutVars>
      </dgm:prSet>
      <dgm:spPr/>
    </dgm:pt>
    <dgm:pt modelId="{9BD02CDD-605A-4A36-A2B6-CA6D75FE0151}" type="pres">
      <dgm:prSet presAssocID="{6C854431-4608-4125-B356-42A7A1FA193A}" presName="sibTrans" presStyleCnt="0"/>
      <dgm:spPr/>
    </dgm:pt>
    <dgm:pt modelId="{F7C65EF7-DB0A-4ACE-BF1E-B8CF24968242}" type="pres">
      <dgm:prSet presAssocID="{D2179309-184B-4DD5-94A6-9E0D067ECCA4}" presName="compNode" presStyleCnt="0"/>
      <dgm:spPr/>
    </dgm:pt>
    <dgm:pt modelId="{1439E894-2F93-4B08-87FF-1D61CA04BB81}" type="pres">
      <dgm:prSet presAssocID="{D2179309-184B-4DD5-94A6-9E0D067ECC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F6AEEC9-0623-4166-80A7-4AB42EB45D4F}" type="pres">
      <dgm:prSet presAssocID="{D2179309-184B-4DD5-94A6-9E0D067ECCA4}" presName="spaceRect" presStyleCnt="0"/>
      <dgm:spPr/>
    </dgm:pt>
    <dgm:pt modelId="{907AB1AE-0219-4A0D-8F65-D83311641ABF}" type="pres">
      <dgm:prSet presAssocID="{D2179309-184B-4DD5-94A6-9E0D067ECCA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1DB2D44-90FE-49CE-A18A-B5626767A38F}" srcId="{8DE96CB1-DB24-4863-87E7-FAD909F0A6F0}" destId="{ADDAAA60-CBB5-4592-A83D-1DF4436D9DF5}" srcOrd="0" destOrd="0" parTransId="{0D1B4788-B2C0-4704-8197-6C505AF2E967}" sibTransId="{6C854431-4608-4125-B356-42A7A1FA193A}"/>
    <dgm:cxn modelId="{3658E16F-08EC-413B-A177-659C19FFE031}" srcId="{8DE96CB1-DB24-4863-87E7-FAD909F0A6F0}" destId="{D2179309-184B-4DD5-94A6-9E0D067ECCA4}" srcOrd="1" destOrd="0" parTransId="{5D6D3C6E-6032-4E6D-BA9D-9980CCA66912}" sibTransId="{8D911E40-7242-45CF-8E08-70B0A0349E2E}"/>
    <dgm:cxn modelId="{CF38DD8C-79CB-497D-ADE6-D39E3C10B699}" type="presOf" srcId="{ADDAAA60-CBB5-4592-A83D-1DF4436D9DF5}" destId="{148EB9BF-B853-4257-83C6-0B29EDC1FE00}" srcOrd="0" destOrd="0" presId="urn:microsoft.com/office/officeart/2018/2/layout/IconLabelList"/>
    <dgm:cxn modelId="{F47DE9BC-A701-44AE-A173-5D1237EBB0CA}" type="presOf" srcId="{D2179309-184B-4DD5-94A6-9E0D067ECCA4}" destId="{907AB1AE-0219-4A0D-8F65-D83311641ABF}" srcOrd="0" destOrd="0" presId="urn:microsoft.com/office/officeart/2018/2/layout/IconLabelList"/>
    <dgm:cxn modelId="{C067F9BD-06FB-4DC4-ACD4-B82FADCAC6E8}" type="presOf" srcId="{8DE96CB1-DB24-4863-87E7-FAD909F0A6F0}" destId="{A50DBE2F-14D5-4DFB-A168-00913697D256}" srcOrd="0" destOrd="0" presId="urn:microsoft.com/office/officeart/2018/2/layout/IconLabelList"/>
    <dgm:cxn modelId="{C1175D20-15CA-471A-8F52-620C56137D88}" type="presParOf" srcId="{A50DBE2F-14D5-4DFB-A168-00913697D256}" destId="{AEAA9C55-EEA1-49BF-8D77-C1F3685892C8}" srcOrd="0" destOrd="0" presId="urn:microsoft.com/office/officeart/2018/2/layout/IconLabelList"/>
    <dgm:cxn modelId="{28C1C545-6B0F-4868-AE00-DF27C82410E4}" type="presParOf" srcId="{AEAA9C55-EEA1-49BF-8D77-C1F3685892C8}" destId="{73DE3D6E-4650-4BB4-A900-25C55130E3C3}" srcOrd="0" destOrd="0" presId="urn:microsoft.com/office/officeart/2018/2/layout/IconLabelList"/>
    <dgm:cxn modelId="{33A22715-A81D-4575-93F5-CDFB5203A298}" type="presParOf" srcId="{AEAA9C55-EEA1-49BF-8D77-C1F3685892C8}" destId="{A581A167-3A19-4891-A45A-EFFA35356693}" srcOrd="1" destOrd="0" presId="urn:microsoft.com/office/officeart/2018/2/layout/IconLabelList"/>
    <dgm:cxn modelId="{81D7A431-0B50-4919-B391-7BC195A30799}" type="presParOf" srcId="{AEAA9C55-EEA1-49BF-8D77-C1F3685892C8}" destId="{148EB9BF-B853-4257-83C6-0B29EDC1FE00}" srcOrd="2" destOrd="0" presId="urn:microsoft.com/office/officeart/2018/2/layout/IconLabelList"/>
    <dgm:cxn modelId="{C7590A1B-75B3-4822-8576-94F2690E8F03}" type="presParOf" srcId="{A50DBE2F-14D5-4DFB-A168-00913697D256}" destId="{9BD02CDD-605A-4A36-A2B6-CA6D75FE0151}" srcOrd="1" destOrd="0" presId="urn:microsoft.com/office/officeart/2018/2/layout/IconLabelList"/>
    <dgm:cxn modelId="{D145070F-8F12-46B3-8163-3B1207C50A90}" type="presParOf" srcId="{A50DBE2F-14D5-4DFB-A168-00913697D256}" destId="{F7C65EF7-DB0A-4ACE-BF1E-B8CF24968242}" srcOrd="2" destOrd="0" presId="urn:microsoft.com/office/officeart/2018/2/layout/IconLabelList"/>
    <dgm:cxn modelId="{4AFA7FCA-C690-4FA4-8C77-3D73C93E5402}" type="presParOf" srcId="{F7C65EF7-DB0A-4ACE-BF1E-B8CF24968242}" destId="{1439E894-2F93-4B08-87FF-1D61CA04BB81}" srcOrd="0" destOrd="0" presId="urn:microsoft.com/office/officeart/2018/2/layout/IconLabelList"/>
    <dgm:cxn modelId="{A3A391E6-4A2F-49C7-B84D-ACA6FBFEDC29}" type="presParOf" srcId="{F7C65EF7-DB0A-4ACE-BF1E-B8CF24968242}" destId="{BF6AEEC9-0623-4166-80A7-4AB42EB45D4F}" srcOrd="1" destOrd="0" presId="urn:microsoft.com/office/officeart/2018/2/layout/IconLabelList"/>
    <dgm:cxn modelId="{C2617F44-F313-48C9-A1F6-E99ABBFE3761}" type="presParOf" srcId="{F7C65EF7-DB0A-4ACE-BF1E-B8CF24968242}" destId="{907AB1AE-0219-4A0D-8F65-D83311641A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B0BCE00-9C8A-46D7-AADA-75AFF2555C6A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0EB0220-AD4A-4590-B3CD-F94AD26EEF80}">
      <dgm:prSet/>
      <dgm:spPr/>
      <dgm:t>
        <a:bodyPr/>
        <a:lstStyle/>
        <a:p>
          <a:r>
            <a:rPr lang="en-GB"/>
            <a:t>Code without DI – drawbacks</a:t>
          </a:r>
          <a:endParaRPr lang="en-US"/>
        </a:p>
      </dgm:t>
    </dgm:pt>
    <dgm:pt modelId="{F5EB16DB-C7F7-402F-AD1F-F59BE081E419}" type="parTrans" cxnId="{AAF8AEE9-1E1F-4914-8B0F-253FBF6068BE}">
      <dgm:prSet/>
      <dgm:spPr/>
      <dgm:t>
        <a:bodyPr/>
        <a:lstStyle/>
        <a:p>
          <a:endParaRPr lang="en-US"/>
        </a:p>
      </dgm:t>
    </dgm:pt>
    <dgm:pt modelId="{0A8EF402-73F1-411D-BE4B-C7D98F6EF7B2}" type="sibTrans" cxnId="{AAF8AEE9-1E1F-4914-8B0F-253FBF6068BE}">
      <dgm:prSet/>
      <dgm:spPr/>
      <dgm:t>
        <a:bodyPr/>
        <a:lstStyle/>
        <a:p>
          <a:endParaRPr lang="en-US"/>
        </a:p>
      </dgm:t>
    </dgm:pt>
    <dgm:pt modelId="{6EC5AD13-78D5-4BCE-937B-72CF50890BCB}">
      <dgm:prSet/>
      <dgm:spPr/>
      <dgm:t>
        <a:bodyPr/>
        <a:lstStyle/>
        <a:p>
          <a:r>
            <a:rPr lang="en-GB"/>
            <a:t>DI as design pattern</a:t>
          </a:r>
          <a:endParaRPr lang="en-US"/>
        </a:p>
      </dgm:t>
    </dgm:pt>
    <dgm:pt modelId="{1A3BC23A-031C-45B6-9AB0-0D7F2C37B3A8}" type="parTrans" cxnId="{C8D8B328-9111-45E0-BA43-F2B58090D43F}">
      <dgm:prSet/>
      <dgm:spPr/>
      <dgm:t>
        <a:bodyPr/>
        <a:lstStyle/>
        <a:p>
          <a:endParaRPr lang="en-US"/>
        </a:p>
      </dgm:t>
    </dgm:pt>
    <dgm:pt modelId="{2C5498D3-E967-4BC3-B608-7D2B26ACDC81}" type="sibTrans" cxnId="{C8D8B328-9111-45E0-BA43-F2B58090D43F}">
      <dgm:prSet/>
      <dgm:spPr/>
      <dgm:t>
        <a:bodyPr/>
        <a:lstStyle/>
        <a:p>
          <a:endParaRPr lang="en-US"/>
        </a:p>
      </dgm:t>
    </dgm:pt>
    <dgm:pt modelId="{D446A420-FECB-4E18-8FFB-4BE42DDED9F5}">
      <dgm:prSet/>
      <dgm:spPr/>
      <dgm:t>
        <a:bodyPr/>
        <a:lstStyle/>
        <a:p>
          <a:r>
            <a:rPr lang="en-GB"/>
            <a:t>DI as framework</a:t>
          </a:r>
          <a:endParaRPr lang="en-US"/>
        </a:p>
      </dgm:t>
    </dgm:pt>
    <dgm:pt modelId="{7AC84AD0-E4F5-45C8-B280-A63F270C4EE9}" type="parTrans" cxnId="{61F770C2-073C-4705-9098-2560C947321B}">
      <dgm:prSet/>
      <dgm:spPr/>
      <dgm:t>
        <a:bodyPr/>
        <a:lstStyle/>
        <a:p>
          <a:endParaRPr lang="en-US"/>
        </a:p>
      </dgm:t>
    </dgm:pt>
    <dgm:pt modelId="{C4BD8DEE-A403-453E-B6DA-1C715B65AF49}" type="sibTrans" cxnId="{61F770C2-073C-4705-9098-2560C947321B}">
      <dgm:prSet/>
      <dgm:spPr/>
      <dgm:t>
        <a:bodyPr/>
        <a:lstStyle/>
        <a:p>
          <a:endParaRPr lang="en-US"/>
        </a:p>
      </dgm:t>
    </dgm:pt>
    <dgm:pt modelId="{B47C2470-E821-4BBC-9920-998874B2B8A8}" type="pres">
      <dgm:prSet presAssocID="{8B0BCE00-9C8A-46D7-AADA-75AFF2555C6A}" presName="linear" presStyleCnt="0">
        <dgm:presLayoutVars>
          <dgm:dir/>
          <dgm:animLvl val="lvl"/>
          <dgm:resizeHandles val="exact"/>
        </dgm:presLayoutVars>
      </dgm:prSet>
      <dgm:spPr/>
    </dgm:pt>
    <dgm:pt modelId="{7B64B1AC-C37C-48D4-A6FE-BFDA87BB47D1}" type="pres">
      <dgm:prSet presAssocID="{50EB0220-AD4A-4590-B3CD-F94AD26EEF80}" presName="parentLin" presStyleCnt="0"/>
      <dgm:spPr/>
    </dgm:pt>
    <dgm:pt modelId="{510687E7-F36B-410E-A024-848AB171B06E}" type="pres">
      <dgm:prSet presAssocID="{50EB0220-AD4A-4590-B3CD-F94AD26EEF80}" presName="parentLeftMargin" presStyleLbl="node1" presStyleIdx="0" presStyleCnt="3"/>
      <dgm:spPr/>
    </dgm:pt>
    <dgm:pt modelId="{7F455E62-F247-4927-8237-78374D94FC1B}" type="pres">
      <dgm:prSet presAssocID="{50EB0220-AD4A-4590-B3CD-F94AD26EEF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AF2C59-F20A-4687-8F56-85A6A69E708D}" type="pres">
      <dgm:prSet presAssocID="{50EB0220-AD4A-4590-B3CD-F94AD26EEF80}" presName="negativeSpace" presStyleCnt="0"/>
      <dgm:spPr/>
    </dgm:pt>
    <dgm:pt modelId="{80EC5ACA-3E94-4DF4-A19C-54C5DE93EB8B}" type="pres">
      <dgm:prSet presAssocID="{50EB0220-AD4A-4590-B3CD-F94AD26EEF80}" presName="childText" presStyleLbl="conFgAcc1" presStyleIdx="0" presStyleCnt="3">
        <dgm:presLayoutVars>
          <dgm:bulletEnabled val="1"/>
        </dgm:presLayoutVars>
      </dgm:prSet>
      <dgm:spPr/>
    </dgm:pt>
    <dgm:pt modelId="{53B2F60C-8D23-4411-B216-A9088236E042}" type="pres">
      <dgm:prSet presAssocID="{0A8EF402-73F1-411D-BE4B-C7D98F6EF7B2}" presName="spaceBetweenRectangles" presStyleCnt="0"/>
      <dgm:spPr/>
    </dgm:pt>
    <dgm:pt modelId="{CBAD9053-6FC2-49E5-B6BF-B6FA74227695}" type="pres">
      <dgm:prSet presAssocID="{6EC5AD13-78D5-4BCE-937B-72CF50890BCB}" presName="parentLin" presStyleCnt="0"/>
      <dgm:spPr/>
    </dgm:pt>
    <dgm:pt modelId="{6599158B-F8D1-4218-B3C7-53212BB2FC27}" type="pres">
      <dgm:prSet presAssocID="{6EC5AD13-78D5-4BCE-937B-72CF50890BCB}" presName="parentLeftMargin" presStyleLbl="node1" presStyleIdx="0" presStyleCnt="3"/>
      <dgm:spPr/>
    </dgm:pt>
    <dgm:pt modelId="{F550F736-33A7-4854-92D6-EDB05C9D7E13}" type="pres">
      <dgm:prSet presAssocID="{6EC5AD13-78D5-4BCE-937B-72CF50890B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AE114D-7942-4435-AF03-D17588C12A01}" type="pres">
      <dgm:prSet presAssocID="{6EC5AD13-78D5-4BCE-937B-72CF50890BCB}" presName="negativeSpace" presStyleCnt="0"/>
      <dgm:spPr/>
    </dgm:pt>
    <dgm:pt modelId="{58C57CD7-AFCF-47D2-B16A-CECA9CE65AB7}" type="pres">
      <dgm:prSet presAssocID="{6EC5AD13-78D5-4BCE-937B-72CF50890BCB}" presName="childText" presStyleLbl="conFgAcc1" presStyleIdx="1" presStyleCnt="3">
        <dgm:presLayoutVars>
          <dgm:bulletEnabled val="1"/>
        </dgm:presLayoutVars>
      </dgm:prSet>
      <dgm:spPr/>
    </dgm:pt>
    <dgm:pt modelId="{5AA5C67E-7CC9-4D93-95ED-4A88BF4E6661}" type="pres">
      <dgm:prSet presAssocID="{2C5498D3-E967-4BC3-B608-7D2B26ACDC81}" presName="spaceBetweenRectangles" presStyleCnt="0"/>
      <dgm:spPr/>
    </dgm:pt>
    <dgm:pt modelId="{701C165E-2106-486D-ACA9-C82785313112}" type="pres">
      <dgm:prSet presAssocID="{D446A420-FECB-4E18-8FFB-4BE42DDED9F5}" presName="parentLin" presStyleCnt="0"/>
      <dgm:spPr/>
    </dgm:pt>
    <dgm:pt modelId="{9D800459-E368-47D3-A2D9-27C054FCCC05}" type="pres">
      <dgm:prSet presAssocID="{D446A420-FECB-4E18-8FFB-4BE42DDED9F5}" presName="parentLeftMargin" presStyleLbl="node1" presStyleIdx="1" presStyleCnt="3"/>
      <dgm:spPr/>
    </dgm:pt>
    <dgm:pt modelId="{C46891EA-82BF-431B-9AF2-F16B392228C2}" type="pres">
      <dgm:prSet presAssocID="{D446A420-FECB-4E18-8FFB-4BE42DDED9F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7D9DE5A-2379-4DF5-81FA-E4D3EBCC5C1A}" type="pres">
      <dgm:prSet presAssocID="{D446A420-FECB-4E18-8FFB-4BE42DDED9F5}" presName="negativeSpace" presStyleCnt="0"/>
      <dgm:spPr/>
    </dgm:pt>
    <dgm:pt modelId="{D9FAC397-746C-42C1-BAB6-1E09EF1C1DCE}" type="pres">
      <dgm:prSet presAssocID="{D446A420-FECB-4E18-8FFB-4BE42DDED9F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E96CA05-194B-4144-861D-BF293970953D}" type="presOf" srcId="{50EB0220-AD4A-4590-B3CD-F94AD26EEF80}" destId="{7F455E62-F247-4927-8237-78374D94FC1B}" srcOrd="1" destOrd="0" presId="urn:microsoft.com/office/officeart/2005/8/layout/list1"/>
    <dgm:cxn modelId="{C8D8B328-9111-45E0-BA43-F2B58090D43F}" srcId="{8B0BCE00-9C8A-46D7-AADA-75AFF2555C6A}" destId="{6EC5AD13-78D5-4BCE-937B-72CF50890BCB}" srcOrd="1" destOrd="0" parTransId="{1A3BC23A-031C-45B6-9AB0-0D7F2C37B3A8}" sibTransId="{2C5498D3-E967-4BC3-B608-7D2B26ACDC81}"/>
    <dgm:cxn modelId="{0FDA032A-63FF-42A3-B9D1-5A092DFD1474}" type="presOf" srcId="{6EC5AD13-78D5-4BCE-937B-72CF50890BCB}" destId="{6599158B-F8D1-4218-B3C7-53212BB2FC27}" srcOrd="0" destOrd="0" presId="urn:microsoft.com/office/officeart/2005/8/layout/list1"/>
    <dgm:cxn modelId="{66579A3E-AD30-441C-B078-6B862AC94472}" type="presOf" srcId="{D446A420-FECB-4E18-8FFB-4BE42DDED9F5}" destId="{C46891EA-82BF-431B-9AF2-F16B392228C2}" srcOrd="1" destOrd="0" presId="urn:microsoft.com/office/officeart/2005/8/layout/list1"/>
    <dgm:cxn modelId="{03374746-29FD-4691-A866-68B94A68B018}" type="presOf" srcId="{50EB0220-AD4A-4590-B3CD-F94AD26EEF80}" destId="{510687E7-F36B-410E-A024-848AB171B06E}" srcOrd="0" destOrd="0" presId="urn:microsoft.com/office/officeart/2005/8/layout/list1"/>
    <dgm:cxn modelId="{B29B1F6B-E6E0-4DC5-8CE4-4B7DAF69B703}" type="presOf" srcId="{8B0BCE00-9C8A-46D7-AADA-75AFF2555C6A}" destId="{B47C2470-E821-4BBC-9920-998874B2B8A8}" srcOrd="0" destOrd="0" presId="urn:microsoft.com/office/officeart/2005/8/layout/list1"/>
    <dgm:cxn modelId="{61F770C2-073C-4705-9098-2560C947321B}" srcId="{8B0BCE00-9C8A-46D7-AADA-75AFF2555C6A}" destId="{D446A420-FECB-4E18-8FFB-4BE42DDED9F5}" srcOrd="2" destOrd="0" parTransId="{7AC84AD0-E4F5-45C8-B280-A63F270C4EE9}" sibTransId="{C4BD8DEE-A403-453E-B6DA-1C715B65AF49}"/>
    <dgm:cxn modelId="{0F3BC3C2-E67F-450C-A775-6E3429CE24FE}" type="presOf" srcId="{D446A420-FECB-4E18-8FFB-4BE42DDED9F5}" destId="{9D800459-E368-47D3-A2D9-27C054FCCC05}" srcOrd="0" destOrd="0" presId="urn:microsoft.com/office/officeart/2005/8/layout/list1"/>
    <dgm:cxn modelId="{AAF8AEE9-1E1F-4914-8B0F-253FBF6068BE}" srcId="{8B0BCE00-9C8A-46D7-AADA-75AFF2555C6A}" destId="{50EB0220-AD4A-4590-B3CD-F94AD26EEF80}" srcOrd="0" destOrd="0" parTransId="{F5EB16DB-C7F7-402F-AD1F-F59BE081E419}" sibTransId="{0A8EF402-73F1-411D-BE4B-C7D98F6EF7B2}"/>
    <dgm:cxn modelId="{8B2FAEEE-510E-4738-B75D-A59E9E9ABD4D}" type="presOf" srcId="{6EC5AD13-78D5-4BCE-937B-72CF50890BCB}" destId="{F550F736-33A7-4854-92D6-EDB05C9D7E13}" srcOrd="1" destOrd="0" presId="urn:microsoft.com/office/officeart/2005/8/layout/list1"/>
    <dgm:cxn modelId="{63CAB29E-D6A1-4272-815B-FA08FCF9B1EC}" type="presParOf" srcId="{B47C2470-E821-4BBC-9920-998874B2B8A8}" destId="{7B64B1AC-C37C-48D4-A6FE-BFDA87BB47D1}" srcOrd="0" destOrd="0" presId="urn:microsoft.com/office/officeart/2005/8/layout/list1"/>
    <dgm:cxn modelId="{687082C7-6A71-4B94-8F43-058EF63CF538}" type="presParOf" srcId="{7B64B1AC-C37C-48D4-A6FE-BFDA87BB47D1}" destId="{510687E7-F36B-410E-A024-848AB171B06E}" srcOrd="0" destOrd="0" presId="urn:microsoft.com/office/officeart/2005/8/layout/list1"/>
    <dgm:cxn modelId="{835374BC-A1BC-483E-A467-477BDFF466CC}" type="presParOf" srcId="{7B64B1AC-C37C-48D4-A6FE-BFDA87BB47D1}" destId="{7F455E62-F247-4927-8237-78374D94FC1B}" srcOrd="1" destOrd="0" presId="urn:microsoft.com/office/officeart/2005/8/layout/list1"/>
    <dgm:cxn modelId="{28221C07-F41C-4B66-B085-4F0B7693A5D3}" type="presParOf" srcId="{B47C2470-E821-4BBC-9920-998874B2B8A8}" destId="{B2AF2C59-F20A-4687-8F56-85A6A69E708D}" srcOrd="1" destOrd="0" presId="urn:microsoft.com/office/officeart/2005/8/layout/list1"/>
    <dgm:cxn modelId="{C73F7BA0-8B11-4539-848C-6AC997323276}" type="presParOf" srcId="{B47C2470-E821-4BBC-9920-998874B2B8A8}" destId="{80EC5ACA-3E94-4DF4-A19C-54C5DE93EB8B}" srcOrd="2" destOrd="0" presId="urn:microsoft.com/office/officeart/2005/8/layout/list1"/>
    <dgm:cxn modelId="{645A50BB-F7DB-4932-A070-3E3B60A6B097}" type="presParOf" srcId="{B47C2470-E821-4BBC-9920-998874B2B8A8}" destId="{53B2F60C-8D23-4411-B216-A9088236E042}" srcOrd="3" destOrd="0" presId="urn:microsoft.com/office/officeart/2005/8/layout/list1"/>
    <dgm:cxn modelId="{305E5901-A342-4B4C-A138-992EBC9C8DF7}" type="presParOf" srcId="{B47C2470-E821-4BBC-9920-998874B2B8A8}" destId="{CBAD9053-6FC2-49E5-B6BF-B6FA74227695}" srcOrd="4" destOrd="0" presId="urn:microsoft.com/office/officeart/2005/8/layout/list1"/>
    <dgm:cxn modelId="{BB599836-ABA4-434A-896C-639E01923AD5}" type="presParOf" srcId="{CBAD9053-6FC2-49E5-B6BF-B6FA74227695}" destId="{6599158B-F8D1-4218-B3C7-53212BB2FC27}" srcOrd="0" destOrd="0" presId="urn:microsoft.com/office/officeart/2005/8/layout/list1"/>
    <dgm:cxn modelId="{0E6BA480-6F69-4C8A-B86B-E387794BB17E}" type="presParOf" srcId="{CBAD9053-6FC2-49E5-B6BF-B6FA74227695}" destId="{F550F736-33A7-4854-92D6-EDB05C9D7E13}" srcOrd="1" destOrd="0" presId="urn:microsoft.com/office/officeart/2005/8/layout/list1"/>
    <dgm:cxn modelId="{D09751B4-2FF4-4C5A-A2CC-6305AAE71ED4}" type="presParOf" srcId="{B47C2470-E821-4BBC-9920-998874B2B8A8}" destId="{28AE114D-7942-4435-AF03-D17588C12A01}" srcOrd="5" destOrd="0" presId="urn:microsoft.com/office/officeart/2005/8/layout/list1"/>
    <dgm:cxn modelId="{B88BDD8B-9473-48C6-A4AA-94ABA83B63DD}" type="presParOf" srcId="{B47C2470-E821-4BBC-9920-998874B2B8A8}" destId="{58C57CD7-AFCF-47D2-B16A-CECA9CE65AB7}" srcOrd="6" destOrd="0" presId="urn:microsoft.com/office/officeart/2005/8/layout/list1"/>
    <dgm:cxn modelId="{87D58F71-4BC9-4A77-9B99-79D62C94D15D}" type="presParOf" srcId="{B47C2470-E821-4BBC-9920-998874B2B8A8}" destId="{5AA5C67E-7CC9-4D93-95ED-4A88BF4E6661}" srcOrd="7" destOrd="0" presId="urn:microsoft.com/office/officeart/2005/8/layout/list1"/>
    <dgm:cxn modelId="{B99D07BF-E313-44F8-9F51-1405D7E560FD}" type="presParOf" srcId="{B47C2470-E821-4BBC-9920-998874B2B8A8}" destId="{701C165E-2106-486D-ACA9-C82785313112}" srcOrd="8" destOrd="0" presId="urn:microsoft.com/office/officeart/2005/8/layout/list1"/>
    <dgm:cxn modelId="{EA074F59-3637-4DD6-8B6E-A600640014D4}" type="presParOf" srcId="{701C165E-2106-486D-ACA9-C82785313112}" destId="{9D800459-E368-47D3-A2D9-27C054FCCC05}" srcOrd="0" destOrd="0" presId="urn:microsoft.com/office/officeart/2005/8/layout/list1"/>
    <dgm:cxn modelId="{92B6E4B8-3A5C-4A15-98B9-D5D29300A274}" type="presParOf" srcId="{701C165E-2106-486D-ACA9-C82785313112}" destId="{C46891EA-82BF-431B-9AF2-F16B392228C2}" srcOrd="1" destOrd="0" presId="urn:microsoft.com/office/officeart/2005/8/layout/list1"/>
    <dgm:cxn modelId="{0D6D8588-B403-4AA2-9EBE-8F922B45732D}" type="presParOf" srcId="{B47C2470-E821-4BBC-9920-998874B2B8A8}" destId="{F7D9DE5A-2379-4DF5-81FA-E4D3EBCC5C1A}" srcOrd="9" destOrd="0" presId="urn:microsoft.com/office/officeart/2005/8/layout/list1"/>
    <dgm:cxn modelId="{27336C7F-5944-425A-8645-74BBDBBF62E1}" type="presParOf" srcId="{B47C2470-E821-4BBC-9920-998874B2B8A8}" destId="{D9FAC397-746C-42C1-BAB6-1E09EF1C1DC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AF6F153-5B37-44FB-9B44-AC651FDA0558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3082927-0332-4A91-A16B-0562741FCFBA}">
      <dgm:prSet/>
      <dgm:spPr/>
      <dgm:t>
        <a:bodyPr/>
        <a:lstStyle/>
        <a:p>
          <a:r>
            <a:rPr lang="en-GB"/>
            <a:t>A sequence of items that arrives asynchronously over time.</a:t>
          </a:r>
          <a:endParaRPr lang="en-US"/>
        </a:p>
      </dgm:t>
    </dgm:pt>
    <dgm:pt modelId="{E0C29B34-4A61-4BD9-B2F3-B2A28F357DFB}" type="parTrans" cxnId="{88595A1B-2984-4415-A0D3-5F056D0F9C9F}">
      <dgm:prSet/>
      <dgm:spPr/>
      <dgm:t>
        <a:bodyPr/>
        <a:lstStyle/>
        <a:p>
          <a:endParaRPr lang="en-US"/>
        </a:p>
      </dgm:t>
    </dgm:pt>
    <dgm:pt modelId="{9C3C32FA-A94F-4F6D-862A-9D088E356E9B}" type="sibTrans" cxnId="{88595A1B-2984-4415-A0D3-5F056D0F9C9F}">
      <dgm:prSet/>
      <dgm:spPr/>
      <dgm:t>
        <a:bodyPr/>
        <a:lstStyle/>
        <a:p>
          <a:endParaRPr lang="en-US"/>
        </a:p>
      </dgm:t>
    </dgm:pt>
    <dgm:pt modelId="{2D1F145C-A2FF-4B13-8A15-A5EE1D08ABFE}">
      <dgm:prSet/>
      <dgm:spPr/>
      <dgm:t>
        <a:bodyPr/>
        <a:lstStyle/>
        <a:p>
          <a:r>
            <a:rPr lang="en-GB"/>
            <a:t>HTTP call – single item</a:t>
          </a:r>
          <a:endParaRPr lang="en-US"/>
        </a:p>
      </dgm:t>
    </dgm:pt>
    <dgm:pt modelId="{7B06F21D-A6A9-435B-8C28-74D1C93F6598}" type="parTrans" cxnId="{73ECE894-C037-4333-81E0-DF3ECC0825D1}">
      <dgm:prSet/>
      <dgm:spPr/>
      <dgm:t>
        <a:bodyPr/>
        <a:lstStyle/>
        <a:p>
          <a:endParaRPr lang="en-US"/>
        </a:p>
      </dgm:t>
    </dgm:pt>
    <dgm:pt modelId="{7736DE52-9944-4DC4-A30C-9196DD139D08}" type="sibTrans" cxnId="{73ECE894-C037-4333-81E0-DF3ECC0825D1}">
      <dgm:prSet/>
      <dgm:spPr/>
      <dgm:t>
        <a:bodyPr/>
        <a:lstStyle/>
        <a:p>
          <a:endParaRPr lang="en-US"/>
        </a:p>
      </dgm:t>
    </dgm:pt>
    <dgm:pt modelId="{26C52257-1C3C-430C-8EE7-C399A40A9F73}">
      <dgm:prSet/>
      <dgm:spPr/>
      <dgm:t>
        <a:bodyPr/>
        <a:lstStyle/>
        <a:p>
          <a:r>
            <a:rPr lang="en-GB"/>
            <a:t>Single item – HTTP response</a:t>
          </a:r>
          <a:endParaRPr lang="en-US"/>
        </a:p>
      </dgm:t>
    </dgm:pt>
    <dgm:pt modelId="{0339B2D9-8852-4D65-A9E4-CF0E9FE49234}" type="parTrans" cxnId="{DD5F6D33-208F-4157-9A57-B8DB3CDB93A8}">
      <dgm:prSet/>
      <dgm:spPr/>
      <dgm:t>
        <a:bodyPr/>
        <a:lstStyle/>
        <a:p>
          <a:endParaRPr lang="en-US"/>
        </a:p>
      </dgm:t>
    </dgm:pt>
    <dgm:pt modelId="{E2E860FF-8105-4A38-A5C7-4E06345C2C0D}" type="sibTrans" cxnId="{DD5F6D33-208F-4157-9A57-B8DB3CDB93A8}">
      <dgm:prSet/>
      <dgm:spPr/>
      <dgm:t>
        <a:bodyPr/>
        <a:lstStyle/>
        <a:p>
          <a:endParaRPr lang="en-US"/>
        </a:p>
      </dgm:t>
    </dgm:pt>
    <dgm:pt modelId="{445011D9-7A8C-455C-BD26-0503328E2325}" type="pres">
      <dgm:prSet presAssocID="{9AF6F153-5B37-44FB-9B44-AC651FDA0558}" presName="vert0" presStyleCnt="0">
        <dgm:presLayoutVars>
          <dgm:dir/>
          <dgm:animOne val="branch"/>
          <dgm:animLvl val="lvl"/>
        </dgm:presLayoutVars>
      </dgm:prSet>
      <dgm:spPr/>
    </dgm:pt>
    <dgm:pt modelId="{C7C2B633-192F-4954-AB11-DE9578325E8E}" type="pres">
      <dgm:prSet presAssocID="{03082927-0332-4A91-A16B-0562741FCFBA}" presName="thickLine" presStyleLbl="alignNode1" presStyleIdx="0" presStyleCnt="3"/>
      <dgm:spPr/>
    </dgm:pt>
    <dgm:pt modelId="{0150B8F3-C2C0-4974-AC83-9C286AEEAB7F}" type="pres">
      <dgm:prSet presAssocID="{03082927-0332-4A91-A16B-0562741FCFBA}" presName="horz1" presStyleCnt="0"/>
      <dgm:spPr/>
    </dgm:pt>
    <dgm:pt modelId="{611E69E3-352C-4FEF-94F0-B695B3D75B65}" type="pres">
      <dgm:prSet presAssocID="{03082927-0332-4A91-A16B-0562741FCFBA}" presName="tx1" presStyleLbl="revTx" presStyleIdx="0" presStyleCnt="3"/>
      <dgm:spPr/>
    </dgm:pt>
    <dgm:pt modelId="{780F2611-9BB7-4A94-A63D-DC6773519DA1}" type="pres">
      <dgm:prSet presAssocID="{03082927-0332-4A91-A16B-0562741FCFBA}" presName="vert1" presStyleCnt="0"/>
      <dgm:spPr/>
    </dgm:pt>
    <dgm:pt modelId="{94965BDC-4831-4975-A3DA-A1C9F107A8D3}" type="pres">
      <dgm:prSet presAssocID="{2D1F145C-A2FF-4B13-8A15-A5EE1D08ABFE}" presName="thickLine" presStyleLbl="alignNode1" presStyleIdx="1" presStyleCnt="3"/>
      <dgm:spPr/>
    </dgm:pt>
    <dgm:pt modelId="{DF368DB0-06D0-4371-93D4-772381AFF4B1}" type="pres">
      <dgm:prSet presAssocID="{2D1F145C-A2FF-4B13-8A15-A5EE1D08ABFE}" presName="horz1" presStyleCnt="0"/>
      <dgm:spPr/>
    </dgm:pt>
    <dgm:pt modelId="{09A530B8-3CF5-4162-A903-7F2F654C0427}" type="pres">
      <dgm:prSet presAssocID="{2D1F145C-A2FF-4B13-8A15-A5EE1D08ABFE}" presName="tx1" presStyleLbl="revTx" presStyleIdx="1" presStyleCnt="3"/>
      <dgm:spPr/>
    </dgm:pt>
    <dgm:pt modelId="{771BD3BB-966B-4A22-A520-E17441904948}" type="pres">
      <dgm:prSet presAssocID="{2D1F145C-A2FF-4B13-8A15-A5EE1D08ABFE}" presName="vert1" presStyleCnt="0"/>
      <dgm:spPr/>
    </dgm:pt>
    <dgm:pt modelId="{D84D1C74-A6F8-46DC-9EFE-830DF0CF402F}" type="pres">
      <dgm:prSet presAssocID="{26C52257-1C3C-430C-8EE7-C399A40A9F73}" presName="thickLine" presStyleLbl="alignNode1" presStyleIdx="2" presStyleCnt="3"/>
      <dgm:spPr/>
    </dgm:pt>
    <dgm:pt modelId="{AC24A523-76E7-430F-A332-3609CCBE46DA}" type="pres">
      <dgm:prSet presAssocID="{26C52257-1C3C-430C-8EE7-C399A40A9F73}" presName="horz1" presStyleCnt="0"/>
      <dgm:spPr/>
    </dgm:pt>
    <dgm:pt modelId="{955E40B8-35E0-46D6-8914-BEF0CE36621F}" type="pres">
      <dgm:prSet presAssocID="{26C52257-1C3C-430C-8EE7-C399A40A9F73}" presName="tx1" presStyleLbl="revTx" presStyleIdx="2" presStyleCnt="3"/>
      <dgm:spPr/>
    </dgm:pt>
    <dgm:pt modelId="{9E1552E7-CC30-41F4-95FC-E0D712DA8C79}" type="pres">
      <dgm:prSet presAssocID="{26C52257-1C3C-430C-8EE7-C399A40A9F73}" presName="vert1" presStyleCnt="0"/>
      <dgm:spPr/>
    </dgm:pt>
  </dgm:ptLst>
  <dgm:cxnLst>
    <dgm:cxn modelId="{88595A1B-2984-4415-A0D3-5F056D0F9C9F}" srcId="{9AF6F153-5B37-44FB-9B44-AC651FDA0558}" destId="{03082927-0332-4A91-A16B-0562741FCFBA}" srcOrd="0" destOrd="0" parTransId="{E0C29B34-4A61-4BD9-B2F3-B2A28F357DFB}" sibTransId="{9C3C32FA-A94F-4F6D-862A-9D088E356E9B}"/>
    <dgm:cxn modelId="{DD5F6D33-208F-4157-9A57-B8DB3CDB93A8}" srcId="{9AF6F153-5B37-44FB-9B44-AC651FDA0558}" destId="{26C52257-1C3C-430C-8EE7-C399A40A9F73}" srcOrd="2" destOrd="0" parTransId="{0339B2D9-8852-4D65-A9E4-CF0E9FE49234}" sibTransId="{E2E860FF-8105-4A38-A5C7-4E06345C2C0D}"/>
    <dgm:cxn modelId="{B663E368-A649-4D81-88C9-B44B8589C530}" type="presOf" srcId="{9AF6F153-5B37-44FB-9B44-AC651FDA0558}" destId="{445011D9-7A8C-455C-BD26-0503328E2325}" srcOrd="0" destOrd="0" presId="urn:microsoft.com/office/officeart/2008/layout/LinedList"/>
    <dgm:cxn modelId="{73ECE894-C037-4333-81E0-DF3ECC0825D1}" srcId="{9AF6F153-5B37-44FB-9B44-AC651FDA0558}" destId="{2D1F145C-A2FF-4B13-8A15-A5EE1D08ABFE}" srcOrd="1" destOrd="0" parTransId="{7B06F21D-A6A9-435B-8C28-74D1C93F6598}" sibTransId="{7736DE52-9944-4DC4-A30C-9196DD139D08}"/>
    <dgm:cxn modelId="{9EE7A09B-2E41-4ABE-B764-9C2C65C546D4}" type="presOf" srcId="{2D1F145C-A2FF-4B13-8A15-A5EE1D08ABFE}" destId="{09A530B8-3CF5-4162-A903-7F2F654C0427}" srcOrd="0" destOrd="0" presId="urn:microsoft.com/office/officeart/2008/layout/LinedList"/>
    <dgm:cxn modelId="{E06D00A6-A115-4ADD-AAC4-E38B33DC351C}" type="presOf" srcId="{26C52257-1C3C-430C-8EE7-C399A40A9F73}" destId="{955E40B8-35E0-46D6-8914-BEF0CE36621F}" srcOrd="0" destOrd="0" presId="urn:microsoft.com/office/officeart/2008/layout/LinedList"/>
    <dgm:cxn modelId="{6546A8B4-7BE5-4F6A-8D99-687F22617374}" type="presOf" srcId="{03082927-0332-4A91-A16B-0562741FCFBA}" destId="{611E69E3-352C-4FEF-94F0-B695B3D75B65}" srcOrd="0" destOrd="0" presId="urn:microsoft.com/office/officeart/2008/layout/LinedList"/>
    <dgm:cxn modelId="{190F59C7-258A-401E-A210-29066FD0026F}" type="presParOf" srcId="{445011D9-7A8C-455C-BD26-0503328E2325}" destId="{C7C2B633-192F-4954-AB11-DE9578325E8E}" srcOrd="0" destOrd="0" presId="urn:microsoft.com/office/officeart/2008/layout/LinedList"/>
    <dgm:cxn modelId="{4CA3E8ED-913C-4053-87D3-BECDCF64937E}" type="presParOf" srcId="{445011D9-7A8C-455C-BD26-0503328E2325}" destId="{0150B8F3-C2C0-4974-AC83-9C286AEEAB7F}" srcOrd="1" destOrd="0" presId="urn:microsoft.com/office/officeart/2008/layout/LinedList"/>
    <dgm:cxn modelId="{43C073ED-29E5-4B1F-91ED-B942F6BB3CC2}" type="presParOf" srcId="{0150B8F3-C2C0-4974-AC83-9C286AEEAB7F}" destId="{611E69E3-352C-4FEF-94F0-B695B3D75B65}" srcOrd="0" destOrd="0" presId="urn:microsoft.com/office/officeart/2008/layout/LinedList"/>
    <dgm:cxn modelId="{25B9F411-F59B-4974-B183-1D179CD52883}" type="presParOf" srcId="{0150B8F3-C2C0-4974-AC83-9C286AEEAB7F}" destId="{780F2611-9BB7-4A94-A63D-DC6773519DA1}" srcOrd="1" destOrd="0" presId="urn:microsoft.com/office/officeart/2008/layout/LinedList"/>
    <dgm:cxn modelId="{7B057AC4-641F-4818-8B79-6D775F94E612}" type="presParOf" srcId="{445011D9-7A8C-455C-BD26-0503328E2325}" destId="{94965BDC-4831-4975-A3DA-A1C9F107A8D3}" srcOrd="2" destOrd="0" presId="urn:microsoft.com/office/officeart/2008/layout/LinedList"/>
    <dgm:cxn modelId="{F96EEEAA-3C86-486A-B17D-41523DA2D7CF}" type="presParOf" srcId="{445011D9-7A8C-455C-BD26-0503328E2325}" destId="{DF368DB0-06D0-4371-93D4-772381AFF4B1}" srcOrd="3" destOrd="0" presId="urn:microsoft.com/office/officeart/2008/layout/LinedList"/>
    <dgm:cxn modelId="{2367156E-2DE5-4629-92B6-E387A58EE77D}" type="presParOf" srcId="{DF368DB0-06D0-4371-93D4-772381AFF4B1}" destId="{09A530B8-3CF5-4162-A903-7F2F654C0427}" srcOrd="0" destOrd="0" presId="urn:microsoft.com/office/officeart/2008/layout/LinedList"/>
    <dgm:cxn modelId="{81B14CAF-9674-4F6D-989B-BC11BD6C0F02}" type="presParOf" srcId="{DF368DB0-06D0-4371-93D4-772381AFF4B1}" destId="{771BD3BB-966B-4A22-A520-E17441904948}" srcOrd="1" destOrd="0" presId="urn:microsoft.com/office/officeart/2008/layout/LinedList"/>
    <dgm:cxn modelId="{92FEAB35-EE72-4F8C-98E0-4532FC1F3C1A}" type="presParOf" srcId="{445011D9-7A8C-455C-BD26-0503328E2325}" destId="{D84D1C74-A6F8-46DC-9EFE-830DF0CF402F}" srcOrd="4" destOrd="0" presId="urn:microsoft.com/office/officeart/2008/layout/LinedList"/>
    <dgm:cxn modelId="{15BFA442-AF39-42FD-AC50-4FC74AD84E5D}" type="presParOf" srcId="{445011D9-7A8C-455C-BD26-0503328E2325}" destId="{AC24A523-76E7-430F-A332-3609CCBE46DA}" srcOrd="5" destOrd="0" presId="urn:microsoft.com/office/officeart/2008/layout/LinedList"/>
    <dgm:cxn modelId="{F1861977-A3DE-4E4E-9A73-D157EA6DB8F7}" type="presParOf" srcId="{AC24A523-76E7-430F-A332-3609CCBE46DA}" destId="{955E40B8-35E0-46D6-8914-BEF0CE36621F}" srcOrd="0" destOrd="0" presId="urn:microsoft.com/office/officeart/2008/layout/LinedList"/>
    <dgm:cxn modelId="{2874D8D7-10B1-44E5-97BB-024F95AD87C2}" type="presParOf" srcId="{AC24A523-76E7-430F-A332-3609CCBE46DA}" destId="{9E1552E7-CC30-41F4-95FC-E0D712DA8C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FEE8F01-F167-40DA-BFE1-B5D82A6FE19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8E86378-CCE5-4655-BDA3-7BA73983CC44}">
      <dgm:prSet/>
      <dgm:spPr/>
      <dgm:t>
        <a:bodyPr/>
        <a:lstStyle/>
        <a:p>
          <a:r>
            <a:rPr lang="en-GB"/>
            <a:t>HTTP get request from EmployeeService</a:t>
          </a:r>
          <a:endParaRPr lang="en-US"/>
        </a:p>
      </dgm:t>
    </dgm:pt>
    <dgm:pt modelId="{28E34E57-5387-409A-AE32-86C8225E0BF1}" type="parTrans" cxnId="{6DAA78E6-AD52-43C3-89E6-5E90626ED5D7}">
      <dgm:prSet/>
      <dgm:spPr/>
      <dgm:t>
        <a:bodyPr/>
        <a:lstStyle/>
        <a:p>
          <a:endParaRPr lang="en-US"/>
        </a:p>
      </dgm:t>
    </dgm:pt>
    <dgm:pt modelId="{1388434D-7F3E-4876-8C57-E7F252AFC3DE}" type="sibTrans" cxnId="{6DAA78E6-AD52-43C3-89E6-5E90626ED5D7}">
      <dgm:prSet/>
      <dgm:spPr/>
      <dgm:t>
        <a:bodyPr/>
        <a:lstStyle/>
        <a:p>
          <a:endParaRPr lang="en-US"/>
        </a:p>
      </dgm:t>
    </dgm:pt>
    <dgm:pt modelId="{2069F926-1F58-4663-B100-E47A65A23B34}">
      <dgm:prSet/>
      <dgm:spPr/>
      <dgm:t>
        <a:bodyPr/>
        <a:lstStyle/>
        <a:p>
          <a:r>
            <a:rPr lang="en-GB"/>
            <a:t>Receive the observable and cast into employee array</a:t>
          </a:r>
          <a:endParaRPr lang="en-US"/>
        </a:p>
      </dgm:t>
    </dgm:pt>
    <dgm:pt modelId="{63A9E0A3-EC6F-41A6-B709-AA58FA7A99C4}" type="parTrans" cxnId="{9405269A-E2CA-4B2A-AB16-BCD6A6E9220F}">
      <dgm:prSet/>
      <dgm:spPr/>
      <dgm:t>
        <a:bodyPr/>
        <a:lstStyle/>
        <a:p>
          <a:endParaRPr lang="en-US"/>
        </a:p>
      </dgm:t>
    </dgm:pt>
    <dgm:pt modelId="{A02C1D17-81C0-43D1-BFCC-46E115EDB8CA}" type="sibTrans" cxnId="{9405269A-E2CA-4B2A-AB16-BCD6A6E9220F}">
      <dgm:prSet/>
      <dgm:spPr/>
      <dgm:t>
        <a:bodyPr/>
        <a:lstStyle/>
        <a:p>
          <a:endParaRPr lang="en-US"/>
        </a:p>
      </dgm:t>
    </dgm:pt>
    <dgm:pt modelId="{ADF37189-FC12-4A44-9003-F034769CD8C5}">
      <dgm:prSet/>
      <dgm:spPr/>
      <dgm:t>
        <a:bodyPr/>
        <a:lstStyle/>
        <a:p>
          <a:r>
            <a:rPr lang="en-GB"/>
            <a:t>Subscribe to the observable from EmpList and EmpDetail</a:t>
          </a:r>
          <a:endParaRPr lang="en-US"/>
        </a:p>
      </dgm:t>
    </dgm:pt>
    <dgm:pt modelId="{4AAF4E94-C592-4F25-A8B5-8AB95E026566}" type="parTrans" cxnId="{51B2A7F8-E27A-4A68-91B2-67D260D6CA5C}">
      <dgm:prSet/>
      <dgm:spPr/>
      <dgm:t>
        <a:bodyPr/>
        <a:lstStyle/>
        <a:p>
          <a:endParaRPr lang="en-US"/>
        </a:p>
      </dgm:t>
    </dgm:pt>
    <dgm:pt modelId="{3BEDF354-3533-454F-8A08-9B893CECA033}" type="sibTrans" cxnId="{51B2A7F8-E27A-4A68-91B2-67D260D6CA5C}">
      <dgm:prSet/>
      <dgm:spPr/>
      <dgm:t>
        <a:bodyPr/>
        <a:lstStyle/>
        <a:p>
          <a:endParaRPr lang="en-US"/>
        </a:p>
      </dgm:t>
    </dgm:pt>
    <dgm:pt modelId="{25D90F55-589D-4A9E-AB83-DE724E1B62CE}">
      <dgm:prSet/>
      <dgm:spPr/>
      <dgm:t>
        <a:bodyPr/>
        <a:lstStyle/>
        <a:p>
          <a:r>
            <a:rPr lang="en-GB"/>
            <a:t>Assign the employee array to local variable</a:t>
          </a:r>
          <a:endParaRPr lang="en-US"/>
        </a:p>
      </dgm:t>
    </dgm:pt>
    <dgm:pt modelId="{FB617482-90B5-4935-A718-84BA6C668B59}" type="parTrans" cxnId="{55C6AB94-21C0-48B5-BF59-4AC9FA59CE48}">
      <dgm:prSet/>
      <dgm:spPr/>
      <dgm:t>
        <a:bodyPr/>
        <a:lstStyle/>
        <a:p>
          <a:endParaRPr lang="en-US"/>
        </a:p>
      </dgm:t>
    </dgm:pt>
    <dgm:pt modelId="{B8F9F647-0347-4575-A1F6-B55BBCE8B55E}" type="sibTrans" cxnId="{55C6AB94-21C0-48B5-BF59-4AC9FA59CE48}">
      <dgm:prSet/>
      <dgm:spPr/>
      <dgm:t>
        <a:bodyPr/>
        <a:lstStyle/>
        <a:p>
          <a:endParaRPr lang="en-US"/>
        </a:p>
      </dgm:t>
    </dgm:pt>
    <dgm:pt modelId="{659F6CBF-3BDE-4FB0-89FD-A74F68F5733C}">
      <dgm:prSet/>
      <dgm:spPr/>
      <dgm:t>
        <a:bodyPr/>
        <a:lstStyle/>
        <a:p>
          <a:r>
            <a:rPr lang="en-GB"/>
            <a:t>RxJs</a:t>
          </a:r>
          <a:endParaRPr lang="en-US"/>
        </a:p>
      </dgm:t>
    </dgm:pt>
    <dgm:pt modelId="{DFD021F8-D172-4C95-83F7-6863B093C6C9}" type="parTrans" cxnId="{E8D645C6-DF82-4D16-BD99-B31DFFB72B02}">
      <dgm:prSet/>
      <dgm:spPr/>
      <dgm:t>
        <a:bodyPr/>
        <a:lstStyle/>
        <a:p>
          <a:endParaRPr lang="en-US"/>
        </a:p>
      </dgm:t>
    </dgm:pt>
    <dgm:pt modelId="{92E20049-9E8C-4C37-B3B4-EAED49FC7FEA}" type="sibTrans" cxnId="{E8D645C6-DF82-4D16-BD99-B31DFFB72B02}">
      <dgm:prSet/>
      <dgm:spPr/>
      <dgm:t>
        <a:bodyPr/>
        <a:lstStyle/>
        <a:p>
          <a:endParaRPr lang="en-US"/>
        </a:p>
      </dgm:t>
    </dgm:pt>
    <dgm:pt modelId="{0B9A2403-10AE-4B5D-8302-149506136C00}">
      <dgm:prSet/>
      <dgm:spPr/>
      <dgm:t>
        <a:bodyPr/>
        <a:lstStyle/>
        <a:p>
          <a:r>
            <a:rPr lang="en-GB"/>
            <a:t>Reactive extension for javascript</a:t>
          </a:r>
          <a:endParaRPr lang="en-US"/>
        </a:p>
      </dgm:t>
    </dgm:pt>
    <dgm:pt modelId="{B44985DD-3D5D-4086-A41E-D6CB3DAA9CBF}" type="parTrans" cxnId="{D883EA6C-E445-4F75-BC3F-FBF16456ED9A}">
      <dgm:prSet/>
      <dgm:spPr/>
      <dgm:t>
        <a:bodyPr/>
        <a:lstStyle/>
        <a:p>
          <a:endParaRPr lang="en-US"/>
        </a:p>
      </dgm:t>
    </dgm:pt>
    <dgm:pt modelId="{6E42B1B4-BC95-40E8-A290-37743BA3A400}" type="sibTrans" cxnId="{D883EA6C-E445-4F75-BC3F-FBF16456ED9A}">
      <dgm:prSet/>
      <dgm:spPr/>
      <dgm:t>
        <a:bodyPr/>
        <a:lstStyle/>
        <a:p>
          <a:endParaRPr lang="en-US"/>
        </a:p>
      </dgm:t>
    </dgm:pt>
    <dgm:pt modelId="{610E3079-715B-477C-A950-4DA0B0DC89EB}">
      <dgm:prSet/>
      <dgm:spPr/>
      <dgm:t>
        <a:bodyPr/>
        <a:lstStyle/>
        <a:p>
          <a:r>
            <a:rPr lang="en-GB"/>
            <a:t>External library to work with Observable</a:t>
          </a:r>
          <a:endParaRPr lang="en-US"/>
        </a:p>
      </dgm:t>
    </dgm:pt>
    <dgm:pt modelId="{FE45CD1D-17CF-4FBF-8AA5-BDEBECED9D76}" type="parTrans" cxnId="{9AF600E7-220D-4CF7-95ED-12E081DE0E8B}">
      <dgm:prSet/>
      <dgm:spPr/>
      <dgm:t>
        <a:bodyPr/>
        <a:lstStyle/>
        <a:p>
          <a:endParaRPr lang="en-US"/>
        </a:p>
      </dgm:t>
    </dgm:pt>
    <dgm:pt modelId="{0B570794-91B5-45F4-9D1B-349CD1B4F908}" type="sibTrans" cxnId="{9AF600E7-220D-4CF7-95ED-12E081DE0E8B}">
      <dgm:prSet/>
      <dgm:spPr/>
      <dgm:t>
        <a:bodyPr/>
        <a:lstStyle/>
        <a:p>
          <a:endParaRPr lang="en-US"/>
        </a:p>
      </dgm:t>
    </dgm:pt>
    <dgm:pt modelId="{7E92DEFF-1D92-4A82-A871-7134F8D628B6}" type="pres">
      <dgm:prSet presAssocID="{5FEE8F01-F167-40DA-BFE1-B5D82A6FE194}" presName="linear" presStyleCnt="0">
        <dgm:presLayoutVars>
          <dgm:animLvl val="lvl"/>
          <dgm:resizeHandles val="exact"/>
        </dgm:presLayoutVars>
      </dgm:prSet>
      <dgm:spPr/>
    </dgm:pt>
    <dgm:pt modelId="{D88D8FA6-6712-4F77-9E92-E50239455F23}" type="pres">
      <dgm:prSet presAssocID="{38E86378-CCE5-4655-BDA3-7BA73983CC4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E39A541-DE83-4504-950B-0CF3F22FABA1}" type="pres">
      <dgm:prSet presAssocID="{1388434D-7F3E-4876-8C57-E7F252AFC3DE}" presName="spacer" presStyleCnt="0"/>
      <dgm:spPr/>
    </dgm:pt>
    <dgm:pt modelId="{93889199-23D0-42DB-AADA-37988B55E20C}" type="pres">
      <dgm:prSet presAssocID="{2069F926-1F58-4663-B100-E47A65A23B3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BDF02DC-4CE4-48BE-A644-D019A8D49299}" type="pres">
      <dgm:prSet presAssocID="{A02C1D17-81C0-43D1-BFCC-46E115EDB8CA}" presName="spacer" presStyleCnt="0"/>
      <dgm:spPr/>
    </dgm:pt>
    <dgm:pt modelId="{F20A95C8-ECFE-4FA1-9CBE-1CD8F7247AEA}" type="pres">
      <dgm:prSet presAssocID="{ADF37189-FC12-4A44-9003-F034769CD8C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AC1F682-3289-41C1-BDD2-A4235B571EBF}" type="pres">
      <dgm:prSet presAssocID="{3BEDF354-3533-454F-8A08-9B893CECA033}" presName="spacer" presStyleCnt="0"/>
      <dgm:spPr/>
    </dgm:pt>
    <dgm:pt modelId="{3DC9845A-DDC9-426C-81AA-4F38C0AD151D}" type="pres">
      <dgm:prSet presAssocID="{25D90F55-589D-4A9E-AB83-DE724E1B62C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0F5960E-0C4B-464B-8717-72B59F81DA7E}" type="pres">
      <dgm:prSet presAssocID="{B8F9F647-0347-4575-A1F6-B55BBCE8B55E}" presName="spacer" presStyleCnt="0"/>
      <dgm:spPr/>
    </dgm:pt>
    <dgm:pt modelId="{D0EFF0AD-3857-4BC4-BEF5-AAFE46FA48DD}" type="pres">
      <dgm:prSet presAssocID="{659F6CBF-3BDE-4FB0-89FD-A74F68F5733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F5B5027-970C-4282-90BA-A4DFB1FC216B}" type="pres">
      <dgm:prSet presAssocID="{92E20049-9E8C-4C37-B3B4-EAED49FC7FEA}" presName="spacer" presStyleCnt="0"/>
      <dgm:spPr/>
    </dgm:pt>
    <dgm:pt modelId="{64E09ABE-79AD-456F-AD03-4AA3D1EFFB76}" type="pres">
      <dgm:prSet presAssocID="{0B9A2403-10AE-4B5D-8302-149506136C0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EFB75A5-4316-4CA0-8AB1-75BA03609E89}" type="pres">
      <dgm:prSet presAssocID="{6E42B1B4-BC95-40E8-A290-37743BA3A400}" presName="spacer" presStyleCnt="0"/>
      <dgm:spPr/>
    </dgm:pt>
    <dgm:pt modelId="{5159BD78-7107-4F6F-AE09-BD2139A7767A}" type="pres">
      <dgm:prSet presAssocID="{610E3079-715B-477C-A950-4DA0B0DC89E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2D7CD60-EB25-4D98-B673-981158513CD1}" type="presOf" srcId="{25D90F55-589D-4A9E-AB83-DE724E1B62CE}" destId="{3DC9845A-DDC9-426C-81AA-4F38C0AD151D}" srcOrd="0" destOrd="0" presId="urn:microsoft.com/office/officeart/2005/8/layout/vList2"/>
    <dgm:cxn modelId="{D883EA6C-E445-4F75-BC3F-FBF16456ED9A}" srcId="{5FEE8F01-F167-40DA-BFE1-B5D82A6FE194}" destId="{0B9A2403-10AE-4B5D-8302-149506136C00}" srcOrd="5" destOrd="0" parTransId="{B44985DD-3D5D-4086-A41E-D6CB3DAA9CBF}" sibTransId="{6E42B1B4-BC95-40E8-A290-37743BA3A400}"/>
    <dgm:cxn modelId="{6B9B8770-7C57-441E-9BE2-AAA38B85BE6F}" type="presOf" srcId="{5FEE8F01-F167-40DA-BFE1-B5D82A6FE194}" destId="{7E92DEFF-1D92-4A82-A871-7134F8D628B6}" srcOrd="0" destOrd="0" presId="urn:microsoft.com/office/officeart/2005/8/layout/vList2"/>
    <dgm:cxn modelId="{3E8ADD86-A317-4771-BC35-891265E395CC}" type="presOf" srcId="{2069F926-1F58-4663-B100-E47A65A23B34}" destId="{93889199-23D0-42DB-AADA-37988B55E20C}" srcOrd="0" destOrd="0" presId="urn:microsoft.com/office/officeart/2005/8/layout/vList2"/>
    <dgm:cxn modelId="{55C6AB94-21C0-48B5-BF59-4AC9FA59CE48}" srcId="{5FEE8F01-F167-40DA-BFE1-B5D82A6FE194}" destId="{25D90F55-589D-4A9E-AB83-DE724E1B62CE}" srcOrd="3" destOrd="0" parTransId="{FB617482-90B5-4935-A718-84BA6C668B59}" sibTransId="{B8F9F647-0347-4575-A1F6-B55BBCE8B55E}"/>
    <dgm:cxn modelId="{9405269A-E2CA-4B2A-AB16-BCD6A6E9220F}" srcId="{5FEE8F01-F167-40DA-BFE1-B5D82A6FE194}" destId="{2069F926-1F58-4663-B100-E47A65A23B34}" srcOrd="1" destOrd="0" parTransId="{63A9E0A3-EC6F-41A6-B709-AA58FA7A99C4}" sibTransId="{A02C1D17-81C0-43D1-BFCC-46E115EDB8CA}"/>
    <dgm:cxn modelId="{C78D22B5-ADA7-4A26-A386-8CDA608428A5}" type="presOf" srcId="{610E3079-715B-477C-A950-4DA0B0DC89EB}" destId="{5159BD78-7107-4F6F-AE09-BD2139A7767A}" srcOrd="0" destOrd="0" presId="urn:microsoft.com/office/officeart/2005/8/layout/vList2"/>
    <dgm:cxn modelId="{E8D645C6-DF82-4D16-BD99-B31DFFB72B02}" srcId="{5FEE8F01-F167-40DA-BFE1-B5D82A6FE194}" destId="{659F6CBF-3BDE-4FB0-89FD-A74F68F5733C}" srcOrd="4" destOrd="0" parTransId="{DFD021F8-D172-4C95-83F7-6863B093C6C9}" sibTransId="{92E20049-9E8C-4C37-B3B4-EAED49FC7FEA}"/>
    <dgm:cxn modelId="{317C2DCC-16D2-41C2-8DE3-0941671B4F0F}" type="presOf" srcId="{659F6CBF-3BDE-4FB0-89FD-A74F68F5733C}" destId="{D0EFF0AD-3857-4BC4-BEF5-AAFE46FA48DD}" srcOrd="0" destOrd="0" presId="urn:microsoft.com/office/officeart/2005/8/layout/vList2"/>
    <dgm:cxn modelId="{992138D8-57AF-46E6-9DAA-9B4CB43A5C38}" type="presOf" srcId="{0B9A2403-10AE-4B5D-8302-149506136C00}" destId="{64E09ABE-79AD-456F-AD03-4AA3D1EFFB76}" srcOrd="0" destOrd="0" presId="urn:microsoft.com/office/officeart/2005/8/layout/vList2"/>
    <dgm:cxn modelId="{6DAA78E6-AD52-43C3-89E6-5E90626ED5D7}" srcId="{5FEE8F01-F167-40DA-BFE1-B5D82A6FE194}" destId="{38E86378-CCE5-4655-BDA3-7BA73983CC44}" srcOrd="0" destOrd="0" parTransId="{28E34E57-5387-409A-AE32-86C8225E0BF1}" sibTransId="{1388434D-7F3E-4876-8C57-E7F252AFC3DE}"/>
    <dgm:cxn modelId="{9AF600E7-220D-4CF7-95ED-12E081DE0E8B}" srcId="{5FEE8F01-F167-40DA-BFE1-B5D82A6FE194}" destId="{610E3079-715B-477C-A950-4DA0B0DC89EB}" srcOrd="6" destOrd="0" parTransId="{FE45CD1D-17CF-4FBF-8AA5-BDEBECED9D76}" sibTransId="{0B570794-91B5-45F4-9D1B-349CD1B4F908}"/>
    <dgm:cxn modelId="{2F7280EE-5E57-4C69-A990-308E988C6D00}" type="presOf" srcId="{38E86378-CCE5-4655-BDA3-7BA73983CC44}" destId="{D88D8FA6-6712-4F77-9E92-E50239455F23}" srcOrd="0" destOrd="0" presId="urn:microsoft.com/office/officeart/2005/8/layout/vList2"/>
    <dgm:cxn modelId="{51B2A7F8-E27A-4A68-91B2-67D260D6CA5C}" srcId="{5FEE8F01-F167-40DA-BFE1-B5D82A6FE194}" destId="{ADF37189-FC12-4A44-9003-F034769CD8C5}" srcOrd="2" destOrd="0" parTransId="{4AAF4E94-C592-4F25-A8B5-8AB95E026566}" sibTransId="{3BEDF354-3533-454F-8A08-9B893CECA033}"/>
    <dgm:cxn modelId="{4C6726FF-82B8-4108-B7CA-FDA1818CA662}" type="presOf" srcId="{ADF37189-FC12-4A44-9003-F034769CD8C5}" destId="{F20A95C8-ECFE-4FA1-9CBE-1CD8F7247AEA}" srcOrd="0" destOrd="0" presId="urn:microsoft.com/office/officeart/2005/8/layout/vList2"/>
    <dgm:cxn modelId="{DDE7BC60-6160-49FD-ACC1-3DC588F8DE47}" type="presParOf" srcId="{7E92DEFF-1D92-4A82-A871-7134F8D628B6}" destId="{D88D8FA6-6712-4F77-9E92-E50239455F23}" srcOrd="0" destOrd="0" presId="urn:microsoft.com/office/officeart/2005/8/layout/vList2"/>
    <dgm:cxn modelId="{34D1D8B4-1EF6-40E6-BD78-6BDC3023A048}" type="presParOf" srcId="{7E92DEFF-1D92-4A82-A871-7134F8D628B6}" destId="{9E39A541-DE83-4504-950B-0CF3F22FABA1}" srcOrd="1" destOrd="0" presId="urn:microsoft.com/office/officeart/2005/8/layout/vList2"/>
    <dgm:cxn modelId="{E944CA0E-32BB-4338-AA05-253998C00CFC}" type="presParOf" srcId="{7E92DEFF-1D92-4A82-A871-7134F8D628B6}" destId="{93889199-23D0-42DB-AADA-37988B55E20C}" srcOrd="2" destOrd="0" presId="urn:microsoft.com/office/officeart/2005/8/layout/vList2"/>
    <dgm:cxn modelId="{CFFD2378-077B-4938-9B32-5412CA2F778F}" type="presParOf" srcId="{7E92DEFF-1D92-4A82-A871-7134F8D628B6}" destId="{CBDF02DC-4CE4-48BE-A644-D019A8D49299}" srcOrd="3" destOrd="0" presId="urn:microsoft.com/office/officeart/2005/8/layout/vList2"/>
    <dgm:cxn modelId="{8D747236-EB67-413B-9A3C-BB16EA00719F}" type="presParOf" srcId="{7E92DEFF-1D92-4A82-A871-7134F8D628B6}" destId="{F20A95C8-ECFE-4FA1-9CBE-1CD8F7247AEA}" srcOrd="4" destOrd="0" presId="urn:microsoft.com/office/officeart/2005/8/layout/vList2"/>
    <dgm:cxn modelId="{3DF968CF-8188-49CA-BB55-285DD1B674E8}" type="presParOf" srcId="{7E92DEFF-1D92-4A82-A871-7134F8D628B6}" destId="{6AC1F682-3289-41C1-BDD2-A4235B571EBF}" srcOrd="5" destOrd="0" presId="urn:microsoft.com/office/officeart/2005/8/layout/vList2"/>
    <dgm:cxn modelId="{C8A02B9E-699B-4ACF-978F-2DC6E5842BD7}" type="presParOf" srcId="{7E92DEFF-1D92-4A82-A871-7134F8D628B6}" destId="{3DC9845A-DDC9-426C-81AA-4F38C0AD151D}" srcOrd="6" destOrd="0" presId="urn:microsoft.com/office/officeart/2005/8/layout/vList2"/>
    <dgm:cxn modelId="{9C6693E2-3159-45C6-8CAA-21EF48B298DC}" type="presParOf" srcId="{7E92DEFF-1D92-4A82-A871-7134F8D628B6}" destId="{D0F5960E-0C4B-464B-8717-72B59F81DA7E}" srcOrd="7" destOrd="0" presId="urn:microsoft.com/office/officeart/2005/8/layout/vList2"/>
    <dgm:cxn modelId="{39EF3891-5BBA-48A2-BEBD-2C1BE96F61C5}" type="presParOf" srcId="{7E92DEFF-1D92-4A82-A871-7134F8D628B6}" destId="{D0EFF0AD-3857-4BC4-BEF5-AAFE46FA48DD}" srcOrd="8" destOrd="0" presId="urn:microsoft.com/office/officeart/2005/8/layout/vList2"/>
    <dgm:cxn modelId="{710C4144-C150-461D-848A-49E405478434}" type="presParOf" srcId="{7E92DEFF-1D92-4A82-A871-7134F8D628B6}" destId="{8F5B5027-970C-4282-90BA-A4DFB1FC216B}" srcOrd="9" destOrd="0" presId="urn:microsoft.com/office/officeart/2005/8/layout/vList2"/>
    <dgm:cxn modelId="{617F5BBF-6238-4A94-A620-ACD367146473}" type="presParOf" srcId="{7E92DEFF-1D92-4A82-A871-7134F8D628B6}" destId="{64E09ABE-79AD-456F-AD03-4AA3D1EFFB76}" srcOrd="10" destOrd="0" presId="urn:microsoft.com/office/officeart/2005/8/layout/vList2"/>
    <dgm:cxn modelId="{38E8B393-D6BD-4FFD-B55F-F2929F76F96C}" type="presParOf" srcId="{7E92DEFF-1D92-4A82-A871-7134F8D628B6}" destId="{5EFB75A5-4316-4CA0-8AB1-75BA03609E89}" srcOrd="11" destOrd="0" presId="urn:microsoft.com/office/officeart/2005/8/layout/vList2"/>
    <dgm:cxn modelId="{F3AF0918-642A-42A6-8C86-8ACD8A99B53F}" type="presParOf" srcId="{7E92DEFF-1D92-4A82-A871-7134F8D628B6}" destId="{5159BD78-7107-4F6F-AE09-BD2139A7767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AF5A44A-72E2-4886-A471-1A5EFECF7F0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3D5BA3-1C25-4957-832B-67158C104F53}">
      <dgm:prSet/>
      <dgm:spPr/>
      <dgm:t>
        <a:bodyPr/>
        <a:lstStyle/>
        <a:p>
          <a:r>
            <a:rPr lang="en-GB"/>
            <a:t>Fetch Data Using HTTP</a:t>
          </a:r>
          <a:endParaRPr lang="en-US"/>
        </a:p>
      </dgm:t>
    </dgm:pt>
    <dgm:pt modelId="{49E2E938-07C5-4B90-B4EE-04D1DFBA9E91}" type="parTrans" cxnId="{9748605D-A97A-4AB3-B9A4-E81BA3B530D4}">
      <dgm:prSet/>
      <dgm:spPr/>
      <dgm:t>
        <a:bodyPr/>
        <a:lstStyle/>
        <a:p>
          <a:endParaRPr lang="en-US"/>
        </a:p>
      </dgm:t>
    </dgm:pt>
    <dgm:pt modelId="{15CC99AC-D0F1-4520-90C5-F8FEF5A0DAAA}" type="sibTrans" cxnId="{9748605D-A97A-4AB3-B9A4-E81BA3B530D4}">
      <dgm:prSet/>
      <dgm:spPr/>
      <dgm:t>
        <a:bodyPr/>
        <a:lstStyle/>
        <a:p>
          <a:endParaRPr lang="en-US"/>
        </a:p>
      </dgm:t>
    </dgm:pt>
    <dgm:pt modelId="{A634CE66-9E69-41D7-BD5E-89B31607A5CC}">
      <dgm:prSet/>
      <dgm:spPr/>
      <dgm:t>
        <a:bodyPr/>
        <a:lstStyle/>
        <a:p>
          <a:r>
            <a:rPr lang="en-GB"/>
            <a:t>HTTP Error Handling</a:t>
          </a:r>
          <a:endParaRPr lang="en-US"/>
        </a:p>
      </dgm:t>
    </dgm:pt>
    <dgm:pt modelId="{96367EF7-D604-4376-8F38-2F2B6CBBD2D7}" type="parTrans" cxnId="{24E6E41F-2701-4CB3-9889-D4F575DFE607}">
      <dgm:prSet/>
      <dgm:spPr/>
      <dgm:t>
        <a:bodyPr/>
        <a:lstStyle/>
        <a:p>
          <a:endParaRPr lang="en-US"/>
        </a:p>
      </dgm:t>
    </dgm:pt>
    <dgm:pt modelId="{0F455D53-69C4-4A69-BE57-1A7C527595B8}" type="sibTrans" cxnId="{24E6E41F-2701-4CB3-9889-D4F575DFE607}">
      <dgm:prSet/>
      <dgm:spPr/>
      <dgm:t>
        <a:bodyPr/>
        <a:lstStyle/>
        <a:p>
          <a:endParaRPr lang="en-US"/>
        </a:p>
      </dgm:t>
    </dgm:pt>
    <dgm:pt modelId="{42F3286A-2BE4-45E7-9AD7-8324A786E2B5}" type="pres">
      <dgm:prSet presAssocID="{DAF5A44A-72E2-4886-A471-1A5EFECF7F0F}" presName="linear" presStyleCnt="0">
        <dgm:presLayoutVars>
          <dgm:animLvl val="lvl"/>
          <dgm:resizeHandles val="exact"/>
        </dgm:presLayoutVars>
      </dgm:prSet>
      <dgm:spPr/>
    </dgm:pt>
    <dgm:pt modelId="{EB783A74-79CD-4BD5-9846-0064A8AFF829}" type="pres">
      <dgm:prSet presAssocID="{113D5BA3-1C25-4957-832B-67158C104F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DBEE16E-B369-4AA9-97F8-9399A5710D51}" type="pres">
      <dgm:prSet presAssocID="{15CC99AC-D0F1-4520-90C5-F8FEF5A0DAAA}" presName="spacer" presStyleCnt="0"/>
      <dgm:spPr/>
    </dgm:pt>
    <dgm:pt modelId="{910C23A3-0477-4188-A00B-CBD45DCC5184}" type="pres">
      <dgm:prSet presAssocID="{A634CE66-9E69-41D7-BD5E-89B31607A5C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4E6E41F-2701-4CB3-9889-D4F575DFE607}" srcId="{DAF5A44A-72E2-4886-A471-1A5EFECF7F0F}" destId="{A634CE66-9E69-41D7-BD5E-89B31607A5CC}" srcOrd="1" destOrd="0" parTransId="{96367EF7-D604-4376-8F38-2F2B6CBBD2D7}" sibTransId="{0F455D53-69C4-4A69-BE57-1A7C527595B8}"/>
    <dgm:cxn modelId="{9748605D-A97A-4AB3-B9A4-E81BA3B530D4}" srcId="{DAF5A44A-72E2-4886-A471-1A5EFECF7F0F}" destId="{113D5BA3-1C25-4957-832B-67158C104F53}" srcOrd="0" destOrd="0" parTransId="{49E2E938-07C5-4B90-B4EE-04D1DFBA9E91}" sibTransId="{15CC99AC-D0F1-4520-90C5-F8FEF5A0DAAA}"/>
    <dgm:cxn modelId="{1BC39A77-66EE-4257-B630-F1CB60F57E03}" type="presOf" srcId="{A634CE66-9E69-41D7-BD5E-89B31607A5CC}" destId="{910C23A3-0477-4188-A00B-CBD45DCC5184}" srcOrd="0" destOrd="0" presId="urn:microsoft.com/office/officeart/2005/8/layout/vList2"/>
    <dgm:cxn modelId="{922D5C58-B766-46D6-9D8A-2E8F96E83454}" type="presOf" srcId="{113D5BA3-1C25-4957-832B-67158C104F53}" destId="{EB783A74-79CD-4BD5-9846-0064A8AFF829}" srcOrd="0" destOrd="0" presId="urn:microsoft.com/office/officeart/2005/8/layout/vList2"/>
    <dgm:cxn modelId="{862159D1-AE66-4CCB-B3BD-654C2F80FDCB}" type="presOf" srcId="{DAF5A44A-72E2-4886-A471-1A5EFECF7F0F}" destId="{42F3286A-2BE4-45E7-9AD7-8324A786E2B5}" srcOrd="0" destOrd="0" presId="urn:microsoft.com/office/officeart/2005/8/layout/vList2"/>
    <dgm:cxn modelId="{7087DDCD-2912-4917-B49D-0CB9388901B4}" type="presParOf" srcId="{42F3286A-2BE4-45E7-9AD7-8324A786E2B5}" destId="{EB783A74-79CD-4BD5-9846-0064A8AFF829}" srcOrd="0" destOrd="0" presId="urn:microsoft.com/office/officeart/2005/8/layout/vList2"/>
    <dgm:cxn modelId="{E262CF08-4B64-4B6A-B79E-D446224DC25E}" type="presParOf" srcId="{42F3286A-2BE4-45E7-9AD7-8324A786E2B5}" destId="{0DBEE16E-B369-4AA9-97F8-9399A5710D51}" srcOrd="1" destOrd="0" presId="urn:microsoft.com/office/officeart/2005/8/layout/vList2"/>
    <dgm:cxn modelId="{BE5A7969-D593-4905-8F65-AFE291FAFE17}" type="presParOf" srcId="{42F3286A-2BE4-45E7-9AD7-8324A786E2B5}" destId="{910C23A3-0477-4188-A00B-CBD45DCC518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58BA6E1-9624-4382-853B-099EFAC64F2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8C3036-B920-4FF1-83B0-F19C700ED79A}">
      <dgm:prSet/>
      <dgm:spPr/>
      <dgm:t>
        <a:bodyPr/>
        <a:lstStyle/>
        <a:p>
          <a:r>
            <a:rPr lang="en-US"/>
            <a:t>Generate</a:t>
          </a:r>
        </a:p>
      </dgm:t>
    </dgm:pt>
    <dgm:pt modelId="{290636F8-2D5A-401D-98E0-D14855159E72}" type="parTrans" cxnId="{38D02D75-622E-4B1B-AD2C-0E21A6BF3377}">
      <dgm:prSet/>
      <dgm:spPr/>
      <dgm:t>
        <a:bodyPr/>
        <a:lstStyle/>
        <a:p>
          <a:endParaRPr lang="en-US"/>
        </a:p>
      </dgm:t>
    </dgm:pt>
    <dgm:pt modelId="{DFDFCD79-8F2E-458C-A4C8-0D91934DEB60}" type="sibTrans" cxnId="{38D02D75-622E-4B1B-AD2C-0E21A6BF3377}">
      <dgm:prSet/>
      <dgm:spPr/>
      <dgm:t>
        <a:bodyPr/>
        <a:lstStyle/>
        <a:p>
          <a:endParaRPr lang="en-US"/>
        </a:p>
      </dgm:t>
    </dgm:pt>
    <dgm:pt modelId="{D845EB35-3A09-4908-907A-4567BF719014}">
      <dgm:prSet/>
      <dgm:spPr/>
      <dgm:t>
        <a:bodyPr/>
        <a:lstStyle/>
        <a:p>
          <a:r>
            <a:rPr lang="en-US"/>
            <a:t>Generate a project with routing option</a:t>
          </a:r>
        </a:p>
      </dgm:t>
    </dgm:pt>
    <dgm:pt modelId="{DA49E8D9-DE0F-49B0-8537-3166B66EF272}" type="parTrans" cxnId="{09FBDA7B-67E6-49C1-9291-4D3C19EE3EE0}">
      <dgm:prSet/>
      <dgm:spPr/>
      <dgm:t>
        <a:bodyPr/>
        <a:lstStyle/>
        <a:p>
          <a:endParaRPr lang="en-US"/>
        </a:p>
      </dgm:t>
    </dgm:pt>
    <dgm:pt modelId="{7733FE8A-4004-4713-B2EB-1E49F3E0B199}" type="sibTrans" cxnId="{09FBDA7B-67E6-49C1-9291-4D3C19EE3EE0}">
      <dgm:prSet/>
      <dgm:spPr/>
      <dgm:t>
        <a:bodyPr/>
        <a:lstStyle/>
        <a:p>
          <a:endParaRPr lang="en-US"/>
        </a:p>
      </dgm:t>
    </dgm:pt>
    <dgm:pt modelId="{C233C01E-2399-4849-AB0A-1F39EFA4D91F}">
      <dgm:prSet/>
      <dgm:spPr/>
      <dgm:t>
        <a:bodyPr/>
        <a:lstStyle/>
        <a:p>
          <a:r>
            <a:rPr lang="en-US"/>
            <a:t>Generate</a:t>
          </a:r>
        </a:p>
      </dgm:t>
    </dgm:pt>
    <dgm:pt modelId="{12D178BB-7876-4346-BD7E-21BB7D4959F7}" type="parTrans" cxnId="{53414412-2F2D-45B2-84A6-92BEBDC8E03C}">
      <dgm:prSet/>
      <dgm:spPr/>
      <dgm:t>
        <a:bodyPr/>
        <a:lstStyle/>
        <a:p>
          <a:endParaRPr lang="en-US"/>
        </a:p>
      </dgm:t>
    </dgm:pt>
    <dgm:pt modelId="{262FC880-DDB9-4BE2-B263-00B573B3EF2E}" type="sibTrans" cxnId="{53414412-2F2D-45B2-84A6-92BEBDC8E03C}">
      <dgm:prSet/>
      <dgm:spPr/>
      <dgm:t>
        <a:bodyPr/>
        <a:lstStyle/>
        <a:p>
          <a:endParaRPr lang="en-US"/>
        </a:p>
      </dgm:t>
    </dgm:pt>
    <dgm:pt modelId="{67392029-48BC-4FAF-B1A3-F1F54BAAB633}">
      <dgm:prSet/>
      <dgm:spPr/>
      <dgm:t>
        <a:bodyPr/>
        <a:lstStyle/>
        <a:p>
          <a:r>
            <a:rPr lang="en-US"/>
            <a:t>Generate departmentList and employeeList component</a:t>
          </a:r>
        </a:p>
      </dgm:t>
    </dgm:pt>
    <dgm:pt modelId="{E036A5A8-36D8-4063-840E-190DB0996081}" type="parTrans" cxnId="{6075593A-E9AE-484C-8D27-E884F96BB5F6}">
      <dgm:prSet/>
      <dgm:spPr/>
      <dgm:t>
        <a:bodyPr/>
        <a:lstStyle/>
        <a:p>
          <a:endParaRPr lang="en-US"/>
        </a:p>
      </dgm:t>
    </dgm:pt>
    <dgm:pt modelId="{D527D663-8D01-44AA-B586-2BADD1853C28}" type="sibTrans" cxnId="{6075593A-E9AE-484C-8D27-E884F96BB5F6}">
      <dgm:prSet/>
      <dgm:spPr/>
      <dgm:t>
        <a:bodyPr/>
        <a:lstStyle/>
        <a:p>
          <a:endParaRPr lang="en-US"/>
        </a:p>
      </dgm:t>
    </dgm:pt>
    <dgm:pt modelId="{15A59E3F-440B-4DE4-831C-D485616F7C3D}">
      <dgm:prSet/>
      <dgm:spPr/>
      <dgm:t>
        <a:bodyPr/>
        <a:lstStyle/>
        <a:p>
          <a:r>
            <a:rPr lang="en-US"/>
            <a:t>Configure</a:t>
          </a:r>
        </a:p>
      </dgm:t>
    </dgm:pt>
    <dgm:pt modelId="{8198E277-DC71-40FD-A027-3B0D167C0350}" type="parTrans" cxnId="{6C897C78-39B2-4EDC-AA1D-E3607D20C755}">
      <dgm:prSet/>
      <dgm:spPr/>
      <dgm:t>
        <a:bodyPr/>
        <a:lstStyle/>
        <a:p>
          <a:endParaRPr lang="en-US"/>
        </a:p>
      </dgm:t>
    </dgm:pt>
    <dgm:pt modelId="{57FEF98A-DD7F-4782-8896-AC91269AFE5B}" type="sibTrans" cxnId="{6C897C78-39B2-4EDC-AA1D-E3607D20C755}">
      <dgm:prSet/>
      <dgm:spPr/>
      <dgm:t>
        <a:bodyPr/>
        <a:lstStyle/>
        <a:p>
          <a:endParaRPr lang="en-US"/>
        </a:p>
      </dgm:t>
    </dgm:pt>
    <dgm:pt modelId="{1ADA9E0D-91B6-4414-B563-BB944272FB40}">
      <dgm:prSet/>
      <dgm:spPr/>
      <dgm:t>
        <a:bodyPr/>
        <a:lstStyle/>
        <a:p>
          <a:r>
            <a:rPr lang="en-US"/>
            <a:t>Configure the routes</a:t>
          </a:r>
        </a:p>
      </dgm:t>
    </dgm:pt>
    <dgm:pt modelId="{85C6A639-C38E-4258-8CDA-4CB5ADCE583B}" type="parTrans" cxnId="{04DFE2E2-6B1E-4F0A-B45A-E7B45853B3D5}">
      <dgm:prSet/>
      <dgm:spPr/>
      <dgm:t>
        <a:bodyPr/>
        <a:lstStyle/>
        <a:p>
          <a:endParaRPr lang="en-US"/>
        </a:p>
      </dgm:t>
    </dgm:pt>
    <dgm:pt modelId="{6BA47D42-2E1F-4282-AE62-BDA3E893BA27}" type="sibTrans" cxnId="{04DFE2E2-6B1E-4F0A-B45A-E7B45853B3D5}">
      <dgm:prSet/>
      <dgm:spPr/>
      <dgm:t>
        <a:bodyPr/>
        <a:lstStyle/>
        <a:p>
          <a:endParaRPr lang="en-US"/>
        </a:p>
      </dgm:t>
    </dgm:pt>
    <dgm:pt modelId="{7658327D-053A-4547-811D-6B0EC387B51B}">
      <dgm:prSet/>
      <dgm:spPr/>
      <dgm:t>
        <a:bodyPr/>
        <a:lstStyle/>
        <a:p>
          <a:r>
            <a:rPr lang="en-US"/>
            <a:t>Add</a:t>
          </a:r>
        </a:p>
      </dgm:t>
    </dgm:pt>
    <dgm:pt modelId="{6DA70C38-16C7-423D-BB87-7A3EB931D61E}" type="parTrans" cxnId="{53CFBCD9-D1F8-497F-A4A9-CE789F35AE64}">
      <dgm:prSet/>
      <dgm:spPr/>
      <dgm:t>
        <a:bodyPr/>
        <a:lstStyle/>
        <a:p>
          <a:endParaRPr lang="en-US"/>
        </a:p>
      </dgm:t>
    </dgm:pt>
    <dgm:pt modelId="{970E5D9B-E921-40DA-B196-3603BBE90D14}" type="sibTrans" cxnId="{53CFBCD9-D1F8-497F-A4A9-CE789F35AE64}">
      <dgm:prSet/>
      <dgm:spPr/>
      <dgm:t>
        <a:bodyPr/>
        <a:lstStyle/>
        <a:p>
          <a:endParaRPr lang="en-US"/>
        </a:p>
      </dgm:t>
    </dgm:pt>
    <dgm:pt modelId="{1ECEE25A-EB2E-4A0F-9BF9-DD93B01556BC}">
      <dgm:prSet/>
      <dgm:spPr/>
      <dgm:t>
        <a:bodyPr/>
        <a:lstStyle/>
        <a:p>
          <a:r>
            <a:rPr lang="en-US"/>
            <a:t>Add buttons and use directives to navigate</a:t>
          </a:r>
        </a:p>
      </dgm:t>
    </dgm:pt>
    <dgm:pt modelId="{31098E6C-EDA0-490F-AD1C-09F7EAD2F86E}" type="parTrans" cxnId="{F7D632B3-6ADF-4239-BA41-25984BDC008D}">
      <dgm:prSet/>
      <dgm:spPr/>
      <dgm:t>
        <a:bodyPr/>
        <a:lstStyle/>
        <a:p>
          <a:endParaRPr lang="en-US"/>
        </a:p>
      </dgm:t>
    </dgm:pt>
    <dgm:pt modelId="{43AF03B8-40CD-430C-9172-79C165E00408}" type="sibTrans" cxnId="{F7D632B3-6ADF-4239-BA41-25984BDC008D}">
      <dgm:prSet/>
      <dgm:spPr/>
      <dgm:t>
        <a:bodyPr/>
        <a:lstStyle/>
        <a:p>
          <a:endParaRPr lang="en-US"/>
        </a:p>
      </dgm:t>
    </dgm:pt>
    <dgm:pt modelId="{B3089FA1-9E3A-448E-8BED-9531304743F3}" type="pres">
      <dgm:prSet presAssocID="{958BA6E1-9624-4382-853B-099EFAC64F2F}" presName="Name0" presStyleCnt="0">
        <dgm:presLayoutVars>
          <dgm:dir/>
          <dgm:animLvl val="lvl"/>
          <dgm:resizeHandles val="exact"/>
        </dgm:presLayoutVars>
      </dgm:prSet>
      <dgm:spPr/>
    </dgm:pt>
    <dgm:pt modelId="{0FF41758-AFE8-4980-9EFD-3B41FD8A7187}" type="pres">
      <dgm:prSet presAssocID="{7658327D-053A-4547-811D-6B0EC387B51B}" presName="boxAndChildren" presStyleCnt="0"/>
      <dgm:spPr/>
    </dgm:pt>
    <dgm:pt modelId="{B662D4E7-C7AE-4F18-98BA-9F5726ED6E3B}" type="pres">
      <dgm:prSet presAssocID="{7658327D-053A-4547-811D-6B0EC387B51B}" presName="parentTextBox" presStyleLbl="alignNode1" presStyleIdx="0" presStyleCnt="4"/>
      <dgm:spPr/>
    </dgm:pt>
    <dgm:pt modelId="{7356CF2C-9D97-4262-A10D-00730882DAA8}" type="pres">
      <dgm:prSet presAssocID="{7658327D-053A-4547-811D-6B0EC387B51B}" presName="descendantBox" presStyleLbl="bgAccFollowNode1" presStyleIdx="0" presStyleCnt="4"/>
      <dgm:spPr/>
    </dgm:pt>
    <dgm:pt modelId="{B5C98FCE-B9F4-426E-BBB4-FE34668EE699}" type="pres">
      <dgm:prSet presAssocID="{57FEF98A-DD7F-4782-8896-AC91269AFE5B}" presName="sp" presStyleCnt="0"/>
      <dgm:spPr/>
    </dgm:pt>
    <dgm:pt modelId="{68AEF8FF-1721-4C45-BB6C-EB025E5E248D}" type="pres">
      <dgm:prSet presAssocID="{15A59E3F-440B-4DE4-831C-D485616F7C3D}" presName="arrowAndChildren" presStyleCnt="0"/>
      <dgm:spPr/>
    </dgm:pt>
    <dgm:pt modelId="{FAA6D300-2A81-460C-9BF0-25A32BE08436}" type="pres">
      <dgm:prSet presAssocID="{15A59E3F-440B-4DE4-831C-D485616F7C3D}" presName="parentTextArrow" presStyleLbl="node1" presStyleIdx="0" presStyleCnt="0"/>
      <dgm:spPr/>
    </dgm:pt>
    <dgm:pt modelId="{21C6F736-AE96-4D45-BB00-93FAA52137F8}" type="pres">
      <dgm:prSet presAssocID="{15A59E3F-440B-4DE4-831C-D485616F7C3D}" presName="arrow" presStyleLbl="alignNode1" presStyleIdx="1" presStyleCnt="4"/>
      <dgm:spPr/>
    </dgm:pt>
    <dgm:pt modelId="{10E23B4E-C474-4FDB-B4F8-E8CE2D5CC912}" type="pres">
      <dgm:prSet presAssocID="{15A59E3F-440B-4DE4-831C-D485616F7C3D}" presName="descendantArrow" presStyleLbl="bgAccFollowNode1" presStyleIdx="1" presStyleCnt="4"/>
      <dgm:spPr/>
    </dgm:pt>
    <dgm:pt modelId="{5EFE4D74-76E7-4A99-9D8C-269F827E563D}" type="pres">
      <dgm:prSet presAssocID="{262FC880-DDB9-4BE2-B263-00B573B3EF2E}" presName="sp" presStyleCnt="0"/>
      <dgm:spPr/>
    </dgm:pt>
    <dgm:pt modelId="{BF11ADF6-69B7-4404-98E3-CE868F5D5B32}" type="pres">
      <dgm:prSet presAssocID="{C233C01E-2399-4849-AB0A-1F39EFA4D91F}" presName="arrowAndChildren" presStyleCnt="0"/>
      <dgm:spPr/>
    </dgm:pt>
    <dgm:pt modelId="{CD976750-0591-4A5D-BAAB-C1328582DFD3}" type="pres">
      <dgm:prSet presAssocID="{C233C01E-2399-4849-AB0A-1F39EFA4D91F}" presName="parentTextArrow" presStyleLbl="node1" presStyleIdx="0" presStyleCnt="0"/>
      <dgm:spPr/>
    </dgm:pt>
    <dgm:pt modelId="{40FF4F52-6DE8-4224-8D9B-73A1DA3CC4B9}" type="pres">
      <dgm:prSet presAssocID="{C233C01E-2399-4849-AB0A-1F39EFA4D91F}" presName="arrow" presStyleLbl="alignNode1" presStyleIdx="2" presStyleCnt="4"/>
      <dgm:spPr/>
    </dgm:pt>
    <dgm:pt modelId="{ABDDF883-9951-42CA-8760-0D4197D88C47}" type="pres">
      <dgm:prSet presAssocID="{C233C01E-2399-4849-AB0A-1F39EFA4D91F}" presName="descendantArrow" presStyleLbl="bgAccFollowNode1" presStyleIdx="2" presStyleCnt="4"/>
      <dgm:spPr/>
    </dgm:pt>
    <dgm:pt modelId="{E5CDE425-F4C1-4D83-9DD6-46F47B662594}" type="pres">
      <dgm:prSet presAssocID="{DFDFCD79-8F2E-458C-A4C8-0D91934DEB60}" presName="sp" presStyleCnt="0"/>
      <dgm:spPr/>
    </dgm:pt>
    <dgm:pt modelId="{DBA1B669-8391-4FD5-BBE5-1F5D4FB9D37C}" type="pres">
      <dgm:prSet presAssocID="{268C3036-B920-4FF1-83B0-F19C700ED79A}" presName="arrowAndChildren" presStyleCnt="0"/>
      <dgm:spPr/>
    </dgm:pt>
    <dgm:pt modelId="{D518A2C5-F27D-425C-A5A7-EA8DA0510021}" type="pres">
      <dgm:prSet presAssocID="{268C3036-B920-4FF1-83B0-F19C700ED79A}" presName="parentTextArrow" presStyleLbl="node1" presStyleIdx="0" presStyleCnt="0"/>
      <dgm:spPr/>
    </dgm:pt>
    <dgm:pt modelId="{2294631B-7953-4BED-8052-9CD455D4FB3B}" type="pres">
      <dgm:prSet presAssocID="{268C3036-B920-4FF1-83B0-F19C700ED79A}" presName="arrow" presStyleLbl="alignNode1" presStyleIdx="3" presStyleCnt="4"/>
      <dgm:spPr/>
    </dgm:pt>
    <dgm:pt modelId="{6BEF3A89-4D58-47B0-8B36-59C155944FB5}" type="pres">
      <dgm:prSet presAssocID="{268C3036-B920-4FF1-83B0-F19C700ED79A}" presName="descendantArrow" presStyleLbl="bgAccFollowNode1" presStyleIdx="3" presStyleCnt="4"/>
      <dgm:spPr/>
    </dgm:pt>
  </dgm:ptLst>
  <dgm:cxnLst>
    <dgm:cxn modelId="{53414412-2F2D-45B2-84A6-92BEBDC8E03C}" srcId="{958BA6E1-9624-4382-853B-099EFAC64F2F}" destId="{C233C01E-2399-4849-AB0A-1F39EFA4D91F}" srcOrd="1" destOrd="0" parTransId="{12D178BB-7876-4346-BD7E-21BB7D4959F7}" sibTransId="{262FC880-DDB9-4BE2-B263-00B573B3EF2E}"/>
    <dgm:cxn modelId="{6619461E-B024-46B2-ADA1-8319101F26CB}" type="presOf" srcId="{7658327D-053A-4547-811D-6B0EC387B51B}" destId="{B662D4E7-C7AE-4F18-98BA-9F5726ED6E3B}" srcOrd="0" destOrd="0" presId="urn:microsoft.com/office/officeart/2016/7/layout/VerticalDownArrowProcess"/>
    <dgm:cxn modelId="{66071325-03F0-4C08-A810-B573B9EB061D}" type="presOf" srcId="{15A59E3F-440B-4DE4-831C-D485616F7C3D}" destId="{FAA6D300-2A81-460C-9BF0-25A32BE08436}" srcOrd="0" destOrd="0" presId="urn:microsoft.com/office/officeart/2016/7/layout/VerticalDownArrowProcess"/>
    <dgm:cxn modelId="{E72DC62A-4346-4682-BBEC-CAF584110CA6}" type="presOf" srcId="{1ECEE25A-EB2E-4A0F-9BF9-DD93B01556BC}" destId="{7356CF2C-9D97-4262-A10D-00730882DAA8}" srcOrd="0" destOrd="0" presId="urn:microsoft.com/office/officeart/2016/7/layout/VerticalDownArrowProcess"/>
    <dgm:cxn modelId="{6075593A-E9AE-484C-8D27-E884F96BB5F6}" srcId="{C233C01E-2399-4849-AB0A-1F39EFA4D91F}" destId="{67392029-48BC-4FAF-B1A3-F1F54BAAB633}" srcOrd="0" destOrd="0" parTransId="{E036A5A8-36D8-4063-840E-190DB0996081}" sibTransId="{D527D663-8D01-44AA-B586-2BADD1853C28}"/>
    <dgm:cxn modelId="{07AAA05B-AFEF-4EBB-962A-355150A95251}" type="presOf" srcId="{D845EB35-3A09-4908-907A-4567BF719014}" destId="{6BEF3A89-4D58-47B0-8B36-59C155944FB5}" srcOrd="0" destOrd="0" presId="urn:microsoft.com/office/officeart/2016/7/layout/VerticalDownArrowProcess"/>
    <dgm:cxn modelId="{068DA46F-E094-49FF-8BD3-D3E66129867A}" type="presOf" srcId="{1ADA9E0D-91B6-4414-B563-BB944272FB40}" destId="{10E23B4E-C474-4FDB-B4F8-E8CE2D5CC912}" srcOrd="0" destOrd="0" presId="urn:microsoft.com/office/officeart/2016/7/layout/VerticalDownArrowProcess"/>
    <dgm:cxn modelId="{38D02D75-622E-4B1B-AD2C-0E21A6BF3377}" srcId="{958BA6E1-9624-4382-853B-099EFAC64F2F}" destId="{268C3036-B920-4FF1-83B0-F19C700ED79A}" srcOrd="0" destOrd="0" parTransId="{290636F8-2D5A-401D-98E0-D14855159E72}" sibTransId="{DFDFCD79-8F2E-458C-A4C8-0D91934DEB60}"/>
    <dgm:cxn modelId="{6C897C78-39B2-4EDC-AA1D-E3607D20C755}" srcId="{958BA6E1-9624-4382-853B-099EFAC64F2F}" destId="{15A59E3F-440B-4DE4-831C-D485616F7C3D}" srcOrd="2" destOrd="0" parTransId="{8198E277-DC71-40FD-A027-3B0D167C0350}" sibTransId="{57FEF98A-DD7F-4782-8896-AC91269AFE5B}"/>
    <dgm:cxn modelId="{09FBDA7B-67E6-49C1-9291-4D3C19EE3EE0}" srcId="{268C3036-B920-4FF1-83B0-F19C700ED79A}" destId="{D845EB35-3A09-4908-907A-4567BF719014}" srcOrd="0" destOrd="0" parTransId="{DA49E8D9-DE0F-49B0-8537-3166B66EF272}" sibTransId="{7733FE8A-4004-4713-B2EB-1E49F3E0B199}"/>
    <dgm:cxn modelId="{F488D489-1F94-4CB6-9F0B-84DEFC0C99AF}" type="presOf" srcId="{268C3036-B920-4FF1-83B0-F19C700ED79A}" destId="{2294631B-7953-4BED-8052-9CD455D4FB3B}" srcOrd="1" destOrd="0" presId="urn:microsoft.com/office/officeart/2016/7/layout/VerticalDownArrowProcess"/>
    <dgm:cxn modelId="{5D40E095-CF6A-4C82-A3DF-E0644E893234}" type="presOf" srcId="{268C3036-B920-4FF1-83B0-F19C700ED79A}" destId="{D518A2C5-F27D-425C-A5A7-EA8DA0510021}" srcOrd="0" destOrd="0" presId="urn:microsoft.com/office/officeart/2016/7/layout/VerticalDownArrowProcess"/>
    <dgm:cxn modelId="{069D9AB1-DCD3-4CC2-8883-DE88EA2DF4FB}" type="presOf" srcId="{C233C01E-2399-4849-AB0A-1F39EFA4D91F}" destId="{40FF4F52-6DE8-4224-8D9B-73A1DA3CC4B9}" srcOrd="1" destOrd="0" presId="urn:microsoft.com/office/officeart/2016/7/layout/VerticalDownArrowProcess"/>
    <dgm:cxn modelId="{F7D632B3-6ADF-4239-BA41-25984BDC008D}" srcId="{7658327D-053A-4547-811D-6B0EC387B51B}" destId="{1ECEE25A-EB2E-4A0F-9BF9-DD93B01556BC}" srcOrd="0" destOrd="0" parTransId="{31098E6C-EDA0-490F-AD1C-09F7EAD2F86E}" sibTransId="{43AF03B8-40CD-430C-9172-79C165E00408}"/>
    <dgm:cxn modelId="{C12D77B3-10A4-46F5-9093-E62078DE52AF}" type="presOf" srcId="{C233C01E-2399-4849-AB0A-1F39EFA4D91F}" destId="{CD976750-0591-4A5D-BAAB-C1328582DFD3}" srcOrd="0" destOrd="0" presId="urn:microsoft.com/office/officeart/2016/7/layout/VerticalDownArrowProcess"/>
    <dgm:cxn modelId="{53CFBCD9-D1F8-497F-A4A9-CE789F35AE64}" srcId="{958BA6E1-9624-4382-853B-099EFAC64F2F}" destId="{7658327D-053A-4547-811D-6B0EC387B51B}" srcOrd="3" destOrd="0" parTransId="{6DA70C38-16C7-423D-BB87-7A3EB931D61E}" sibTransId="{970E5D9B-E921-40DA-B196-3603BBE90D14}"/>
    <dgm:cxn modelId="{04DFE2E2-6B1E-4F0A-B45A-E7B45853B3D5}" srcId="{15A59E3F-440B-4DE4-831C-D485616F7C3D}" destId="{1ADA9E0D-91B6-4414-B563-BB944272FB40}" srcOrd="0" destOrd="0" parTransId="{85C6A639-C38E-4258-8CDA-4CB5ADCE583B}" sibTransId="{6BA47D42-2E1F-4282-AE62-BDA3E893BA27}"/>
    <dgm:cxn modelId="{92CAB3E8-EE05-4DE3-A451-DECC66F68B4A}" type="presOf" srcId="{958BA6E1-9624-4382-853B-099EFAC64F2F}" destId="{B3089FA1-9E3A-448E-8BED-9531304743F3}" srcOrd="0" destOrd="0" presId="urn:microsoft.com/office/officeart/2016/7/layout/VerticalDownArrowProcess"/>
    <dgm:cxn modelId="{B47940F8-4E87-4A4F-8EA3-0123FF03D673}" type="presOf" srcId="{67392029-48BC-4FAF-B1A3-F1F54BAAB633}" destId="{ABDDF883-9951-42CA-8760-0D4197D88C47}" srcOrd="0" destOrd="0" presId="urn:microsoft.com/office/officeart/2016/7/layout/VerticalDownArrowProcess"/>
    <dgm:cxn modelId="{78157BFA-DDEC-4784-8799-2EA1719B0A59}" type="presOf" srcId="{15A59E3F-440B-4DE4-831C-D485616F7C3D}" destId="{21C6F736-AE96-4D45-BB00-93FAA52137F8}" srcOrd="1" destOrd="0" presId="urn:microsoft.com/office/officeart/2016/7/layout/VerticalDownArrowProcess"/>
    <dgm:cxn modelId="{A1E27409-E382-4DE2-8BD3-7DA0BA617EA7}" type="presParOf" srcId="{B3089FA1-9E3A-448E-8BED-9531304743F3}" destId="{0FF41758-AFE8-4980-9EFD-3B41FD8A7187}" srcOrd="0" destOrd="0" presId="urn:microsoft.com/office/officeart/2016/7/layout/VerticalDownArrowProcess"/>
    <dgm:cxn modelId="{E7538B25-CC91-4652-8D6B-6001EADB3797}" type="presParOf" srcId="{0FF41758-AFE8-4980-9EFD-3B41FD8A7187}" destId="{B662D4E7-C7AE-4F18-98BA-9F5726ED6E3B}" srcOrd="0" destOrd="0" presId="urn:microsoft.com/office/officeart/2016/7/layout/VerticalDownArrowProcess"/>
    <dgm:cxn modelId="{3B54FFF5-F455-46D5-8607-850116969BDF}" type="presParOf" srcId="{0FF41758-AFE8-4980-9EFD-3B41FD8A7187}" destId="{7356CF2C-9D97-4262-A10D-00730882DAA8}" srcOrd="1" destOrd="0" presId="urn:microsoft.com/office/officeart/2016/7/layout/VerticalDownArrowProcess"/>
    <dgm:cxn modelId="{31239285-E517-4154-817D-0A37F2260DC5}" type="presParOf" srcId="{B3089FA1-9E3A-448E-8BED-9531304743F3}" destId="{B5C98FCE-B9F4-426E-BBB4-FE34668EE699}" srcOrd="1" destOrd="0" presId="urn:microsoft.com/office/officeart/2016/7/layout/VerticalDownArrowProcess"/>
    <dgm:cxn modelId="{E793EDFC-52E5-4C4B-BE13-064AB4564518}" type="presParOf" srcId="{B3089FA1-9E3A-448E-8BED-9531304743F3}" destId="{68AEF8FF-1721-4C45-BB6C-EB025E5E248D}" srcOrd="2" destOrd="0" presId="urn:microsoft.com/office/officeart/2016/7/layout/VerticalDownArrowProcess"/>
    <dgm:cxn modelId="{B1F680C6-DC97-47A6-A0A7-BF832592A728}" type="presParOf" srcId="{68AEF8FF-1721-4C45-BB6C-EB025E5E248D}" destId="{FAA6D300-2A81-460C-9BF0-25A32BE08436}" srcOrd="0" destOrd="0" presId="urn:microsoft.com/office/officeart/2016/7/layout/VerticalDownArrowProcess"/>
    <dgm:cxn modelId="{5D9180F4-AFBE-4B71-BA45-2FFF13ADB7CC}" type="presParOf" srcId="{68AEF8FF-1721-4C45-BB6C-EB025E5E248D}" destId="{21C6F736-AE96-4D45-BB00-93FAA52137F8}" srcOrd="1" destOrd="0" presId="urn:microsoft.com/office/officeart/2016/7/layout/VerticalDownArrowProcess"/>
    <dgm:cxn modelId="{B6E43489-1108-4D0E-B0A9-5ED452BA9CD9}" type="presParOf" srcId="{68AEF8FF-1721-4C45-BB6C-EB025E5E248D}" destId="{10E23B4E-C474-4FDB-B4F8-E8CE2D5CC912}" srcOrd="2" destOrd="0" presId="urn:microsoft.com/office/officeart/2016/7/layout/VerticalDownArrowProcess"/>
    <dgm:cxn modelId="{D6A6D706-4723-4654-9D07-E6763562BFEC}" type="presParOf" srcId="{B3089FA1-9E3A-448E-8BED-9531304743F3}" destId="{5EFE4D74-76E7-4A99-9D8C-269F827E563D}" srcOrd="3" destOrd="0" presId="urn:microsoft.com/office/officeart/2016/7/layout/VerticalDownArrowProcess"/>
    <dgm:cxn modelId="{5A2C81D2-9707-47D6-A8BE-97D48A2115D7}" type="presParOf" srcId="{B3089FA1-9E3A-448E-8BED-9531304743F3}" destId="{BF11ADF6-69B7-4404-98E3-CE868F5D5B32}" srcOrd="4" destOrd="0" presId="urn:microsoft.com/office/officeart/2016/7/layout/VerticalDownArrowProcess"/>
    <dgm:cxn modelId="{B3BDA085-D6BF-4117-8567-3C60906FE706}" type="presParOf" srcId="{BF11ADF6-69B7-4404-98E3-CE868F5D5B32}" destId="{CD976750-0591-4A5D-BAAB-C1328582DFD3}" srcOrd="0" destOrd="0" presId="urn:microsoft.com/office/officeart/2016/7/layout/VerticalDownArrowProcess"/>
    <dgm:cxn modelId="{10BDBD1C-7D3E-4C53-B0C2-88104852763E}" type="presParOf" srcId="{BF11ADF6-69B7-4404-98E3-CE868F5D5B32}" destId="{40FF4F52-6DE8-4224-8D9B-73A1DA3CC4B9}" srcOrd="1" destOrd="0" presId="urn:microsoft.com/office/officeart/2016/7/layout/VerticalDownArrowProcess"/>
    <dgm:cxn modelId="{6C805336-4587-4288-9CED-E705EB0D779D}" type="presParOf" srcId="{BF11ADF6-69B7-4404-98E3-CE868F5D5B32}" destId="{ABDDF883-9951-42CA-8760-0D4197D88C47}" srcOrd="2" destOrd="0" presId="urn:microsoft.com/office/officeart/2016/7/layout/VerticalDownArrowProcess"/>
    <dgm:cxn modelId="{4626681C-9880-4848-8BC7-932BA5BA8AAC}" type="presParOf" srcId="{B3089FA1-9E3A-448E-8BED-9531304743F3}" destId="{E5CDE425-F4C1-4D83-9DD6-46F47B662594}" srcOrd="5" destOrd="0" presId="urn:microsoft.com/office/officeart/2016/7/layout/VerticalDownArrowProcess"/>
    <dgm:cxn modelId="{F062F317-3B87-41CF-81C3-43298653C041}" type="presParOf" srcId="{B3089FA1-9E3A-448E-8BED-9531304743F3}" destId="{DBA1B669-8391-4FD5-BBE5-1F5D4FB9D37C}" srcOrd="6" destOrd="0" presId="urn:microsoft.com/office/officeart/2016/7/layout/VerticalDownArrowProcess"/>
    <dgm:cxn modelId="{F300154A-6778-462D-9F98-ABC8094F049B}" type="presParOf" srcId="{DBA1B669-8391-4FD5-BBE5-1F5D4FB9D37C}" destId="{D518A2C5-F27D-425C-A5A7-EA8DA0510021}" srcOrd="0" destOrd="0" presId="urn:microsoft.com/office/officeart/2016/7/layout/VerticalDownArrowProcess"/>
    <dgm:cxn modelId="{CBFF5B51-8AFC-4062-A949-D442B0C4A385}" type="presParOf" srcId="{DBA1B669-8391-4FD5-BBE5-1F5D4FB9D37C}" destId="{2294631B-7953-4BED-8052-9CD455D4FB3B}" srcOrd="1" destOrd="0" presId="urn:microsoft.com/office/officeart/2016/7/layout/VerticalDownArrowProcess"/>
    <dgm:cxn modelId="{263A6F10-0756-4E64-9795-5B7B919BFD4B}" type="presParOf" srcId="{DBA1B669-8391-4FD5-BBE5-1F5D4FB9D37C}" destId="{6BEF3A89-4D58-47B0-8B36-59C155944FB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5A499A5-275A-45F6-9D63-AB9990CAE80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5F539C-163F-4F30-895D-D41DB208631F}">
      <dgm:prSet/>
      <dgm:spPr/>
      <dgm:t>
        <a:bodyPr/>
        <a:lstStyle/>
        <a:p>
          <a:r>
            <a:rPr lang="en-GB"/>
            <a:t>Relative Navigation</a:t>
          </a:r>
          <a:endParaRPr lang="en-US"/>
        </a:p>
      </dgm:t>
    </dgm:pt>
    <dgm:pt modelId="{6408F208-3E84-45B8-87CE-CDB3FA0D1A1B}" type="parTrans" cxnId="{8F05EDDC-D6FE-4A7B-A132-1C619DAEA111}">
      <dgm:prSet/>
      <dgm:spPr/>
      <dgm:t>
        <a:bodyPr/>
        <a:lstStyle/>
        <a:p>
          <a:endParaRPr lang="en-US"/>
        </a:p>
      </dgm:t>
    </dgm:pt>
    <dgm:pt modelId="{1C8C3CE9-73CE-4933-86D6-8134F7B088EC}" type="sibTrans" cxnId="{8F05EDDC-D6FE-4A7B-A132-1C619DAEA111}">
      <dgm:prSet/>
      <dgm:spPr/>
      <dgm:t>
        <a:bodyPr/>
        <a:lstStyle/>
        <a:p>
          <a:endParaRPr lang="en-US"/>
        </a:p>
      </dgm:t>
    </dgm:pt>
    <dgm:pt modelId="{CC19F1F7-A569-4060-9242-A2448101B339}">
      <dgm:prSet/>
      <dgm:spPr/>
      <dgm:t>
        <a:bodyPr/>
        <a:lstStyle/>
        <a:p>
          <a:r>
            <a:rPr lang="en-GB"/>
            <a:t>Child Routes</a:t>
          </a:r>
          <a:endParaRPr lang="en-US"/>
        </a:p>
      </dgm:t>
    </dgm:pt>
    <dgm:pt modelId="{DE56B8D9-76CE-43C3-A833-F4F1DD52EE38}" type="parTrans" cxnId="{D4A16930-DDB9-45DF-B491-A49D2EF85B48}">
      <dgm:prSet/>
      <dgm:spPr/>
      <dgm:t>
        <a:bodyPr/>
        <a:lstStyle/>
        <a:p>
          <a:endParaRPr lang="en-US"/>
        </a:p>
      </dgm:t>
    </dgm:pt>
    <dgm:pt modelId="{06CB8586-2B65-4547-880D-DA245A859EA4}" type="sibTrans" cxnId="{D4A16930-DDB9-45DF-B491-A49D2EF85B48}">
      <dgm:prSet/>
      <dgm:spPr/>
      <dgm:t>
        <a:bodyPr/>
        <a:lstStyle/>
        <a:p>
          <a:endParaRPr lang="en-US"/>
        </a:p>
      </dgm:t>
    </dgm:pt>
    <dgm:pt modelId="{AFF796BB-0DE6-4628-A5C0-C30DDDB91446}" type="pres">
      <dgm:prSet presAssocID="{C5A499A5-275A-45F6-9D63-AB9990CAE80F}" presName="linear" presStyleCnt="0">
        <dgm:presLayoutVars>
          <dgm:animLvl val="lvl"/>
          <dgm:resizeHandles val="exact"/>
        </dgm:presLayoutVars>
      </dgm:prSet>
      <dgm:spPr/>
    </dgm:pt>
    <dgm:pt modelId="{52A36AAB-9BE9-45DF-A7A5-E6CFB2748CFE}" type="pres">
      <dgm:prSet presAssocID="{025F539C-163F-4F30-895D-D41DB208631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B105F51-9030-4BE8-9D7B-67EE381B3DC0}" type="pres">
      <dgm:prSet presAssocID="{1C8C3CE9-73CE-4933-86D6-8134F7B088EC}" presName="spacer" presStyleCnt="0"/>
      <dgm:spPr/>
    </dgm:pt>
    <dgm:pt modelId="{F5990761-228E-4691-ACD2-CB9FA5E4ADF2}" type="pres">
      <dgm:prSet presAssocID="{CC19F1F7-A569-4060-9242-A2448101B33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4A16930-DDB9-45DF-B491-A49D2EF85B48}" srcId="{C5A499A5-275A-45F6-9D63-AB9990CAE80F}" destId="{CC19F1F7-A569-4060-9242-A2448101B339}" srcOrd="1" destOrd="0" parTransId="{DE56B8D9-76CE-43C3-A833-F4F1DD52EE38}" sibTransId="{06CB8586-2B65-4547-880D-DA245A859EA4}"/>
    <dgm:cxn modelId="{34B17563-5E11-48B6-B414-A71658960CB4}" type="presOf" srcId="{C5A499A5-275A-45F6-9D63-AB9990CAE80F}" destId="{AFF796BB-0DE6-4628-A5C0-C30DDDB91446}" srcOrd="0" destOrd="0" presId="urn:microsoft.com/office/officeart/2005/8/layout/vList2"/>
    <dgm:cxn modelId="{EF7164B9-2CA0-4742-BDC8-3355E889B89C}" type="presOf" srcId="{CC19F1F7-A569-4060-9242-A2448101B339}" destId="{F5990761-228E-4691-ACD2-CB9FA5E4ADF2}" srcOrd="0" destOrd="0" presId="urn:microsoft.com/office/officeart/2005/8/layout/vList2"/>
    <dgm:cxn modelId="{6368AEC3-D499-49B6-9F43-FBA85E0D8C64}" type="presOf" srcId="{025F539C-163F-4F30-895D-D41DB208631F}" destId="{52A36AAB-9BE9-45DF-A7A5-E6CFB2748CFE}" srcOrd="0" destOrd="0" presId="urn:microsoft.com/office/officeart/2005/8/layout/vList2"/>
    <dgm:cxn modelId="{8F05EDDC-D6FE-4A7B-A132-1C619DAEA111}" srcId="{C5A499A5-275A-45F6-9D63-AB9990CAE80F}" destId="{025F539C-163F-4F30-895D-D41DB208631F}" srcOrd="0" destOrd="0" parTransId="{6408F208-3E84-45B8-87CE-CDB3FA0D1A1B}" sibTransId="{1C8C3CE9-73CE-4933-86D6-8134F7B088EC}"/>
    <dgm:cxn modelId="{4692CE13-8509-4B97-92C5-C33D2EF40015}" type="presParOf" srcId="{AFF796BB-0DE6-4628-A5C0-C30DDDB91446}" destId="{52A36AAB-9BE9-45DF-A7A5-E6CFB2748CFE}" srcOrd="0" destOrd="0" presId="urn:microsoft.com/office/officeart/2005/8/layout/vList2"/>
    <dgm:cxn modelId="{4413B258-A405-48D3-8891-B829EA2E3CD4}" type="presParOf" srcId="{AFF796BB-0DE6-4628-A5C0-C30DDDB91446}" destId="{AB105F51-9030-4BE8-9D7B-67EE381B3DC0}" srcOrd="1" destOrd="0" presId="urn:microsoft.com/office/officeart/2005/8/layout/vList2"/>
    <dgm:cxn modelId="{C66183C2-3C42-4E6A-9800-20B37450D4E6}" type="presParOf" srcId="{AFF796BB-0DE6-4628-A5C0-C30DDDB91446}" destId="{F5990761-228E-4691-ACD2-CB9FA5E4ADF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A73EDD2-7B5C-4E48-8127-2610038770E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310E923-D79A-42E2-BCA8-580C2155CBD6}">
      <dgm:prSet/>
      <dgm:spPr/>
      <dgm:t>
        <a:bodyPr/>
        <a:lstStyle/>
        <a:p>
          <a:r>
            <a:rPr lang="en-GB"/>
            <a:t>Template Driven Forms</a:t>
          </a:r>
          <a:endParaRPr lang="en-US"/>
        </a:p>
      </dgm:t>
    </dgm:pt>
    <dgm:pt modelId="{AB317B7C-6858-4CB6-BC7F-B0C514F5743D}" type="parTrans" cxnId="{3FB18E95-7E70-427B-B674-F51AD7D34000}">
      <dgm:prSet/>
      <dgm:spPr/>
      <dgm:t>
        <a:bodyPr/>
        <a:lstStyle/>
        <a:p>
          <a:endParaRPr lang="en-US"/>
        </a:p>
      </dgm:t>
    </dgm:pt>
    <dgm:pt modelId="{69AD930B-6969-4D44-9AA1-7A24861CEAC4}" type="sibTrans" cxnId="{3FB18E95-7E70-427B-B674-F51AD7D34000}">
      <dgm:prSet/>
      <dgm:spPr/>
      <dgm:t>
        <a:bodyPr/>
        <a:lstStyle/>
        <a:p>
          <a:endParaRPr lang="en-US"/>
        </a:p>
      </dgm:t>
    </dgm:pt>
    <dgm:pt modelId="{0971180C-8063-478C-BFBA-4E9AF2765CB4}">
      <dgm:prSet/>
      <dgm:spPr/>
      <dgm:t>
        <a:bodyPr/>
        <a:lstStyle/>
        <a:p>
          <a:r>
            <a:rPr lang="en-GB"/>
            <a:t>Heavy on the component template</a:t>
          </a:r>
          <a:endParaRPr lang="en-US"/>
        </a:p>
      </dgm:t>
    </dgm:pt>
    <dgm:pt modelId="{CE42D4A6-24C4-4A95-8285-998C5F7D2EB1}" type="parTrans" cxnId="{664DC947-DBAA-4C96-81D7-DD2AAC323171}">
      <dgm:prSet/>
      <dgm:spPr/>
      <dgm:t>
        <a:bodyPr/>
        <a:lstStyle/>
        <a:p>
          <a:endParaRPr lang="en-US"/>
        </a:p>
      </dgm:t>
    </dgm:pt>
    <dgm:pt modelId="{C3EEFBFC-5B0F-486C-A56B-B1310B6ECE93}" type="sibTrans" cxnId="{664DC947-DBAA-4C96-81D7-DD2AAC323171}">
      <dgm:prSet/>
      <dgm:spPr/>
      <dgm:t>
        <a:bodyPr/>
        <a:lstStyle/>
        <a:p>
          <a:endParaRPr lang="en-US"/>
        </a:p>
      </dgm:t>
    </dgm:pt>
    <dgm:pt modelId="{2421479B-7BD9-4D78-A96C-4B97B0E4A9C5}">
      <dgm:prSet/>
      <dgm:spPr/>
      <dgm:t>
        <a:bodyPr/>
        <a:lstStyle/>
        <a:p>
          <a:r>
            <a:rPr lang="en-GB"/>
            <a:t>Reactive Forms</a:t>
          </a:r>
          <a:endParaRPr lang="en-US"/>
        </a:p>
      </dgm:t>
    </dgm:pt>
    <dgm:pt modelId="{D8C0CB29-ED59-4542-8D20-2033CDCD6FA2}" type="parTrans" cxnId="{9C0084DA-00E9-4B50-9BFC-B161E77C3D94}">
      <dgm:prSet/>
      <dgm:spPr/>
      <dgm:t>
        <a:bodyPr/>
        <a:lstStyle/>
        <a:p>
          <a:endParaRPr lang="en-US"/>
        </a:p>
      </dgm:t>
    </dgm:pt>
    <dgm:pt modelId="{2993142C-C99A-41A8-9111-D0A22B0F9E5F}" type="sibTrans" cxnId="{9C0084DA-00E9-4B50-9BFC-B161E77C3D94}">
      <dgm:prSet/>
      <dgm:spPr/>
      <dgm:t>
        <a:bodyPr/>
        <a:lstStyle/>
        <a:p>
          <a:endParaRPr lang="en-US"/>
        </a:p>
      </dgm:t>
    </dgm:pt>
    <dgm:pt modelId="{07D418C1-548B-44B2-AC4A-B91876B8A20D}">
      <dgm:prSet/>
      <dgm:spPr/>
      <dgm:t>
        <a:bodyPr/>
        <a:lstStyle/>
        <a:p>
          <a:r>
            <a:rPr lang="en-GB"/>
            <a:t>Heavy on component class</a:t>
          </a:r>
          <a:endParaRPr lang="en-US"/>
        </a:p>
      </dgm:t>
    </dgm:pt>
    <dgm:pt modelId="{A99909A9-04DB-4D80-AC21-9B29C84FE387}" type="parTrans" cxnId="{20F3CB19-2D36-4967-A53A-2ABFA8264B93}">
      <dgm:prSet/>
      <dgm:spPr/>
      <dgm:t>
        <a:bodyPr/>
        <a:lstStyle/>
        <a:p>
          <a:endParaRPr lang="en-US"/>
        </a:p>
      </dgm:t>
    </dgm:pt>
    <dgm:pt modelId="{4C3A4DD9-5597-429E-97FC-7E7329794A5E}" type="sibTrans" cxnId="{20F3CB19-2D36-4967-A53A-2ABFA8264B93}">
      <dgm:prSet/>
      <dgm:spPr/>
      <dgm:t>
        <a:bodyPr/>
        <a:lstStyle/>
        <a:p>
          <a:endParaRPr lang="en-US"/>
        </a:p>
      </dgm:t>
    </dgm:pt>
    <dgm:pt modelId="{B6DCFDBF-DC72-480C-9367-2859C2F6FC0F}" type="pres">
      <dgm:prSet presAssocID="{7A73EDD2-7B5C-4E48-8127-2610038770E4}" presName="linear" presStyleCnt="0">
        <dgm:presLayoutVars>
          <dgm:dir/>
          <dgm:animLvl val="lvl"/>
          <dgm:resizeHandles val="exact"/>
        </dgm:presLayoutVars>
      </dgm:prSet>
      <dgm:spPr/>
    </dgm:pt>
    <dgm:pt modelId="{4ACB19FB-8AE0-4FFF-8F0D-BCFA5BE27751}" type="pres">
      <dgm:prSet presAssocID="{7310E923-D79A-42E2-BCA8-580C2155CBD6}" presName="parentLin" presStyleCnt="0"/>
      <dgm:spPr/>
    </dgm:pt>
    <dgm:pt modelId="{DE7CEB0F-A5BA-4901-9E11-094F2CA5894F}" type="pres">
      <dgm:prSet presAssocID="{7310E923-D79A-42E2-BCA8-580C2155CBD6}" presName="parentLeftMargin" presStyleLbl="node1" presStyleIdx="0" presStyleCnt="2"/>
      <dgm:spPr/>
    </dgm:pt>
    <dgm:pt modelId="{6C48F0B4-02BE-4AF5-A389-D9E8045CFB7E}" type="pres">
      <dgm:prSet presAssocID="{7310E923-D79A-42E2-BCA8-580C2155CBD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DC6711-5560-4FF2-AEEB-EBC65922D181}" type="pres">
      <dgm:prSet presAssocID="{7310E923-D79A-42E2-BCA8-580C2155CBD6}" presName="negativeSpace" presStyleCnt="0"/>
      <dgm:spPr/>
    </dgm:pt>
    <dgm:pt modelId="{81A2470F-0D2E-4591-8BB8-30AA8CA0F733}" type="pres">
      <dgm:prSet presAssocID="{7310E923-D79A-42E2-BCA8-580C2155CBD6}" presName="childText" presStyleLbl="conFgAcc1" presStyleIdx="0" presStyleCnt="2">
        <dgm:presLayoutVars>
          <dgm:bulletEnabled val="1"/>
        </dgm:presLayoutVars>
      </dgm:prSet>
      <dgm:spPr/>
    </dgm:pt>
    <dgm:pt modelId="{3DE7AA68-1F33-4435-98ED-7AE3E619162B}" type="pres">
      <dgm:prSet presAssocID="{69AD930B-6969-4D44-9AA1-7A24861CEAC4}" presName="spaceBetweenRectangles" presStyleCnt="0"/>
      <dgm:spPr/>
    </dgm:pt>
    <dgm:pt modelId="{3C0BDFAE-B9FA-4D6C-9974-EEB9EA0D1B17}" type="pres">
      <dgm:prSet presAssocID="{2421479B-7BD9-4D78-A96C-4B97B0E4A9C5}" presName="parentLin" presStyleCnt="0"/>
      <dgm:spPr/>
    </dgm:pt>
    <dgm:pt modelId="{A13D4ABD-6A43-410D-B16D-E7E7E9022728}" type="pres">
      <dgm:prSet presAssocID="{2421479B-7BD9-4D78-A96C-4B97B0E4A9C5}" presName="parentLeftMargin" presStyleLbl="node1" presStyleIdx="0" presStyleCnt="2"/>
      <dgm:spPr/>
    </dgm:pt>
    <dgm:pt modelId="{DE85A0E3-AC85-4998-9AFE-A228C07E9EF4}" type="pres">
      <dgm:prSet presAssocID="{2421479B-7BD9-4D78-A96C-4B97B0E4A9C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0E6D816-77E4-4DD9-98B5-48FF4EF6B54C}" type="pres">
      <dgm:prSet presAssocID="{2421479B-7BD9-4D78-A96C-4B97B0E4A9C5}" presName="negativeSpace" presStyleCnt="0"/>
      <dgm:spPr/>
    </dgm:pt>
    <dgm:pt modelId="{73CFF029-D341-4472-B2E1-13EE09387DBA}" type="pres">
      <dgm:prSet presAssocID="{2421479B-7BD9-4D78-A96C-4B97B0E4A9C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0F3CB19-2D36-4967-A53A-2ABFA8264B93}" srcId="{2421479B-7BD9-4D78-A96C-4B97B0E4A9C5}" destId="{07D418C1-548B-44B2-AC4A-B91876B8A20D}" srcOrd="0" destOrd="0" parTransId="{A99909A9-04DB-4D80-AC21-9B29C84FE387}" sibTransId="{4C3A4DD9-5597-429E-97FC-7E7329794A5E}"/>
    <dgm:cxn modelId="{E1156136-E050-4151-A4CF-9B92EF042F13}" type="presOf" srcId="{2421479B-7BD9-4D78-A96C-4B97B0E4A9C5}" destId="{DE85A0E3-AC85-4998-9AFE-A228C07E9EF4}" srcOrd="1" destOrd="0" presId="urn:microsoft.com/office/officeart/2005/8/layout/list1"/>
    <dgm:cxn modelId="{B1A80E3C-7002-46C3-900C-E334C96C2B4A}" type="presOf" srcId="{2421479B-7BD9-4D78-A96C-4B97B0E4A9C5}" destId="{A13D4ABD-6A43-410D-B16D-E7E7E9022728}" srcOrd="0" destOrd="0" presId="urn:microsoft.com/office/officeart/2005/8/layout/list1"/>
    <dgm:cxn modelId="{664DC947-DBAA-4C96-81D7-DD2AAC323171}" srcId="{7310E923-D79A-42E2-BCA8-580C2155CBD6}" destId="{0971180C-8063-478C-BFBA-4E9AF2765CB4}" srcOrd="0" destOrd="0" parTransId="{CE42D4A6-24C4-4A95-8285-998C5F7D2EB1}" sibTransId="{C3EEFBFC-5B0F-486C-A56B-B1310B6ECE93}"/>
    <dgm:cxn modelId="{832A5C53-4CB8-42D7-8AA6-21AE6BADFBEF}" type="presOf" srcId="{07D418C1-548B-44B2-AC4A-B91876B8A20D}" destId="{73CFF029-D341-4472-B2E1-13EE09387DBA}" srcOrd="0" destOrd="0" presId="urn:microsoft.com/office/officeart/2005/8/layout/list1"/>
    <dgm:cxn modelId="{3FB18E95-7E70-427B-B674-F51AD7D34000}" srcId="{7A73EDD2-7B5C-4E48-8127-2610038770E4}" destId="{7310E923-D79A-42E2-BCA8-580C2155CBD6}" srcOrd="0" destOrd="0" parTransId="{AB317B7C-6858-4CB6-BC7F-B0C514F5743D}" sibTransId="{69AD930B-6969-4D44-9AA1-7A24861CEAC4}"/>
    <dgm:cxn modelId="{2D984FA1-D358-4583-8211-9005556965C9}" type="presOf" srcId="{7310E923-D79A-42E2-BCA8-580C2155CBD6}" destId="{DE7CEB0F-A5BA-4901-9E11-094F2CA5894F}" srcOrd="0" destOrd="0" presId="urn:microsoft.com/office/officeart/2005/8/layout/list1"/>
    <dgm:cxn modelId="{1C4DDACB-5047-4F60-918A-D265B2108859}" type="presOf" srcId="{0971180C-8063-478C-BFBA-4E9AF2765CB4}" destId="{81A2470F-0D2E-4591-8BB8-30AA8CA0F733}" srcOrd="0" destOrd="0" presId="urn:microsoft.com/office/officeart/2005/8/layout/list1"/>
    <dgm:cxn modelId="{9C0084DA-00E9-4B50-9BFC-B161E77C3D94}" srcId="{7A73EDD2-7B5C-4E48-8127-2610038770E4}" destId="{2421479B-7BD9-4D78-A96C-4B97B0E4A9C5}" srcOrd="1" destOrd="0" parTransId="{D8C0CB29-ED59-4542-8D20-2033CDCD6FA2}" sibTransId="{2993142C-C99A-41A8-9111-D0A22B0F9E5F}"/>
    <dgm:cxn modelId="{E592C7EA-8808-4774-8565-B28EF6FE92C2}" type="presOf" srcId="{7310E923-D79A-42E2-BCA8-580C2155CBD6}" destId="{6C48F0B4-02BE-4AF5-A389-D9E8045CFB7E}" srcOrd="1" destOrd="0" presId="urn:microsoft.com/office/officeart/2005/8/layout/list1"/>
    <dgm:cxn modelId="{A14E26FA-5E1E-47F1-A40E-48F68304049C}" type="presOf" srcId="{7A73EDD2-7B5C-4E48-8127-2610038770E4}" destId="{B6DCFDBF-DC72-480C-9367-2859C2F6FC0F}" srcOrd="0" destOrd="0" presId="urn:microsoft.com/office/officeart/2005/8/layout/list1"/>
    <dgm:cxn modelId="{E9E3C898-B261-492B-AC64-1C274735EBA3}" type="presParOf" srcId="{B6DCFDBF-DC72-480C-9367-2859C2F6FC0F}" destId="{4ACB19FB-8AE0-4FFF-8F0D-BCFA5BE27751}" srcOrd="0" destOrd="0" presId="urn:microsoft.com/office/officeart/2005/8/layout/list1"/>
    <dgm:cxn modelId="{6A956F81-22F9-4AB2-92D2-4884A5108928}" type="presParOf" srcId="{4ACB19FB-8AE0-4FFF-8F0D-BCFA5BE27751}" destId="{DE7CEB0F-A5BA-4901-9E11-094F2CA5894F}" srcOrd="0" destOrd="0" presId="urn:microsoft.com/office/officeart/2005/8/layout/list1"/>
    <dgm:cxn modelId="{A1BCF9A6-E611-46C9-A29E-455506B29DB9}" type="presParOf" srcId="{4ACB19FB-8AE0-4FFF-8F0D-BCFA5BE27751}" destId="{6C48F0B4-02BE-4AF5-A389-D9E8045CFB7E}" srcOrd="1" destOrd="0" presId="urn:microsoft.com/office/officeart/2005/8/layout/list1"/>
    <dgm:cxn modelId="{CAB39CE1-CCD4-4F4A-8164-1D419C941B76}" type="presParOf" srcId="{B6DCFDBF-DC72-480C-9367-2859C2F6FC0F}" destId="{53DC6711-5560-4FF2-AEEB-EBC65922D181}" srcOrd="1" destOrd="0" presId="urn:microsoft.com/office/officeart/2005/8/layout/list1"/>
    <dgm:cxn modelId="{A34A1156-1396-4443-A2EF-2231AAF98F67}" type="presParOf" srcId="{B6DCFDBF-DC72-480C-9367-2859C2F6FC0F}" destId="{81A2470F-0D2E-4591-8BB8-30AA8CA0F733}" srcOrd="2" destOrd="0" presId="urn:microsoft.com/office/officeart/2005/8/layout/list1"/>
    <dgm:cxn modelId="{48A57D06-4946-498E-8902-89A18BDED15E}" type="presParOf" srcId="{B6DCFDBF-DC72-480C-9367-2859C2F6FC0F}" destId="{3DE7AA68-1F33-4435-98ED-7AE3E619162B}" srcOrd="3" destOrd="0" presId="urn:microsoft.com/office/officeart/2005/8/layout/list1"/>
    <dgm:cxn modelId="{12FB2AEE-C94B-45B2-9486-0F4C35A06C50}" type="presParOf" srcId="{B6DCFDBF-DC72-480C-9367-2859C2F6FC0F}" destId="{3C0BDFAE-B9FA-4D6C-9974-EEB9EA0D1B17}" srcOrd="4" destOrd="0" presId="urn:microsoft.com/office/officeart/2005/8/layout/list1"/>
    <dgm:cxn modelId="{A804EF55-A273-454F-B7E5-E8EB2BDE0AC3}" type="presParOf" srcId="{3C0BDFAE-B9FA-4D6C-9974-EEB9EA0D1B17}" destId="{A13D4ABD-6A43-410D-B16D-E7E7E9022728}" srcOrd="0" destOrd="0" presId="urn:microsoft.com/office/officeart/2005/8/layout/list1"/>
    <dgm:cxn modelId="{D30982BF-D424-4E1C-91A4-A7DE00E9C125}" type="presParOf" srcId="{3C0BDFAE-B9FA-4D6C-9974-EEB9EA0D1B17}" destId="{DE85A0E3-AC85-4998-9AFE-A228C07E9EF4}" srcOrd="1" destOrd="0" presId="urn:microsoft.com/office/officeart/2005/8/layout/list1"/>
    <dgm:cxn modelId="{59AB40E1-E660-4831-83F4-77B964496F3A}" type="presParOf" srcId="{B6DCFDBF-DC72-480C-9367-2859C2F6FC0F}" destId="{80E6D816-77E4-4DD9-98B5-48FF4EF6B54C}" srcOrd="5" destOrd="0" presId="urn:microsoft.com/office/officeart/2005/8/layout/list1"/>
    <dgm:cxn modelId="{1EFA61A7-7953-41A0-BBBF-2560DAB26956}" type="presParOf" srcId="{B6DCFDBF-DC72-480C-9367-2859C2F6FC0F}" destId="{73CFF029-D341-4472-B2E1-13EE09387DB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FDF7CE6-5861-46D7-96FD-99F52191157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90637A9-1903-47B8-A663-7DB504F3BA63}">
      <dgm:prSet/>
      <dgm:spPr/>
      <dgm:t>
        <a:bodyPr/>
        <a:lstStyle/>
        <a:p>
          <a:r>
            <a:rPr lang="en-GB"/>
            <a:t>Easy to use and similar to Angular JS forms</a:t>
          </a:r>
          <a:endParaRPr lang="en-US"/>
        </a:p>
      </dgm:t>
    </dgm:pt>
    <dgm:pt modelId="{1487FDE8-6983-4326-8E9D-6F9A464EBCE5}" type="parTrans" cxnId="{1F72E931-C744-41F0-95D7-5308D694BBC0}">
      <dgm:prSet/>
      <dgm:spPr/>
      <dgm:t>
        <a:bodyPr/>
        <a:lstStyle/>
        <a:p>
          <a:endParaRPr lang="en-US"/>
        </a:p>
      </dgm:t>
    </dgm:pt>
    <dgm:pt modelId="{2B48F0E1-051F-4AAC-8646-99853D30CB75}" type="sibTrans" cxnId="{1F72E931-C744-41F0-95D7-5308D694BBC0}">
      <dgm:prSet/>
      <dgm:spPr/>
      <dgm:t>
        <a:bodyPr/>
        <a:lstStyle/>
        <a:p>
          <a:endParaRPr lang="en-US"/>
        </a:p>
      </dgm:t>
    </dgm:pt>
    <dgm:pt modelId="{4430AEA1-CDE8-4440-826A-CA0036D3F9F6}">
      <dgm:prSet/>
      <dgm:spPr/>
      <dgm:t>
        <a:bodyPr/>
        <a:lstStyle/>
        <a:p>
          <a:r>
            <a:rPr lang="en-GB"/>
            <a:t>Two-way data binding using ngModel</a:t>
          </a:r>
          <a:endParaRPr lang="en-US"/>
        </a:p>
      </dgm:t>
    </dgm:pt>
    <dgm:pt modelId="{6642EFDB-6EB2-4163-AE2D-945387B16FCF}" type="parTrans" cxnId="{DF892514-5B13-4A65-BA27-BFB94C056575}">
      <dgm:prSet/>
      <dgm:spPr/>
      <dgm:t>
        <a:bodyPr/>
        <a:lstStyle/>
        <a:p>
          <a:endParaRPr lang="en-US"/>
        </a:p>
      </dgm:t>
    </dgm:pt>
    <dgm:pt modelId="{49CB2770-95E0-443A-BED4-F8B7AC24294F}" type="sibTrans" cxnId="{DF892514-5B13-4A65-BA27-BFB94C056575}">
      <dgm:prSet/>
      <dgm:spPr/>
      <dgm:t>
        <a:bodyPr/>
        <a:lstStyle/>
        <a:p>
          <a:endParaRPr lang="en-US"/>
        </a:p>
      </dgm:t>
    </dgm:pt>
    <dgm:pt modelId="{FE7953B6-DA94-4E88-B118-D2653764102B}">
      <dgm:prSet/>
      <dgm:spPr/>
      <dgm:t>
        <a:bodyPr/>
        <a:lstStyle/>
        <a:p>
          <a:r>
            <a:rPr lang="en-GB"/>
            <a:t>Bulky HTML and minimal component code</a:t>
          </a:r>
          <a:endParaRPr lang="en-US"/>
        </a:p>
      </dgm:t>
    </dgm:pt>
    <dgm:pt modelId="{009A9127-2968-4982-9EA4-33F86E6ADFBD}" type="parTrans" cxnId="{1A7C1A81-82EA-40B9-8AAB-37E3F83F33CA}">
      <dgm:prSet/>
      <dgm:spPr/>
      <dgm:t>
        <a:bodyPr/>
        <a:lstStyle/>
        <a:p>
          <a:endParaRPr lang="en-US"/>
        </a:p>
      </dgm:t>
    </dgm:pt>
    <dgm:pt modelId="{41262F90-7D88-4DAD-8EA5-C49A6D29DE6A}" type="sibTrans" cxnId="{1A7C1A81-82EA-40B9-8AAB-37E3F83F33CA}">
      <dgm:prSet/>
      <dgm:spPr/>
      <dgm:t>
        <a:bodyPr/>
        <a:lstStyle/>
        <a:p>
          <a:endParaRPr lang="en-US"/>
        </a:p>
      </dgm:t>
    </dgm:pt>
    <dgm:pt modelId="{FDC61715-AF10-4011-92C5-544E0FEBECFB}">
      <dgm:prSet/>
      <dgm:spPr/>
      <dgm:t>
        <a:bodyPr/>
        <a:lstStyle/>
        <a:p>
          <a:r>
            <a:rPr lang="en-GB"/>
            <a:t>Automatically track the form and form element state and validity</a:t>
          </a:r>
          <a:endParaRPr lang="en-US"/>
        </a:p>
      </dgm:t>
    </dgm:pt>
    <dgm:pt modelId="{0C26C126-D195-495A-B624-8B64656D518B}" type="parTrans" cxnId="{28A716AC-274B-4484-99C0-79973DA2AE67}">
      <dgm:prSet/>
      <dgm:spPr/>
      <dgm:t>
        <a:bodyPr/>
        <a:lstStyle/>
        <a:p>
          <a:endParaRPr lang="en-US"/>
        </a:p>
      </dgm:t>
    </dgm:pt>
    <dgm:pt modelId="{B3E3CDEA-BE19-40CD-91F9-BE1E1A1446FE}" type="sibTrans" cxnId="{28A716AC-274B-4484-99C0-79973DA2AE67}">
      <dgm:prSet/>
      <dgm:spPr/>
      <dgm:t>
        <a:bodyPr/>
        <a:lstStyle/>
        <a:p>
          <a:endParaRPr lang="en-US"/>
        </a:p>
      </dgm:t>
    </dgm:pt>
    <dgm:pt modelId="{4E5BF3EB-62AC-43D3-BC95-AF3AAB71A11E}">
      <dgm:prSet/>
      <dgm:spPr/>
      <dgm:t>
        <a:bodyPr/>
        <a:lstStyle/>
        <a:p>
          <a:r>
            <a:rPr lang="en-GB"/>
            <a:t>Unit testing is challenging</a:t>
          </a:r>
          <a:endParaRPr lang="en-US"/>
        </a:p>
      </dgm:t>
    </dgm:pt>
    <dgm:pt modelId="{24316C28-EC71-4F6D-9919-A36607466D22}" type="parTrans" cxnId="{F17D3F30-09B4-4DC2-93D1-CC17258D5EA8}">
      <dgm:prSet/>
      <dgm:spPr/>
      <dgm:t>
        <a:bodyPr/>
        <a:lstStyle/>
        <a:p>
          <a:endParaRPr lang="en-US"/>
        </a:p>
      </dgm:t>
    </dgm:pt>
    <dgm:pt modelId="{E9EBF556-BE7D-45CA-A460-FC72062989F1}" type="sibTrans" cxnId="{F17D3F30-09B4-4DC2-93D1-CC17258D5EA8}">
      <dgm:prSet/>
      <dgm:spPr/>
      <dgm:t>
        <a:bodyPr/>
        <a:lstStyle/>
        <a:p>
          <a:endParaRPr lang="en-US"/>
        </a:p>
      </dgm:t>
    </dgm:pt>
    <dgm:pt modelId="{153C519E-0EE1-4BEF-BB4A-E12989EC495A}">
      <dgm:prSet/>
      <dgm:spPr/>
      <dgm:t>
        <a:bodyPr/>
        <a:lstStyle/>
        <a:p>
          <a:r>
            <a:rPr lang="en-GB"/>
            <a:t>Readability decreases with complex forms and validation</a:t>
          </a:r>
          <a:endParaRPr lang="en-US"/>
        </a:p>
      </dgm:t>
    </dgm:pt>
    <dgm:pt modelId="{CFBCD0E9-04FB-4BC0-B526-4131DD2F1884}" type="parTrans" cxnId="{80D0F65D-3549-4DE3-8432-0877079503FA}">
      <dgm:prSet/>
      <dgm:spPr/>
      <dgm:t>
        <a:bodyPr/>
        <a:lstStyle/>
        <a:p>
          <a:endParaRPr lang="en-US"/>
        </a:p>
      </dgm:t>
    </dgm:pt>
    <dgm:pt modelId="{B646C55B-0BA9-4342-AEB9-5365230A6731}" type="sibTrans" cxnId="{80D0F65D-3549-4DE3-8432-0877079503FA}">
      <dgm:prSet/>
      <dgm:spPr/>
      <dgm:t>
        <a:bodyPr/>
        <a:lstStyle/>
        <a:p>
          <a:endParaRPr lang="en-US"/>
        </a:p>
      </dgm:t>
    </dgm:pt>
    <dgm:pt modelId="{E0070CA6-2A9C-4C28-A603-F1694B169638}">
      <dgm:prSet/>
      <dgm:spPr/>
      <dgm:t>
        <a:bodyPr/>
        <a:lstStyle/>
        <a:p>
          <a:r>
            <a:rPr lang="en-GB"/>
            <a:t>Suitable for simple scenario</a:t>
          </a:r>
          <a:endParaRPr lang="en-US"/>
        </a:p>
      </dgm:t>
    </dgm:pt>
    <dgm:pt modelId="{A02BF92A-961C-4BED-97C5-49BFCAA41DDD}" type="parTrans" cxnId="{68E154F6-7576-42F1-831E-49727DA5F60C}">
      <dgm:prSet/>
      <dgm:spPr/>
      <dgm:t>
        <a:bodyPr/>
        <a:lstStyle/>
        <a:p>
          <a:endParaRPr lang="en-US"/>
        </a:p>
      </dgm:t>
    </dgm:pt>
    <dgm:pt modelId="{F86C161D-6883-4EE5-8D17-C0F46B4F9CA4}" type="sibTrans" cxnId="{68E154F6-7576-42F1-831E-49727DA5F60C}">
      <dgm:prSet/>
      <dgm:spPr/>
      <dgm:t>
        <a:bodyPr/>
        <a:lstStyle/>
        <a:p>
          <a:endParaRPr lang="en-US"/>
        </a:p>
      </dgm:t>
    </dgm:pt>
    <dgm:pt modelId="{5261C389-F0EE-4A0B-8105-3483E2AB8331}">
      <dgm:prSet/>
      <dgm:spPr/>
      <dgm:t>
        <a:bodyPr/>
        <a:lstStyle/>
        <a:p>
          <a:r>
            <a:rPr lang="en-GB"/>
            <a:t>TDF</a:t>
          </a:r>
          <a:endParaRPr lang="en-US"/>
        </a:p>
      </dgm:t>
    </dgm:pt>
    <dgm:pt modelId="{3C886542-B7C9-4B2F-904F-20C7962B4B88}" type="parTrans" cxnId="{B8C3C75F-DFF5-4906-AB3A-C1F0C3D4F22D}">
      <dgm:prSet/>
      <dgm:spPr/>
      <dgm:t>
        <a:bodyPr/>
        <a:lstStyle/>
        <a:p>
          <a:endParaRPr lang="en-US"/>
        </a:p>
      </dgm:t>
    </dgm:pt>
    <dgm:pt modelId="{C7092596-BF82-4B4E-B07B-22EA77CF5172}" type="sibTrans" cxnId="{B8C3C75F-DFF5-4906-AB3A-C1F0C3D4F22D}">
      <dgm:prSet/>
      <dgm:spPr/>
      <dgm:t>
        <a:bodyPr/>
        <a:lstStyle/>
        <a:p>
          <a:endParaRPr lang="en-US"/>
        </a:p>
      </dgm:t>
    </dgm:pt>
    <dgm:pt modelId="{C6A5A0F5-38B5-467D-B2CA-3DD9480E9B10}">
      <dgm:prSet/>
      <dgm:spPr/>
      <dgm:t>
        <a:bodyPr/>
        <a:lstStyle/>
        <a:p>
          <a:r>
            <a:rPr lang="en-GB"/>
            <a:t>Generate a new CLI project</a:t>
          </a:r>
          <a:endParaRPr lang="en-US"/>
        </a:p>
      </dgm:t>
    </dgm:pt>
    <dgm:pt modelId="{9657A5D3-40D4-413D-9305-51BDD51EF98A}" type="parTrans" cxnId="{F54C6400-8686-4367-A6DB-6A1C6DBCD92C}">
      <dgm:prSet/>
      <dgm:spPr/>
      <dgm:t>
        <a:bodyPr/>
        <a:lstStyle/>
        <a:p>
          <a:endParaRPr lang="en-US"/>
        </a:p>
      </dgm:t>
    </dgm:pt>
    <dgm:pt modelId="{F84B2F3D-4A2D-4974-B370-3B0DC0ECFB95}" type="sibTrans" cxnId="{F54C6400-8686-4367-A6DB-6A1C6DBCD92C}">
      <dgm:prSet/>
      <dgm:spPr/>
      <dgm:t>
        <a:bodyPr/>
        <a:lstStyle/>
        <a:p>
          <a:endParaRPr lang="en-US"/>
        </a:p>
      </dgm:t>
    </dgm:pt>
    <dgm:pt modelId="{37FE1798-2B21-4209-B77D-F8AA180DA73D}">
      <dgm:prSet/>
      <dgm:spPr/>
      <dgm:t>
        <a:bodyPr/>
        <a:lstStyle/>
        <a:p>
          <a:r>
            <a:rPr lang="en-GB"/>
            <a:t>Add the form HTML</a:t>
          </a:r>
          <a:endParaRPr lang="en-US"/>
        </a:p>
      </dgm:t>
    </dgm:pt>
    <dgm:pt modelId="{794A33DA-CFC4-4050-A7D0-79C4D35CFB81}" type="parTrans" cxnId="{10603157-4F08-4F84-BEB9-04A320B3649D}">
      <dgm:prSet/>
      <dgm:spPr/>
      <dgm:t>
        <a:bodyPr/>
        <a:lstStyle/>
        <a:p>
          <a:endParaRPr lang="en-US"/>
        </a:p>
      </dgm:t>
    </dgm:pt>
    <dgm:pt modelId="{BE5A50E3-EEB6-4D84-9FA8-0C8DDAE870B2}" type="sibTrans" cxnId="{10603157-4F08-4F84-BEB9-04A320B3649D}">
      <dgm:prSet/>
      <dgm:spPr/>
      <dgm:t>
        <a:bodyPr/>
        <a:lstStyle/>
        <a:p>
          <a:endParaRPr lang="en-US"/>
        </a:p>
      </dgm:t>
    </dgm:pt>
    <dgm:pt modelId="{5AFAAB3F-72CF-428F-AD57-526CB0B37EA1}">
      <dgm:prSet/>
      <dgm:spPr/>
      <dgm:t>
        <a:bodyPr/>
        <a:lstStyle/>
        <a:p>
          <a:r>
            <a:rPr lang="en-GB"/>
            <a:t>Binding data</a:t>
          </a:r>
          <a:endParaRPr lang="en-US"/>
        </a:p>
      </dgm:t>
    </dgm:pt>
    <dgm:pt modelId="{FFE0B028-9DED-4ABB-94AC-8B3E13D95D1A}" type="parTrans" cxnId="{9F0C3971-7D6F-4767-B689-B6903B89327E}">
      <dgm:prSet/>
      <dgm:spPr/>
      <dgm:t>
        <a:bodyPr/>
        <a:lstStyle/>
        <a:p>
          <a:endParaRPr lang="en-US"/>
        </a:p>
      </dgm:t>
    </dgm:pt>
    <dgm:pt modelId="{8B7C0911-C252-4524-9825-5E4A5CD7EEC0}" type="sibTrans" cxnId="{9F0C3971-7D6F-4767-B689-B6903B89327E}">
      <dgm:prSet/>
      <dgm:spPr/>
      <dgm:t>
        <a:bodyPr/>
        <a:lstStyle/>
        <a:p>
          <a:endParaRPr lang="en-US"/>
        </a:p>
      </dgm:t>
    </dgm:pt>
    <dgm:pt modelId="{78B5263C-AC6D-4822-9890-D197A87F2080}">
      <dgm:prSet/>
      <dgm:spPr/>
      <dgm:t>
        <a:bodyPr/>
        <a:lstStyle/>
        <a:p>
          <a:r>
            <a:rPr lang="en-GB"/>
            <a:t>Tracking state and validity</a:t>
          </a:r>
          <a:endParaRPr lang="en-US"/>
        </a:p>
      </dgm:t>
    </dgm:pt>
    <dgm:pt modelId="{7D339839-5B89-4E31-86C8-C2A99ACFAA38}" type="parTrans" cxnId="{D104406D-BE9C-4258-8756-7E0C9F9D0034}">
      <dgm:prSet/>
      <dgm:spPr/>
      <dgm:t>
        <a:bodyPr/>
        <a:lstStyle/>
        <a:p>
          <a:endParaRPr lang="en-US"/>
        </a:p>
      </dgm:t>
    </dgm:pt>
    <dgm:pt modelId="{94BFEE49-EC0C-4593-9762-C3ED2EF189A9}" type="sibTrans" cxnId="{D104406D-BE9C-4258-8756-7E0C9F9D0034}">
      <dgm:prSet/>
      <dgm:spPr/>
      <dgm:t>
        <a:bodyPr/>
        <a:lstStyle/>
        <a:p>
          <a:endParaRPr lang="en-US"/>
        </a:p>
      </dgm:t>
    </dgm:pt>
    <dgm:pt modelId="{A3D68178-CF86-4231-9017-0DFC9C9A81F5}">
      <dgm:prSet/>
      <dgm:spPr/>
      <dgm:t>
        <a:bodyPr/>
        <a:lstStyle/>
        <a:p>
          <a:r>
            <a:rPr lang="en-GB"/>
            <a:t>Providing visual feedback</a:t>
          </a:r>
          <a:endParaRPr lang="en-US"/>
        </a:p>
      </dgm:t>
    </dgm:pt>
    <dgm:pt modelId="{E72086AD-D1A1-4BB8-A1C7-7E1024B01096}" type="parTrans" cxnId="{CA052159-9967-451E-BC12-22F0A098E795}">
      <dgm:prSet/>
      <dgm:spPr/>
      <dgm:t>
        <a:bodyPr/>
        <a:lstStyle/>
        <a:p>
          <a:endParaRPr lang="en-US"/>
        </a:p>
      </dgm:t>
    </dgm:pt>
    <dgm:pt modelId="{1DE65631-854B-4789-A938-0E0D6235AA50}" type="sibTrans" cxnId="{CA052159-9967-451E-BC12-22F0A098E795}">
      <dgm:prSet/>
      <dgm:spPr/>
      <dgm:t>
        <a:bodyPr/>
        <a:lstStyle/>
        <a:p>
          <a:endParaRPr lang="en-US"/>
        </a:p>
      </dgm:t>
    </dgm:pt>
    <dgm:pt modelId="{DE9ED248-EB29-41D2-9A55-D233829CA0A6}">
      <dgm:prSet/>
      <dgm:spPr/>
      <dgm:t>
        <a:bodyPr/>
        <a:lstStyle/>
        <a:p>
          <a:r>
            <a:rPr lang="en-GB"/>
            <a:t>Displaying error message</a:t>
          </a:r>
          <a:endParaRPr lang="en-US"/>
        </a:p>
      </dgm:t>
    </dgm:pt>
    <dgm:pt modelId="{0C070D93-EE1B-4458-B1A1-DB9F115CF5C0}" type="parTrans" cxnId="{D8F767E8-825E-4E9F-BA4A-E100FFD9F4C6}">
      <dgm:prSet/>
      <dgm:spPr/>
      <dgm:t>
        <a:bodyPr/>
        <a:lstStyle/>
        <a:p>
          <a:endParaRPr lang="en-US"/>
        </a:p>
      </dgm:t>
    </dgm:pt>
    <dgm:pt modelId="{8CFB4A26-FA6C-41D8-80D5-1BFB0B517A5E}" type="sibTrans" cxnId="{D8F767E8-825E-4E9F-BA4A-E100FFD9F4C6}">
      <dgm:prSet/>
      <dgm:spPr/>
      <dgm:t>
        <a:bodyPr/>
        <a:lstStyle/>
        <a:p>
          <a:endParaRPr lang="en-US"/>
        </a:p>
      </dgm:t>
    </dgm:pt>
    <dgm:pt modelId="{BE06B29C-6906-44AB-B38D-2AC09DCF8651}">
      <dgm:prSet/>
      <dgm:spPr/>
      <dgm:t>
        <a:bodyPr/>
        <a:lstStyle/>
        <a:p>
          <a:r>
            <a:rPr lang="en-GB"/>
            <a:t>Posting data to server</a:t>
          </a:r>
          <a:endParaRPr lang="en-US"/>
        </a:p>
      </dgm:t>
    </dgm:pt>
    <dgm:pt modelId="{F90BB3D0-6EFB-4201-AFAF-C42D8F7BF502}" type="parTrans" cxnId="{4537B651-DD7B-4A0B-B427-47CFDF2B5C06}">
      <dgm:prSet/>
      <dgm:spPr/>
      <dgm:t>
        <a:bodyPr/>
        <a:lstStyle/>
        <a:p>
          <a:endParaRPr lang="en-US"/>
        </a:p>
      </dgm:t>
    </dgm:pt>
    <dgm:pt modelId="{DEBAB45C-1380-4575-A733-8EB57FCD94C0}" type="sibTrans" cxnId="{4537B651-DD7B-4A0B-B427-47CFDF2B5C06}">
      <dgm:prSet/>
      <dgm:spPr/>
      <dgm:t>
        <a:bodyPr/>
        <a:lstStyle/>
        <a:p>
          <a:endParaRPr lang="en-US"/>
        </a:p>
      </dgm:t>
    </dgm:pt>
    <dgm:pt modelId="{F7FDDA76-249A-4721-9791-A90DFA61AE59}" type="pres">
      <dgm:prSet presAssocID="{2FDF7CE6-5861-46D7-96FD-99F521911573}" presName="linear" presStyleCnt="0">
        <dgm:presLayoutVars>
          <dgm:animLvl val="lvl"/>
          <dgm:resizeHandles val="exact"/>
        </dgm:presLayoutVars>
      </dgm:prSet>
      <dgm:spPr/>
    </dgm:pt>
    <dgm:pt modelId="{13CCFF38-BE1A-4F1E-AA59-093B9BB0443E}" type="pres">
      <dgm:prSet presAssocID="{390637A9-1903-47B8-A663-7DB504F3BA63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85541D6-CD9A-4CC4-9A26-4FFB7C56AA79}" type="pres">
      <dgm:prSet presAssocID="{2B48F0E1-051F-4AAC-8646-99853D30CB75}" presName="spacer" presStyleCnt="0"/>
      <dgm:spPr/>
    </dgm:pt>
    <dgm:pt modelId="{CFDED104-A7A6-4370-9CBF-A6A9DE98178D}" type="pres">
      <dgm:prSet presAssocID="{4430AEA1-CDE8-4440-826A-CA0036D3F9F6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051B8B6-39B1-4E93-AC7E-58882ADE9E39}" type="pres">
      <dgm:prSet presAssocID="{49CB2770-95E0-443A-BED4-F8B7AC24294F}" presName="spacer" presStyleCnt="0"/>
      <dgm:spPr/>
    </dgm:pt>
    <dgm:pt modelId="{4F62CE59-9629-4D96-98A1-7462633F7EFC}" type="pres">
      <dgm:prSet presAssocID="{FE7953B6-DA94-4E88-B118-D2653764102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F592A7AF-69BC-440E-A67F-BB4F94CC09C5}" type="pres">
      <dgm:prSet presAssocID="{41262F90-7D88-4DAD-8EA5-C49A6D29DE6A}" presName="spacer" presStyleCnt="0"/>
      <dgm:spPr/>
    </dgm:pt>
    <dgm:pt modelId="{10242297-12F2-4425-AA5C-0D4A0A461633}" type="pres">
      <dgm:prSet presAssocID="{FDC61715-AF10-4011-92C5-544E0FEBECFB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A2AC2FF-A5EC-4F24-B4FE-91BC90418843}" type="pres">
      <dgm:prSet presAssocID="{B3E3CDEA-BE19-40CD-91F9-BE1E1A1446FE}" presName="spacer" presStyleCnt="0"/>
      <dgm:spPr/>
    </dgm:pt>
    <dgm:pt modelId="{E0C9075F-850F-402D-ADB8-43CBE2524DFE}" type="pres">
      <dgm:prSet presAssocID="{4E5BF3EB-62AC-43D3-BC95-AF3AAB71A11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81FDEC3-1F41-4034-9748-82F071FD08B7}" type="pres">
      <dgm:prSet presAssocID="{E9EBF556-BE7D-45CA-A460-FC72062989F1}" presName="spacer" presStyleCnt="0"/>
      <dgm:spPr/>
    </dgm:pt>
    <dgm:pt modelId="{2FC843C6-AFC2-4F5E-A26E-4E9581A06849}" type="pres">
      <dgm:prSet presAssocID="{153C519E-0EE1-4BEF-BB4A-E12989EC495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6F170CF-10D3-4E2F-8CAE-B465DC50A5CB}" type="pres">
      <dgm:prSet presAssocID="{B646C55B-0BA9-4342-AEB9-5365230A6731}" presName="spacer" presStyleCnt="0"/>
      <dgm:spPr/>
    </dgm:pt>
    <dgm:pt modelId="{9F3A6BDF-9386-45F1-893D-AD75DBE6A205}" type="pres">
      <dgm:prSet presAssocID="{E0070CA6-2A9C-4C28-A603-F1694B16963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885CF09-B7ED-417A-9821-0B8416D9290D}" type="pres">
      <dgm:prSet presAssocID="{F86C161D-6883-4EE5-8D17-C0F46B4F9CA4}" presName="spacer" presStyleCnt="0"/>
      <dgm:spPr/>
    </dgm:pt>
    <dgm:pt modelId="{089CE6E8-96AB-4DA4-94E2-3B8F14E534DF}" type="pres">
      <dgm:prSet presAssocID="{5261C389-F0EE-4A0B-8105-3483E2AB8331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D827945A-BD84-4953-A3AC-5BF24580A5E6}" type="pres">
      <dgm:prSet presAssocID="{5261C389-F0EE-4A0B-8105-3483E2AB833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54C6400-8686-4367-A6DB-6A1C6DBCD92C}" srcId="{5261C389-F0EE-4A0B-8105-3483E2AB8331}" destId="{C6A5A0F5-38B5-467D-B2CA-3DD9480E9B10}" srcOrd="0" destOrd="0" parTransId="{9657A5D3-40D4-413D-9305-51BDD51EF98A}" sibTransId="{F84B2F3D-4A2D-4974-B370-3B0DC0ECFB95}"/>
    <dgm:cxn modelId="{DF892514-5B13-4A65-BA27-BFB94C056575}" srcId="{2FDF7CE6-5861-46D7-96FD-99F521911573}" destId="{4430AEA1-CDE8-4440-826A-CA0036D3F9F6}" srcOrd="1" destOrd="0" parTransId="{6642EFDB-6EB2-4163-AE2D-945387B16FCF}" sibTransId="{49CB2770-95E0-443A-BED4-F8B7AC24294F}"/>
    <dgm:cxn modelId="{84C5A11F-F520-45BA-B17C-C0EDAD83B41A}" type="presOf" srcId="{DE9ED248-EB29-41D2-9A55-D233829CA0A6}" destId="{D827945A-BD84-4953-A3AC-5BF24580A5E6}" srcOrd="0" destOrd="5" presId="urn:microsoft.com/office/officeart/2005/8/layout/vList2"/>
    <dgm:cxn modelId="{71FCF325-067D-4369-B586-ACDD71564616}" type="presOf" srcId="{FDC61715-AF10-4011-92C5-544E0FEBECFB}" destId="{10242297-12F2-4425-AA5C-0D4A0A461633}" srcOrd="0" destOrd="0" presId="urn:microsoft.com/office/officeart/2005/8/layout/vList2"/>
    <dgm:cxn modelId="{F17D3F30-09B4-4DC2-93D1-CC17258D5EA8}" srcId="{2FDF7CE6-5861-46D7-96FD-99F521911573}" destId="{4E5BF3EB-62AC-43D3-BC95-AF3AAB71A11E}" srcOrd="4" destOrd="0" parTransId="{24316C28-EC71-4F6D-9919-A36607466D22}" sibTransId="{E9EBF556-BE7D-45CA-A460-FC72062989F1}"/>
    <dgm:cxn modelId="{1F72E931-C744-41F0-95D7-5308D694BBC0}" srcId="{2FDF7CE6-5861-46D7-96FD-99F521911573}" destId="{390637A9-1903-47B8-A663-7DB504F3BA63}" srcOrd="0" destOrd="0" parTransId="{1487FDE8-6983-4326-8E9D-6F9A464EBCE5}" sibTransId="{2B48F0E1-051F-4AAC-8646-99853D30CB75}"/>
    <dgm:cxn modelId="{80D0F65D-3549-4DE3-8432-0877079503FA}" srcId="{2FDF7CE6-5861-46D7-96FD-99F521911573}" destId="{153C519E-0EE1-4BEF-BB4A-E12989EC495A}" srcOrd="5" destOrd="0" parTransId="{CFBCD0E9-04FB-4BC0-B526-4131DD2F1884}" sibTransId="{B646C55B-0BA9-4342-AEB9-5365230A6731}"/>
    <dgm:cxn modelId="{B8C3C75F-DFF5-4906-AB3A-C1F0C3D4F22D}" srcId="{2FDF7CE6-5861-46D7-96FD-99F521911573}" destId="{5261C389-F0EE-4A0B-8105-3483E2AB8331}" srcOrd="7" destOrd="0" parTransId="{3C886542-B7C9-4B2F-904F-20C7962B4B88}" sibTransId="{C7092596-BF82-4B4E-B07B-22EA77CF5172}"/>
    <dgm:cxn modelId="{E612C460-4DAF-4E45-8DFC-9975C3748001}" type="presOf" srcId="{FE7953B6-DA94-4E88-B118-D2653764102B}" destId="{4F62CE59-9629-4D96-98A1-7462633F7EFC}" srcOrd="0" destOrd="0" presId="urn:microsoft.com/office/officeart/2005/8/layout/vList2"/>
    <dgm:cxn modelId="{54476549-C072-49E6-BACA-5551348D2F25}" type="presOf" srcId="{A3D68178-CF86-4231-9017-0DFC9C9A81F5}" destId="{D827945A-BD84-4953-A3AC-5BF24580A5E6}" srcOrd="0" destOrd="4" presId="urn:microsoft.com/office/officeart/2005/8/layout/vList2"/>
    <dgm:cxn modelId="{D104406D-BE9C-4258-8756-7E0C9F9D0034}" srcId="{5261C389-F0EE-4A0B-8105-3483E2AB8331}" destId="{78B5263C-AC6D-4822-9890-D197A87F2080}" srcOrd="3" destOrd="0" parTransId="{7D339839-5B89-4E31-86C8-C2A99ACFAA38}" sibTransId="{94BFEE49-EC0C-4593-9762-C3ED2EF189A9}"/>
    <dgm:cxn modelId="{F8A7EB6D-C2C7-4069-BF8F-B21B0F71E16B}" type="presOf" srcId="{C6A5A0F5-38B5-467D-B2CA-3DD9480E9B10}" destId="{D827945A-BD84-4953-A3AC-5BF24580A5E6}" srcOrd="0" destOrd="0" presId="urn:microsoft.com/office/officeart/2005/8/layout/vList2"/>
    <dgm:cxn modelId="{9F0C3971-7D6F-4767-B689-B6903B89327E}" srcId="{5261C389-F0EE-4A0B-8105-3483E2AB8331}" destId="{5AFAAB3F-72CF-428F-AD57-526CB0B37EA1}" srcOrd="2" destOrd="0" parTransId="{FFE0B028-9DED-4ABB-94AC-8B3E13D95D1A}" sibTransId="{8B7C0911-C252-4524-9825-5E4A5CD7EEC0}"/>
    <dgm:cxn modelId="{4537B651-DD7B-4A0B-B427-47CFDF2B5C06}" srcId="{5261C389-F0EE-4A0B-8105-3483E2AB8331}" destId="{BE06B29C-6906-44AB-B38D-2AC09DCF8651}" srcOrd="6" destOrd="0" parTransId="{F90BB3D0-6EFB-4201-AFAF-C42D8F7BF502}" sibTransId="{DEBAB45C-1380-4575-A733-8EB57FCD94C0}"/>
    <dgm:cxn modelId="{2A5B2457-1AB2-4B7D-AC86-4615BF3CEA66}" type="presOf" srcId="{5AFAAB3F-72CF-428F-AD57-526CB0B37EA1}" destId="{D827945A-BD84-4953-A3AC-5BF24580A5E6}" srcOrd="0" destOrd="2" presId="urn:microsoft.com/office/officeart/2005/8/layout/vList2"/>
    <dgm:cxn modelId="{10603157-4F08-4F84-BEB9-04A320B3649D}" srcId="{5261C389-F0EE-4A0B-8105-3483E2AB8331}" destId="{37FE1798-2B21-4209-B77D-F8AA180DA73D}" srcOrd="1" destOrd="0" parTransId="{794A33DA-CFC4-4050-A7D0-79C4D35CFB81}" sibTransId="{BE5A50E3-EEB6-4D84-9FA8-0C8DDAE870B2}"/>
    <dgm:cxn modelId="{CA052159-9967-451E-BC12-22F0A098E795}" srcId="{5261C389-F0EE-4A0B-8105-3483E2AB8331}" destId="{A3D68178-CF86-4231-9017-0DFC9C9A81F5}" srcOrd="4" destOrd="0" parTransId="{E72086AD-D1A1-4BB8-A1C7-7E1024B01096}" sibTransId="{1DE65631-854B-4789-A938-0E0D6235AA50}"/>
    <dgm:cxn modelId="{B7A7707E-3A26-42E4-A195-56F8C2C76ECF}" type="presOf" srcId="{153C519E-0EE1-4BEF-BB4A-E12989EC495A}" destId="{2FC843C6-AFC2-4F5E-A26E-4E9581A06849}" srcOrd="0" destOrd="0" presId="urn:microsoft.com/office/officeart/2005/8/layout/vList2"/>
    <dgm:cxn modelId="{260D0A81-245A-4D02-89D8-B34FE43D4AE5}" type="presOf" srcId="{4430AEA1-CDE8-4440-826A-CA0036D3F9F6}" destId="{CFDED104-A7A6-4370-9CBF-A6A9DE98178D}" srcOrd="0" destOrd="0" presId="urn:microsoft.com/office/officeart/2005/8/layout/vList2"/>
    <dgm:cxn modelId="{1A7C1A81-82EA-40B9-8AAB-37E3F83F33CA}" srcId="{2FDF7CE6-5861-46D7-96FD-99F521911573}" destId="{FE7953B6-DA94-4E88-B118-D2653764102B}" srcOrd="2" destOrd="0" parTransId="{009A9127-2968-4982-9EA4-33F86E6ADFBD}" sibTransId="{41262F90-7D88-4DAD-8EA5-C49A6D29DE6A}"/>
    <dgm:cxn modelId="{80373E81-F1BF-4AE4-9DFA-03CC62DB4C4B}" type="presOf" srcId="{5261C389-F0EE-4A0B-8105-3483E2AB8331}" destId="{089CE6E8-96AB-4DA4-94E2-3B8F14E534DF}" srcOrd="0" destOrd="0" presId="urn:microsoft.com/office/officeart/2005/8/layout/vList2"/>
    <dgm:cxn modelId="{A68B2388-7FFD-4EB1-9D55-51F2588BEE57}" type="presOf" srcId="{390637A9-1903-47B8-A663-7DB504F3BA63}" destId="{13CCFF38-BE1A-4F1E-AA59-093B9BB0443E}" srcOrd="0" destOrd="0" presId="urn:microsoft.com/office/officeart/2005/8/layout/vList2"/>
    <dgm:cxn modelId="{6E122D92-B0A2-4DC7-9D9E-B6FD2F8BD0B8}" type="presOf" srcId="{2FDF7CE6-5861-46D7-96FD-99F521911573}" destId="{F7FDDA76-249A-4721-9791-A90DFA61AE59}" srcOrd="0" destOrd="0" presId="urn:microsoft.com/office/officeart/2005/8/layout/vList2"/>
    <dgm:cxn modelId="{F236549B-0182-450D-825F-6A3262DB2517}" type="presOf" srcId="{E0070CA6-2A9C-4C28-A603-F1694B169638}" destId="{9F3A6BDF-9386-45F1-893D-AD75DBE6A205}" srcOrd="0" destOrd="0" presId="urn:microsoft.com/office/officeart/2005/8/layout/vList2"/>
    <dgm:cxn modelId="{E494E0AB-0A0C-42A2-B24D-282405E5FE01}" type="presOf" srcId="{37FE1798-2B21-4209-B77D-F8AA180DA73D}" destId="{D827945A-BD84-4953-A3AC-5BF24580A5E6}" srcOrd="0" destOrd="1" presId="urn:microsoft.com/office/officeart/2005/8/layout/vList2"/>
    <dgm:cxn modelId="{28A716AC-274B-4484-99C0-79973DA2AE67}" srcId="{2FDF7CE6-5861-46D7-96FD-99F521911573}" destId="{FDC61715-AF10-4011-92C5-544E0FEBECFB}" srcOrd="3" destOrd="0" parTransId="{0C26C126-D195-495A-B624-8B64656D518B}" sibTransId="{B3E3CDEA-BE19-40CD-91F9-BE1E1A1446FE}"/>
    <dgm:cxn modelId="{C48167AD-A05F-4553-ADF8-FCA87AAFE5A3}" type="presOf" srcId="{BE06B29C-6906-44AB-B38D-2AC09DCF8651}" destId="{D827945A-BD84-4953-A3AC-5BF24580A5E6}" srcOrd="0" destOrd="6" presId="urn:microsoft.com/office/officeart/2005/8/layout/vList2"/>
    <dgm:cxn modelId="{A4EF3FDD-437E-4C03-9AE7-917486595553}" type="presOf" srcId="{78B5263C-AC6D-4822-9890-D197A87F2080}" destId="{D827945A-BD84-4953-A3AC-5BF24580A5E6}" srcOrd="0" destOrd="3" presId="urn:microsoft.com/office/officeart/2005/8/layout/vList2"/>
    <dgm:cxn modelId="{D8F767E8-825E-4E9F-BA4A-E100FFD9F4C6}" srcId="{5261C389-F0EE-4A0B-8105-3483E2AB8331}" destId="{DE9ED248-EB29-41D2-9A55-D233829CA0A6}" srcOrd="5" destOrd="0" parTransId="{0C070D93-EE1B-4458-B1A1-DB9F115CF5C0}" sibTransId="{8CFB4A26-FA6C-41D8-80D5-1BFB0B517A5E}"/>
    <dgm:cxn modelId="{68E154F6-7576-42F1-831E-49727DA5F60C}" srcId="{2FDF7CE6-5861-46D7-96FD-99F521911573}" destId="{E0070CA6-2A9C-4C28-A603-F1694B169638}" srcOrd="6" destOrd="0" parTransId="{A02BF92A-961C-4BED-97C5-49BFCAA41DDD}" sibTransId="{F86C161D-6883-4EE5-8D17-C0F46B4F9CA4}"/>
    <dgm:cxn modelId="{A4A2C5FA-6D6F-43B9-94B7-6C27CD7B1E22}" type="presOf" srcId="{4E5BF3EB-62AC-43D3-BC95-AF3AAB71A11E}" destId="{E0C9075F-850F-402D-ADB8-43CBE2524DFE}" srcOrd="0" destOrd="0" presId="urn:microsoft.com/office/officeart/2005/8/layout/vList2"/>
    <dgm:cxn modelId="{5005CFC9-2443-4F67-9BFB-C8E15B764105}" type="presParOf" srcId="{F7FDDA76-249A-4721-9791-A90DFA61AE59}" destId="{13CCFF38-BE1A-4F1E-AA59-093B9BB0443E}" srcOrd="0" destOrd="0" presId="urn:microsoft.com/office/officeart/2005/8/layout/vList2"/>
    <dgm:cxn modelId="{A07D5181-ABC5-433C-8773-4EE178C1139B}" type="presParOf" srcId="{F7FDDA76-249A-4721-9791-A90DFA61AE59}" destId="{185541D6-CD9A-4CC4-9A26-4FFB7C56AA79}" srcOrd="1" destOrd="0" presId="urn:microsoft.com/office/officeart/2005/8/layout/vList2"/>
    <dgm:cxn modelId="{B94195E5-81AB-4CF3-9542-D78A27830BEC}" type="presParOf" srcId="{F7FDDA76-249A-4721-9791-A90DFA61AE59}" destId="{CFDED104-A7A6-4370-9CBF-A6A9DE98178D}" srcOrd="2" destOrd="0" presId="urn:microsoft.com/office/officeart/2005/8/layout/vList2"/>
    <dgm:cxn modelId="{76F401B3-00D2-4BE9-BAF3-3A8B0EAFED9A}" type="presParOf" srcId="{F7FDDA76-249A-4721-9791-A90DFA61AE59}" destId="{5051B8B6-39B1-4E93-AC7E-58882ADE9E39}" srcOrd="3" destOrd="0" presId="urn:microsoft.com/office/officeart/2005/8/layout/vList2"/>
    <dgm:cxn modelId="{4A4E1BA9-8BB3-4EF1-BBBC-53BE63537537}" type="presParOf" srcId="{F7FDDA76-249A-4721-9791-A90DFA61AE59}" destId="{4F62CE59-9629-4D96-98A1-7462633F7EFC}" srcOrd="4" destOrd="0" presId="urn:microsoft.com/office/officeart/2005/8/layout/vList2"/>
    <dgm:cxn modelId="{4BF22CA4-0B13-4DCE-B60E-B3E96C98615C}" type="presParOf" srcId="{F7FDDA76-249A-4721-9791-A90DFA61AE59}" destId="{F592A7AF-69BC-440E-A67F-BB4F94CC09C5}" srcOrd="5" destOrd="0" presId="urn:microsoft.com/office/officeart/2005/8/layout/vList2"/>
    <dgm:cxn modelId="{71D3E1BE-069A-4516-84A7-907C7D81DA3E}" type="presParOf" srcId="{F7FDDA76-249A-4721-9791-A90DFA61AE59}" destId="{10242297-12F2-4425-AA5C-0D4A0A461633}" srcOrd="6" destOrd="0" presId="urn:microsoft.com/office/officeart/2005/8/layout/vList2"/>
    <dgm:cxn modelId="{9021F4C2-2D2D-40F6-B459-4EB957D09C42}" type="presParOf" srcId="{F7FDDA76-249A-4721-9791-A90DFA61AE59}" destId="{7A2AC2FF-A5EC-4F24-B4FE-91BC90418843}" srcOrd="7" destOrd="0" presId="urn:microsoft.com/office/officeart/2005/8/layout/vList2"/>
    <dgm:cxn modelId="{AB5742CA-DE27-4530-AD13-2ED7378145C2}" type="presParOf" srcId="{F7FDDA76-249A-4721-9791-A90DFA61AE59}" destId="{E0C9075F-850F-402D-ADB8-43CBE2524DFE}" srcOrd="8" destOrd="0" presId="urn:microsoft.com/office/officeart/2005/8/layout/vList2"/>
    <dgm:cxn modelId="{AC4AB69B-09C3-4EE7-903E-94034482646A}" type="presParOf" srcId="{F7FDDA76-249A-4721-9791-A90DFA61AE59}" destId="{081FDEC3-1F41-4034-9748-82F071FD08B7}" srcOrd="9" destOrd="0" presId="urn:microsoft.com/office/officeart/2005/8/layout/vList2"/>
    <dgm:cxn modelId="{DD17FC1D-A013-4233-834F-5CD8E9A468A0}" type="presParOf" srcId="{F7FDDA76-249A-4721-9791-A90DFA61AE59}" destId="{2FC843C6-AFC2-4F5E-A26E-4E9581A06849}" srcOrd="10" destOrd="0" presId="urn:microsoft.com/office/officeart/2005/8/layout/vList2"/>
    <dgm:cxn modelId="{D86CF6F4-C68B-4AB4-8FDB-DC1AAD89D171}" type="presParOf" srcId="{F7FDDA76-249A-4721-9791-A90DFA61AE59}" destId="{66F170CF-10D3-4E2F-8CAE-B465DC50A5CB}" srcOrd="11" destOrd="0" presId="urn:microsoft.com/office/officeart/2005/8/layout/vList2"/>
    <dgm:cxn modelId="{3F358B4E-F587-405C-8A83-3FEE75223150}" type="presParOf" srcId="{F7FDDA76-249A-4721-9791-A90DFA61AE59}" destId="{9F3A6BDF-9386-45F1-893D-AD75DBE6A205}" srcOrd="12" destOrd="0" presId="urn:microsoft.com/office/officeart/2005/8/layout/vList2"/>
    <dgm:cxn modelId="{AF30FD03-8D67-434B-98A3-F0BEE5390F9B}" type="presParOf" srcId="{F7FDDA76-249A-4721-9791-A90DFA61AE59}" destId="{8885CF09-B7ED-417A-9821-0B8416D9290D}" srcOrd="13" destOrd="0" presId="urn:microsoft.com/office/officeart/2005/8/layout/vList2"/>
    <dgm:cxn modelId="{17DD5CB6-5CA8-48BE-8950-E503C39E7583}" type="presParOf" srcId="{F7FDDA76-249A-4721-9791-A90DFA61AE59}" destId="{089CE6E8-96AB-4DA4-94E2-3B8F14E534DF}" srcOrd="14" destOrd="0" presId="urn:microsoft.com/office/officeart/2005/8/layout/vList2"/>
    <dgm:cxn modelId="{70392193-9B1A-4A95-8DCF-B3FC687B4926}" type="presParOf" srcId="{F7FDDA76-249A-4721-9791-A90DFA61AE59}" destId="{D827945A-BD84-4953-A3AC-5BF24580A5E6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60962E3-2F3E-45D5-A76B-0813090327C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A45A496-3EE5-434D-ACCA-A3F64C316819}">
      <dgm:prSet/>
      <dgm:spPr/>
      <dgm:t>
        <a:bodyPr/>
        <a:lstStyle/>
        <a:p>
          <a:r>
            <a:rPr lang="en-GB"/>
            <a:t>Code and logic resides in the component class</a:t>
          </a:r>
          <a:endParaRPr lang="en-US"/>
        </a:p>
      </dgm:t>
    </dgm:pt>
    <dgm:pt modelId="{85E2C23C-B0F1-465B-B75D-CCA39DF94415}" type="parTrans" cxnId="{EA1A7075-F227-45EA-8AF5-E88C14800F0B}">
      <dgm:prSet/>
      <dgm:spPr/>
      <dgm:t>
        <a:bodyPr/>
        <a:lstStyle/>
        <a:p>
          <a:endParaRPr lang="en-US"/>
        </a:p>
      </dgm:t>
    </dgm:pt>
    <dgm:pt modelId="{A49A9FA7-B50E-462D-8333-C684F2F37A27}" type="sibTrans" cxnId="{EA1A7075-F227-45EA-8AF5-E88C14800F0B}">
      <dgm:prSet/>
      <dgm:spPr/>
      <dgm:t>
        <a:bodyPr/>
        <a:lstStyle/>
        <a:p>
          <a:endParaRPr lang="en-US"/>
        </a:p>
      </dgm:t>
    </dgm:pt>
    <dgm:pt modelId="{C7480C04-9AA7-4566-8B97-BE4042AE896A}">
      <dgm:prSet/>
      <dgm:spPr/>
      <dgm:t>
        <a:bodyPr/>
        <a:lstStyle/>
        <a:p>
          <a:r>
            <a:rPr lang="en-GB"/>
            <a:t>No two-way binding</a:t>
          </a:r>
          <a:endParaRPr lang="en-US"/>
        </a:p>
      </dgm:t>
    </dgm:pt>
    <dgm:pt modelId="{0E44A713-FB33-4DD6-870D-3DA67FD0125D}" type="parTrans" cxnId="{9B8E0FED-660A-4B02-9990-5C2EA8213CF4}">
      <dgm:prSet/>
      <dgm:spPr/>
      <dgm:t>
        <a:bodyPr/>
        <a:lstStyle/>
        <a:p>
          <a:endParaRPr lang="en-US"/>
        </a:p>
      </dgm:t>
    </dgm:pt>
    <dgm:pt modelId="{C1490255-9D05-4231-AD30-30220C2ED156}" type="sibTrans" cxnId="{9B8E0FED-660A-4B02-9990-5C2EA8213CF4}">
      <dgm:prSet/>
      <dgm:spPr/>
      <dgm:t>
        <a:bodyPr/>
        <a:lstStyle/>
        <a:p>
          <a:endParaRPr lang="en-US"/>
        </a:p>
      </dgm:t>
    </dgm:pt>
    <dgm:pt modelId="{7AD81930-E992-40C1-9B7D-FC3D48521B03}">
      <dgm:prSet/>
      <dgm:spPr/>
      <dgm:t>
        <a:bodyPr/>
        <a:lstStyle/>
        <a:p>
          <a:r>
            <a:rPr lang="en-GB"/>
            <a:t>Well suited for complex scenarios</a:t>
          </a:r>
          <a:endParaRPr lang="en-US"/>
        </a:p>
      </dgm:t>
    </dgm:pt>
    <dgm:pt modelId="{FACCF5EB-166E-48C2-A455-AAA0797337C2}" type="parTrans" cxnId="{7081D13C-AF90-4F8A-BB8A-1305405BF600}">
      <dgm:prSet/>
      <dgm:spPr/>
      <dgm:t>
        <a:bodyPr/>
        <a:lstStyle/>
        <a:p>
          <a:endParaRPr lang="en-US"/>
        </a:p>
      </dgm:t>
    </dgm:pt>
    <dgm:pt modelId="{4D67CBAF-EBCF-4D05-B18F-D2A0CD7C96C6}" type="sibTrans" cxnId="{7081D13C-AF90-4F8A-BB8A-1305405BF600}">
      <dgm:prSet/>
      <dgm:spPr/>
      <dgm:t>
        <a:bodyPr/>
        <a:lstStyle/>
        <a:p>
          <a:endParaRPr lang="en-US"/>
        </a:p>
      </dgm:t>
    </dgm:pt>
    <dgm:pt modelId="{79CFF7DC-290E-43AE-B758-533FE15A56E4}">
      <dgm:prSet/>
      <dgm:spPr/>
      <dgm:t>
        <a:bodyPr/>
        <a:lstStyle/>
        <a:p>
          <a:r>
            <a:rPr lang="en-GB"/>
            <a:t>Dynamic form fields</a:t>
          </a:r>
          <a:endParaRPr lang="en-US"/>
        </a:p>
      </dgm:t>
    </dgm:pt>
    <dgm:pt modelId="{E00C69A5-DFDA-45DF-B6BD-4DA1065AE74D}" type="parTrans" cxnId="{01764C46-9336-45D9-A523-1D36C3723886}">
      <dgm:prSet/>
      <dgm:spPr/>
      <dgm:t>
        <a:bodyPr/>
        <a:lstStyle/>
        <a:p>
          <a:endParaRPr lang="en-US"/>
        </a:p>
      </dgm:t>
    </dgm:pt>
    <dgm:pt modelId="{50D53A34-E508-493C-9CF8-5BF37776B0E6}" type="sibTrans" cxnId="{01764C46-9336-45D9-A523-1D36C3723886}">
      <dgm:prSet/>
      <dgm:spPr/>
      <dgm:t>
        <a:bodyPr/>
        <a:lstStyle/>
        <a:p>
          <a:endParaRPr lang="en-US"/>
        </a:p>
      </dgm:t>
    </dgm:pt>
    <dgm:pt modelId="{F53E6232-1475-4223-9CF4-9E0B8860402C}">
      <dgm:prSet/>
      <dgm:spPr/>
      <dgm:t>
        <a:bodyPr/>
        <a:lstStyle/>
        <a:p>
          <a:r>
            <a:rPr lang="en-GB"/>
            <a:t>Custom validation</a:t>
          </a:r>
          <a:endParaRPr lang="en-US"/>
        </a:p>
      </dgm:t>
    </dgm:pt>
    <dgm:pt modelId="{0216CCC8-6C1D-4871-90BB-59DB613BD279}" type="parTrans" cxnId="{13475D6F-DE2E-4F21-88D8-9C11EFC77738}">
      <dgm:prSet/>
      <dgm:spPr/>
      <dgm:t>
        <a:bodyPr/>
        <a:lstStyle/>
        <a:p>
          <a:endParaRPr lang="en-US"/>
        </a:p>
      </dgm:t>
    </dgm:pt>
    <dgm:pt modelId="{0438B07E-6859-4737-B0A1-0F2E3BDEC44F}" type="sibTrans" cxnId="{13475D6F-DE2E-4F21-88D8-9C11EFC77738}">
      <dgm:prSet/>
      <dgm:spPr/>
      <dgm:t>
        <a:bodyPr/>
        <a:lstStyle/>
        <a:p>
          <a:endParaRPr lang="en-US"/>
        </a:p>
      </dgm:t>
    </dgm:pt>
    <dgm:pt modelId="{4981DD9D-C4B4-4DB9-B861-E1CED0EFB952}">
      <dgm:prSet/>
      <dgm:spPr/>
      <dgm:t>
        <a:bodyPr/>
        <a:lstStyle/>
        <a:p>
          <a:r>
            <a:rPr lang="en-GB"/>
            <a:t>Dynamic validation</a:t>
          </a:r>
          <a:endParaRPr lang="en-US"/>
        </a:p>
      </dgm:t>
    </dgm:pt>
    <dgm:pt modelId="{A66F38C7-624E-4254-AF3C-2BFB34921B71}" type="parTrans" cxnId="{38EC8785-6927-4B76-B4E4-5E32B4B5F0ED}">
      <dgm:prSet/>
      <dgm:spPr/>
      <dgm:t>
        <a:bodyPr/>
        <a:lstStyle/>
        <a:p>
          <a:endParaRPr lang="en-US"/>
        </a:p>
      </dgm:t>
    </dgm:pt>
    <dgm:pt modelId="{ED3037F1-CB65-4AC7-B99B-37441C57E733}" type="sibTrans" cxnId="{38EC8785-6927-4B76-B4E4-5E32B4B5F0ED}">
      <dgm:prSet/>
      <dgm:spPr/>
      <dgm:t>
        <a:bodyPr/>
        <a:lstStyle/>
        <a:p>
          <a:endParaRPr lang="en-US"/>
        </a:p>
      </dgm:t>
    </dgm:pt>
    <dgm:pt modelId="{A99B6D04-8839-4038-B1F6-C57AA12E6532}">
      <dgm:prSet/>
      <dgm:spPr/>
      <dgm:t>
        <a:bodyPr/>
        <a:lstStyle/>
        <a:p>
          <a:r>
            <a:rPr lang="en-GB"/>
            <a:t>Unit test</a:t>
          </a:r>
          <a:endParaRPr lang="en-US"/>
        </a:p>
      </dgm:t>
    </dgm:pt>
    <dgm:pt modelId="{9D44C1CB-0FA0-4A22-95B2-B2920493EF1A}" type="parTrans" cxnId="{6C9DB0BB-2ECD-4A33-8C95-2FE7DF400073}">
      <dgm:prSet/>
      <dgm:spPr/>
      <dgm:t>
        <a:bodyPr/>
        <a:lstStyle/>
        <a:p>
          <a:endParaRPr lang="en-US"/>
        </a:p>
      </dgm:t>
    </dgm:pt>
    <dgm:pt modelId="{4630A3BF-5848-4005-9E13-E3C4970DF3FB}" type="sibTrans" cxnId="{6C9DB0BB-2ECD-4A33-8C95-2FE7DF400073}">
      <dgm:prSet/>
      <dgm:spPr/>
      <dgm:t>
        <a:bodyPr/>
        <a:lstStyle/>
        <a:p>
          <a:endParaRPr lang="en-US"/>
        </a:p>
      </dgm:t>
    </dgm:pt>
    <dgm:pt modelId="{1B73EDDF-7E18-4686-B2CB-67A22F6AABAB}">
      <dgm:prSet/>
      <dgm:spPr/>
      <dgm:t>
        <a:bodyPr/>
        <a:lstStyle/>
        <a:p>
          <a:r>
            <a:rPr lang="en-GB"/>
            <a:t>Reactive –</a:t>
          </a:r>
          <a:endParaRPr lang="en-US"/>
        </a:p>
      </dgm:t>
    </dgm:pt>
    <dgm:pt modelId="{B45CD9BB-7D78-4992-B4B0-5CC9D5854821}" type="parTrans" cxnId="{669E63FF-8B93-4C8C-BE3D-8C98C88C6373}">
      <dgm:prSet/>
      <dgm:spPr/>
      <dgm:t>
        <a:bodyPr/>
        <a:lstStyle/>
        <a:p>
          <a:endParaRPr lang="en-US"/>
        </a:p>
      </dgm:t>
    </dgm:pt>
    <dgm:pt modelId="{5DCDE40C-55EA-48E1-A72E-C1C15D969376}" type="sibTrans" cxnId="{669E63FF-8B93-4C8C-BE3D-8C98C88C6373}">
      <dgm:prSet/>
      <dgm:spPr/>
      <dgm:t>
        <a:bodyPr/>
        <a:lstStyle/>
        <a:p>
          <a:endParaRPr lang="en-US"/>
        </a:p>
      </dgm:t>
    </dgm:pt>
    <dgm:pt modelId="{5A56C98B-30B7-488E-818C-46FACBF1D9F2}">
      <dgm:prSet/>
      <dgm:spPr/>
      <dgm:t>
        <a:bodyPr/>
        <a:lstStyle/>
        <a:p>
          <a:r>
            <a:rPr lang="en-GB"/>
            <a:t>CLI generated project</a:t>
          </a:r>
          <a:endParaRPr lang="en-US"/>
        </a:p>
      </dgm:t>
    </dgm:pt>
    <dgm:pt modelId="{F496AB67-F5F8-4C18-A949-BA3471B621E9}" type="parTrans" cxnId="{CEAD5CDC-60A9-478F-BC42-5717E8168223}">
      <dgm:prSet/>
      <dgm:spPr/>
      <dgm:t>
        <a:bodyPr/>
        <a:lstStyle/>
        <a:p>
          <a:endParaRPr lang="en-US"/>
        </a:p>
      </dgm:t>
    </dgm:pt>
    <dgm:pt modelId="{84334A85-531F-45BC-98F6-12AF985989DE}" type="sibTrans" cxnId="{CEAD5CDC-60A9-478F-BC42-5717E8168223}">
      <dgm:prSet/>
      <dgm:spPr/>
      <dgm:t>
        <a:bodyPr/>
        <a:lstStyle/>
        <a:p>
          <a:endParaRPr lang="en-US"/>
        </a:p>
      </dgm:t>
    </dgm:pt>
    <dgm:pt modelId="{CCBCD461-8535-4F2B-96C2-D39AE1C792D7}">
      <dgm:prSet/>
      <dgm:spPr/>
      <dgm:t>
        <a:bodyPr/>
        <a:lstStyle/>
        <a:p>
          <a:r>
            <a:rPr lang="en-GB"/>
            <a:t>Add the form HTML</a:t>
          </a:r>
          <a:endParaRPr lang="en-US"/>
        </a:p>
      </dgm:t>
    </dgm:pt>
    <dgm:pt modelId="{B8C07CE0-CA5C-41C2-AD2B-6A344EAC3F2E}" type="parTrans" cxnId="{1003CF57-CF3D-4581-A4AF-00E1A2DF3501}">
      <dgm:prSet/>
      <dgm:spPr/>
      <dgm:t>
        <a:bodyPr/>
        <a:lstStyle/>
        <a:p>
          <a:endParaRPr lang="en-US"/>
        </a:p>
      </dgm:t>
    </dgm:pt>
    <dgm:pt modelId="{0D592A3D-5C41-4E26-901C-724B0DB3020A}" type="sibTrans" cxnId="{1003CF57-CF3D-4581-A4AF-00E1A2DF3501}">
      <dgm:prSet/>
      <dgm:spPr/>
      <dgm:t>
        <a:bodyPr/>
        <a:lstStyle/>
        <a:p>
          <a:endParaRPr lang="en-US"/>
        </a:p>
      </dgm:t>
    </dgm:pt>
    <dgm:pt modelId="{6626E0BD-1659-471A-B4C1-9E58E1408A2D}">
      <dgm:prSet/>
      <dgm:spPr/>
      <dgm:t>
        <a:bodyPr/>
        <a:lstStyle/>
        <a:p>
          <a:r>
            <a:rPr lang="en-GB"/>
            <a:t>Create the form model</a:t>
          </a:r>
          <a:endParaRPr lang="en-US"/>
        </a:p>
      </dgm:t>
    </dgm:pt>
    <dgm:pt modelId="{211C6BFE-FDD8-411F-A6B7-0608B7677121}" type="parTrans" cxnId="{39ABF832-695A-4D42-98C0-60FA3C9463BB}">
      <dgm:prSet/>
      <dgm:spPr/>
      <dgm:t>
        <a:bodyPr/>
        <a:lstStyle/>
        <a:p>
          <a:endParaRPr lang="en-US"/>
        </a:p>
      </dgm:t>
    </dgm:pt>
    <dgm:pt modelId="{54F85140-FDA9-4D10-9F91-EFD5155A9033}" type="sibTrans" cxnId="{39ABF832-695A-4D42-98C0-60FA3C9463BB}">
      <dgm:prSet/>
      <dgm:spPr/>
      <dgm:t>
        <a:bodyPr/>
        <a:lstStyle/>
        <a:p>
          <a:endParaRPr lang="en-US"/>
        </a:p>
      </dgm:t>
    </dgm:pt>
    <dgm:pt modelId="{E8521F24-CB60-4F34-A823-B79970024ED9}">
      <dgm:prSet/>
      <dgm:spPr/>
      <dgm:t>
        <a:bodyPr/>
        <a:lstStyle/>
        <a:p>
          <a:r>
            <a:rPr lang="en-GB"/>
            <a:t>Manage the form control values</a:t>
          </a:r>
          <a:endParaRPr lang="en-US"/>
        </a:p>
      </dgm:t>
    </dgm:pt>
    <dgm:pt modelId="{28AF41F8-175F-48D8-BA1E-B23001542EDD}" type="parTrans" cxnId="{186C98F9-7A29-4F11-9223-C501B1F68A3D}">
      <dgm:prSet/>
      <dgm:spPr/>
      <dgm:t>
        <a:bodyPr/>
        <a:lstStyle/>
        <a:p>
          <a:endParaRPr lang="en-US"/>
        </a:p>
      </dgm:t>
    </dgm:pt>
    <dgm:pt modelId="{DE81D505-B73B-409A-97C9-387CC5057687}" type="sibTrans" cxnId="{186C98F9-7A29-4F11-9223-C501B1F68A3D}">
      <dgm:prSet/>
      <dgm:spPr/>
      <dgm:t>
        <a:bodyPr/>
        <a:lstStyle/>
        <a:p>
          <a:endParaRPr lang="en-US"/>
        </a:p>
      </dgm:t>
    </dgm:pt>
    <dgm:pt modelId="{19119709-495C-4851-92DC-5928CCFEAE0C}">
      <dgm:prSet/>
      <dgm:spPr/>
      <dgm:t>
        <a:bodyPr/>
        <a:lstStyle/>
        <a:p>
          <a:r>
            <a:rPr lang="en-GB"/>
            <a:t>FormBuilder service</a:t>
          </a:r>
          <a:endParaRPr lang="en-US"/>
        </a:p>
      </dgm:t>
    </dgm:pt>
    <dgm:pt modelId="{3DE51894-D1B5-47A6-AC18-9B00D68A078D}" type="parTrans" cxnId="{028A0FAF-7E0A-4FBC-9001-6DD6C3B17DF5}">
      <dgm:prSet/>
      <dgm:spPr/>
      <dgm:t>
        <a:bodyPr/>
        <a:lstStyle/>
        <a:p>
          <a:endParaRPr lang="en-US"/>
        </a:p>
      </dgm:t>
    </dgm:pt>
    <dgm:pt modelId="{15353C2A-8639-40D0-900E-7AF8EA0481A8}" type="sibTrans" cxnId="{028A0FAF-7E0A-4FBC-9001-6DD6C3B17DF5}">
      <dgm:prSet/>
      <dgm:spPr/>
      <dgm:t>
        <a:bodyPr/>
        <a:lstStyle/>
        <a:p>
          <a:endParaRPr lang="en-US"/>
        </a:p>
      </dgm:t>
    </dgm:pt>
    <dgm:pt modelId="{E5B54C2D-9D04-476A-8246-433D7EC0FA4B}">
      <dgm:prSet/>
      <dgm:spPr/>
      <dgm:t>
        <a:bodyPr/>
        <a:lstStyle/>
        <a:p>
          <a:r>
            <a:rPr lang="en-GB"/>
            <a:t>Validation – Simple, Custom, Cross-field &amp; Dynamic</a:t>
          </a:r>
          <a:endParaRPr lang="en-US"/>
        </a:p>
      </dgm:t>
    </dgm:pt>
    <dgm:pt modelId="{3883111A-8E34-4B0B-8C42-D2D87BF8A4B0}" type="parTrans" cxnId="{8854F595-DE24-4101-9441-7AF3439858FD}">
      <dgm:prSet/>
      <dgm:spPr/>
      <dgm:t>
        <a:bodyPr/>
        <a:lstStyle/>
        <a:p>
          <a:endParaRPr lang="en-US"/>
        </a:p>
      </dgm:t>
    </dgm:pt>
    <dgm:pt modelId="{E539B256-D0B5-4FFA-B316-FB8B246AA800}" type="sibTrans" cxnId="{8854F595-DE24-4101-9441-7AF3439858FD}">
      <dgm:prSet/>
      <dgm:spPr/>
      <dgm:t>
        <a:bodyPr/>
        <a:lstStyle/>
        <a:p>
          <a:endParaRPr lang="en-US"/>
        </a:p>
      </dgm:t>
    </dgm:pt>
    <dgm:pt modelId="{B88D8B6A-F5C7-4BF6-B2E9-0E494FED72D7}">
      <dgm:prSet/>
      <dgm:spPr/>
      <dgm:t>
        <a:bodyPr/>
        <a:lstStyle/>
        <a:p>
          <a:r>
            <a:rPr lang="en-GB"/>
            <a:t>Dynamic form controls</a:t>
          </a:r>
          <a:endParaRPr lang="en-US"/>
        </a:p>
      </dgm:t>
    </dgm:pt>
    <dgm:pt modelId="{5842F635-9737-469B-AD5D-D987DEBD2E51}" type="parTrans" cxnId="{5186B902-2E0E-4C01-B8C8-198CD39D1C2D}">
      <dgm:prSet/>
      <dgm:spPr/>
      <dgm:t>
        <a:bodyPr/>
        <a:lstStyle/>
        <a:p>
          <a:endParaRPr lang="en-US"/>
        </a:p>
      </dgm:t>
    </dgm:pt>
    <dgm:pt modelId="{93E46497-6CA2-4A08-A37D-C3F41F512D44}" type="sibTrans" cxnId="{5186B902-2E0E-4C01-B8C8-198CD39D1C2D}">
      <dgm:prSet/>
      <dgm:spPr/>
      <dgm:t>
        <a:bodyPr/>
        <a:lstStyle/>
        <a:p>
          <a:endParaRPr lang="en-US"/>
        </a:p>
      </dgm:t>
    </dgm:pt>
    <dgm:pt modelId="{B1994B35-67A3-4478-8A65-AAB25AB24ACB}">
      <dgm:prSet/>
      <dgm:spPr/>
      <dgm:t>
        <a:bodyPr/>
        <a:lstStyle/>
        <a:p>
          <a:r>
            <a:rPr lang="en-GB"/>
            <a:t>Submitting form data</a:t>
          </a:r>
          <a:endParaRPr lang="en-US"/>
        </a:p>
      </dgm:t>
    </dgm:pt>
    <dgm:pt modelId="{04B7DA01-88C6-461F-B62B-EA71AB8345FE}" type="parTrans" cxnId="{7E7626AF-B5DE-47FC-8E30-E171CE637C6F}">
      <dgm:prSet/>
      <dgm:spPr/>
      <dgm:t>
        <a:bodyPr/>
        <a:lstStyle/>
        <a:p>
          <a:endParaRPr lang="en-US"/>
        </a:p>
      </dgm:t>
    </dgm:pt>
    <dgm:pt modelId="{50841637-BB38-47A0-9C63-18694C36996A}" type="sibTrans" cxnId="{7E7626AF-B5DE-47FC-8E30-E171CE637C6F}">
      <dgm:prSet/>
      <dgm:spPr/>
      <dgm:t>
        <a:bodyPr/>
        <a:lstStyle/>
        <a:p>
          <a:endParaRPr lang="en-US"/>
        </a:p>
      </dgm:t>
    </dgm:pt>
    <dgm:pt modelId="{71AD0EB9-737B-47A1-88A0-994A674AF981}" type="pres">
      <dgm:prSet presAssocID="{060962E3-2F3E-45D5-A76B-0813090327CA}" presName="linear" presStyleCnt="0">
        <dgm:presLayoutVars>
          <dgm:animLvl val="lvl"/>
          <dgm:resizeHandles val="exact"/>
        </dgm:presLayoutVars>
      </dgm:prSet>
      <dgm:spPr/>
    </dgm:pt>
    <dgm:pt modelId="{8978567C-92DA-414D-871D-42B5B347E24C}" type="pres">
      <dgm:prSet presAssocID="{5A45A496-3EE5-434D-ACCA-A3F64C31681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DD3B973D-3E96-4FF6-BDB8-E6BA57F321E4}" type="pres">
      <dgm:prSet presAssocID="{A49A9FA7-B50E-462D-8333-C684F2F37A27}" presName="spacer" presStyleCnt="0"/>
      <dgm:spPr/>
    </dgm:pt>
    <dgm:pt modelId="{9C48E645-36FE-4B01-8A48-0B9F1BB1AA7B}" type="pres">
      <dgm:prSet presAssocID="{C7480C04-9AA7-4566-8B97-BE4042AE896A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400D418-F8DC-4290-A12D-04117707BAE6}" type="pres">
      <dgm:prSet presAssocID="{C1490255-9D05-4231-AD30-30220C2ED156}" presName="spacer" presStyleCnt="0"/>
      <dgm:spPr/>
    </dgm:pt>
    <dgm:pt modelId="{42691A6E-3699-4985-91D0-2712BD296C6B}" type="pres">
      <dgm:prSet presAssocID="{7AD81930-E992-40C1-9B7D-FC3D48521B03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3B3FF490-4393-40E2-A225-08BB15BEF44A}" type="pres">
      <dgm:prSet presAssocID="{4D67CBAF-EBCF-4D05-B18F-D2A0CD7C96C6}" presName="spacer" presStyleCnt="0"/>
      <dgm:spPr/>
    </dgm:pt>
    <dgm:pt modelId="{72E43EC1-6B04-4BAD-8FF6-90CA4DDD5352}" type="pres">
      <dgm:prSet presAssocID="{79CFF7DC-290E-43AE-B758-533FE15A56E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AB726917-3288-4839-B95E-A14B690ADD5E}" type="pres">
      <dgm:prSet presAssocID="{50D53A34-E508-493C-9CF8-5BF37776B0E6}" presName="spacer" presStyleCnt="0"/>
      <dgm:spPr/>
    </dgm:pt>
    <dgm:pt modelId="{7E6BFBF2-BC9D-4263-B5B1-850643202D12}" type="pres">
      <dgm:prSet presAssocID="{F53E6232-1475-4223-9CF4-9E0B8860402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37DDFEE-6819-4B45-9D2B-72BB72C5B499}" type="pres">
      <dgm:prSet presAssocID="{0438B07E-6859-4737-B0A1-0F2E3BDEC44F}" presName="spacer" presStyleCnt="0"/>
      <dgm:spPr/>
    </dgm:pt>
    <dgm:pt modelId="{C685610D-76FE-4425-814D-724DB13DC247}" type="pres">
      <dgm:prSet presAssocID="{4981DD9D-C4B4-4DB9-B861-E1CED0EFB95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16A636BD-CE28-4E84-B6F4-043E3EA51323}" type="pres">
      <dgm:prSet presAssocID="{ED3037F1-CB65-4AC7-B99B-37441C57E733}" presName="spacer" presStyleCnt="0"/>
      <dgm:spPr/>
    </dgm:pt>
    <dgm:pt modelId="{E6B580C7-B496-4C16-AF9D-B8EB7D2DCE67}" type="pres">
      <dgm:prSet presAssocID="{A99B6D04-8839-4038-B1F6-C57AA12E6532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FD84001B-86F0-4970-A773-130D4F80F7C7}" type="pres">
      <dgm:prSet presAssocID="{4630A3BF-5848-4005-9E13-E3C4970DF3FB}" presName="spacer" presStyleCnt="0"/>
      <dgm:spPr/>
    </dgm:pt>
    <dgm:pt modelId="{3612A04A-7BB9-47CF-9A23-5790DFD52D24}" type="pres">
      <dgm:prSet presAssocID="{1B73EDDF-7E18-4686-B2CB-67A22F6AABAB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9655697C-21E7-4DA2-8A81-B5DCE93FEED2}" type="pres">
      <dgm:prSet presAssocID="{1B73EDDF-7E18-4686-B2CB-67A22F6AABA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F781C01-D7A7-409F-A36B-E50F7DBBF74F}" type="presOf" srcId="{7AD81930-E992-40C1-9B7D-FC3D48521B03}" destId="{42691A6E-3699-4985-91D0-2712BD296C6B}" srcOrd="0" destOrd="0" presId="urn:microsoft.com/office/officeart/2005/8/layout/vList2"/>
    <dgm:cxn modelId="{5186B902-2E0E-4C01-B8C8-198CD39D1C2D}" srcId="{1B73EDDF-7E18-4686-B2CB-67A22F6AABAB}" destId="{B88D8B6A-F5C7-4BF6-B2E9-0E494FED72D7}" srcOrd="6" destOrd="0" parTransId="{5842F635-9737-469B-AD5D-D987DEBD2E51}" sibTransId="{93E46497-6CA2-4A08-A37D-C3F41F512D44}"/>
    <dgm:cxn modelId="{B669F010-DDE4-43A0-8928-BB95FAEB066B}" type="presOf" srcId="{B88D8B6A-F5C7-4BF6-B2E9-0E494FED72D7}" destId="{9655697C-21E7-4DA2-8A81-B5DCE93FEED2}" srcOrd="0" destOrd="6" presId="urn:microsoft.com/office/officeart/2005/8/layout/vList2"/>
    <dgm:cxn modelId="{F1B8BE2E-C261-460B-A681-34DFE38E67C6}" type="presOf" srcId="{CCBCD461-8535-4F2B-96C2-D39AE1C792D7}" destId="{9655697C-21E7-4DA2-8A81-B5DCE93FEED2}" srcOrd="0" destOrd="1" presId="urn:microsoft.com/office/officeart/2005/8/layout/vList2"/>
    <dgm:cxn modelId="{39ABF832-695A-4D42-98C0-60FA3C9463BB}" srcId="{1B73EDDF-7E18-4686-B2CB-67A22F6AABAB}" destId="{6626E0BD-1659-471A-B4C1-9E58E1408A2D}" srcOrd="2" destOrd="0" parTransId="{211C6BFE-FDD8-411F-A6B7-0608B7677121}" sibTransId="{54F85140-FDA9-4D10-9F91-EFD5155A9033}"/>
    <dgm:cxn modelId="{80F70135-EAFC-4D13-8115-1037F37BB436}" type="presOf" srcId="{060962E3-2F3E-45D5-A76B-0813090327CA}" destId="{71AD0EB9-737B-47A1-88A0-994A674AF981}" srcOrd="0" destOrd="0" presId="urn:microsoft.com/office/officeart/2005/8/layout/vList2"/>
    <dgm:cxn modelId="{C6568435-13A3-4DB1-ABE2-B296D83E035B}" type="presOf" srcId="{F53E6232-1475-4223-9CF4-9E0B8860402C}" destId="{7E6BFBF2-BC9D-4263-B5B1-850643202D12}" srcOrd="0" destOrd="0" presId="urn:microsoft.com/office/officeart/2005/8/layout/vList2"/>
    <dgm:cxn modelId="{7081D13C-AF90-4F8A-BB8A-1305405BF600}" srcId="{060962E3-2F3E-45D5-A76B-0813090327CA}" destId="{7AD81930-E992-40C1-9B7D-FC3D48521B03}" srcOrd="2" destOrd="0" parTransId="{FACCF5EB-166E-48C2-A455-AAA0797337C2}" sibTransId="{4D67CBAF-EBCF-4D05-B18F-D2A0CD7C96C6}"/>
    <dgm:cxn modelId="{847B9C60-2FB6-4E33-A618-3506DC242562}" type="presOf" srcId="{1B73EDDF-7E18-4686-B2CB-67A22F6AABAB}" destId="{3612A04A-7BB9-47CF-9A23-5790DFD52D24}" srcOrd="0" destOrd="0" presId="urn:microsoft.com/office/officeart/2005/8/layout/vList2"/>
    <dgm:cxn modelId="{01764C46-9336-45D9-A523-1D36C3723886}" srcId="{060962E3-2F3E-45D5-A76B-0813090327CA}" destId="{79CFF7DC-290E-43AE-B758-533FE15A56E4}" srcOrd="3" destOrd="0" parTransId="{E00C69A5-DFDA-45DF-B6BD-4DA1065AE74D}" sibTransId="{50D53A34-E508-493C-9CF8-5BF37776B0E6}"/>
    <dgm:cxn modelId="{13475D6F-DE2E-4F21-88D8-9C11EFC77738}" srcId="{060962E3-2F3E-45D5-A76B-0813090327CA}" destId="{F53E6232-1475-4223-9CF4-9E0B8860402C}" srcOrd="4" destOrd="0" parTransId="{0216CCC8-6C1D-4871-90BB-59DB613BD279}" sibTransId="{0438B07E-6859-4737-B0A1-0F2E3BDEC44F}"/>
    <dgm:cxn modelId="{F1086E52-8E85-4330-A9D4-9178EC750805}" type="presOf" srcId="{A99B6D04-8839-4038-B1F6-C57AA12E6532}" destId="{E6B580C7-B496-4C16-AF9D-B8EB7D2DCE67}" srcOrd="0" destOrd="0" presId="urn:microsoft.com/office/officeart/2005/8/layout/vList2"/>
    <dgm:cxn modelId="{EA1A7075-F227-45EA-8AF5-E88C14800F0B}" srcId="{060962E3-2F3E-45D5-A76B-0813090327CA}" destId="{5A45A496-3EE5-434D-ACCA-A3F64C316819}" srcOrd="0" destOrd="0" parTransId="{85E2C23C-B0F1-465B-B75D-CCA39DF94415}" sibTransId="{A49A9FA7-B50E-462D-8333-C684F2F37A27}"/>
    <dgm:cxn modelId="{1003CF57-CF3D-4581-A4AF-00E1A2DF3501}" srcId="{1B73EDDF-7E18-4686-B2CB-67A22F6AABAB}" destId="{CCBCD461-8535-4F2B-96C2-D39AE1C792D7}" srcOrd="1" destOrd="0" parTransId="{B8C07CE0-CA5C-41C2-AD2B-6A344EAC3F2E}" sibTransId="{0D592A3D-5C41-4E26-901C-724B0DB3020A}"/>
    <dgm:cxn modelId="{95E2FB57-F385-40B1-AA4E-EEF813F2CC1F}" type="presOf" srcId="{19119709-495C-4851-92DC-5928CCFEAE0C}" destId="{9655697C-21E7-4DA2-8A81-B5DCE93FEED2}" srcOrd="0" destOrd="4" presId="urn:microsoft.com/office/officeart/2005/8/layout/vList2"/>
    <dgm:cxn modelId="{F75ACD80-C4CF-4E57-A8DB-B7B50C3273EA}" type="presOf" srcId="{5A45A496-3EE5-434D-ACCA-A3F64C316819}" destId="{8978567C-92DA-414D-871D-42B5B347E24C}" srcOrd="0" destOrd="0" presId="urn:microsoft.com/office/officeart/2005/8/layout/vList2"/>
    <dgm:cxn modelId="{38EC8785-6927-4B76-B4E4-5E32B4B5F0ED}" srcId="{060962E3-2F3E-45D5-A76B-0813090327CA}" destId="{4981DD9D-C4B4-4DB9-B861-E1CED0EFB952}" srcOrd="5" destOrd="0" parTransId="{A66F38C7-624E-4254-AF3C-2BFB34921B71}" sibTransId="{ED3037F1-CB65-4AC7-B99B-37441C57E733}"/>
    <dgm:cxn modelId="{0B76B285-2356-4931-95F2-1C40B7B096EA}" type="presOf" srcId="{E5B54C2D-9D04-476A-8246-433D7EC0FA4B}" destId="{9655697C-21E7-4DA2-8A81-B5DCE93FEED2}" srcOrd="0" destOrd="5" presId="urn:microsoft.com/office/officeart/2005/8/layout/vList2"/>
    <dgm:cxn modelId="{8854F595-DE24-4101-9441-7AF3439858FD}" srcId="{1B73EDDF-7E18-4686-B2CB-67A22F6AABAB}" destId="{E5B54C2D-9D04-476A-8246-433D7EC0FA4B}" srcOrd="5" destOrd="0" parTransId="{3883111A-8E34-4B0B-8C42-D2D87BF8A4B0}" sibTransId="{E539B256-D0B5-4FFA-B316-FB8B246AA800}"/>
    <dgm:cxn modelId="{4AD8D6A6-BC3D-4B22-B435-5D662A52BB91}" type="presOf" srcId="{4981DD9D-C4B4-4DB9-B861-E1CED0EFB952}" destId="{C685610D-76FE-4425-814D-724DB13DC247}" srcOrd="0" destOrd="0" presId="urn:microsoft.com/office/officeart/2005/8/layout/vList2"/>
    <dgm:cxn modelId="{143863A7-1759-4591-88BE-9D213E64AC84}" type="presOf" srcId="{79CFF7DC-290E-43AE-B758-533FE15A56E4}" destId="{72E43EC1-6B04-4BAD-8FF6-90CA4DDD5352}" srcOrd="0" destOrd="0" presId="urn:microsoft.com/office/officeart/2005/8/layout/vList2"/>
    <dgm:cxn modelId="{028A0FAF-7E0A-4FBC-9001-6DD6C3B17DF5}" srcId="{1B73EDDF-7E18-4686-B2CB-67A22F6AABAB}" destId="{19119709-495C-4851-92DC-5928CCFEAE0C}" srcOrd="4" destOrd="0" parTransId="{3DE51894-D1B5-47A6-AC18-9B00D68A078D}" sibTransId="{15353C2A-8639-40D0-900E-7AF8EA0481A8}"/>
    <dgm:cxn modelId="{7E7626AF-B5DE-47FC-8E30-E171CE637C6F}" srcId="{1B73EDDF-7E18-4686-B2CB-67A22F6AABAB}" destId="{B1994B35-67A3-4478-8A65-AAB25AB24ACB}" srcOrd="7" destOrd="0" parTransId="{04B7DA01-88C6-461F-B62B-EA71AB8345FE}" sibTransId="{50841637-BB38-47A0-9C63-18694C36996A}"/>
    <dgm:cxn modelId="{6C9DB0BB-2ECD-4A33-8C95-2FE7DF400073}" srcId="{060962E3-2F3E-45D5-A76B-0813090327CA}" destId="{A99B6D04-8839-4038-B1F6-C57AA12E6532}" srcOrd="6" destOrd="0" parTransId="{9D44C1CB-0FA0-4A22-95B2-B2920493EF1A}" sibTransId="{4630A3BF-5848-4005-9E13-E3C4970DF3FB}"/>
    <dgm:cxn modelId="{F1E66FBF-DD67-40A2-A557-CBB5C0DCC919}" type="presOf" srcId="{6626E0BD-1659-471A-B4C1-9E58E1408A2D}" destId="{9655697C-21E7-4DA2-8A81-B5DCE93FEED2}" srcOrd="0" destOrd="2" presId="urn:microsoft.com/office/officeart/2005/8/layout/vList2"/>
    <dgm:cxn modelId="{F64147C2-30FB-46D2-9746-DC49DF98DC11}" type="presOf" srcId="{B1994B35-67A3-4478-8A65-AAB25AB24ACB}" destId="{9655697C-21E7-4DA2-8A81-B5DCE93FEED2}" srcOrd="0" destOrd="7" presId="urn:microsoft.com/office/officeart/2005/8/layout/vList2"/>
    <dgm:cxn modelId="{67453EC7-AABF-4511-9C09-66DF6423706E}" type="presOf" srcId="{C7480C04-9AA7-4566-8B97-BE4042AE896A}" destId="{9C48E645-36FE-4B01-8A48-0B9F1BB1AA7B}" srcOrd="0" destOrd="0" presId="urn:microsoft.com/office/officeart/2005/8/layout/vList2"/>
    <dgm:cxn modelId="{3E5E05CA-ACE8-43A8-A07D-3D78F0C53F6D}" type="presOf" srcId="{5A56C98B-30B7-488E-818C-46FACBF1D9F2}" destId="{9655697C-21E7-4DA2-8A81-B5DCE93FEED2}" srcOrd="0" destOrd="0" presId="urn:microsoft.com/office/officeart/2005/8/layout/vList2"/>
    <dgm:cxn modelId="{CEAD5CDC-60A9-478F-BC42-5717E8168223}" srcId="{1B73EDDF-7E18-4686-B2CB-67A22F6AABAB}" destId="{5A56C98B-30B7-488E-818C-46FACBF1D9F2}" srcOrd="0" destOrd="0" parTransId="{F496AB67-F5F8-4C18-A949-BA3471B621E9}" sibTransId="{84334A85-531F-45BC-98F6-12AF985989DE}"/>
    <dgm:cxn modelId="{9B8E0FED-660A-4B02-9990-5C2EA8213CF4}" srcId="{060962E3-2F3E-45D5-A76B-0813090327CA}" destId="{C7480C04-9AA7-4566-8B97-BE4042AE896A}" srcOrd="1" destOrd="0" parTransId="{0E44A713-FB33-4DD6-870D-3DA67FD0125D}" sibTransId="{C1490255-9D05-4231-AD30-30220C2ED156}"/>
    <dgm:cxn modelId="{186C98F9-7A29-4F11-9223-C501B1F68A3D}" srcId="{1B73EDDF-7E18-4686-B2CB-67A22F6AABAB}" destId="{E8521F24-CB60-4F34-A823-B79970024ED9}" srcOrd="3" destOrd="0" parTransId="{28AF41F8-175F-48D8-BA1E-B23001542EDD}" sibTransId="{DE81D505-B73B-409A-97C9-387CC5057687}"/>
    <dgm:cxn modelId="{0AFF72FA-9254-4AE9-BF21-83736FCFD872}" type="presOf" srcId="{E8521F24-CB60-4F34-A823-B79970024ED9}" destId="{9655697C-21E7-4DA2-8A81-B5DCE93FEED2}" srcOrd="0" destOrd="3" presId="urn:microsoft.com/office/officeart/2005/8/layout/vList2"/>
    <dgm:cxn modelId="{669E63FF-8B93-4C8C-BE3D-8C98C88C6373}" srcId="{060962E3-2F3E-45D5-A76B-0813090327CA}" destId="{1B73EDDF-7E18-4686-B2CB-67A22F6AABAB}" srcOrd="7" destOrd="0" parTransId="{B45CD9BB-7D78-4992-B4B0-5CC9D5854821}" sibTransId="{5DCDE40C-55EA-48E1-A72E-C1C15D969376}"/>
    <dgm:cxn modelId="{F7825ABD-6DD4-4BDF-B17F-BDED74E5D447}" type="presParOf" srcId="{71AD0EB9-737B-47A1-88A0-994A674AF981}" destId="{8978567C-92DA-414D-871D-42B5B347E24C}" srcOrd="0" destOrd="0" presId="urn:microsoft.com/office/officeart/2005/8/layout/vList2"/>
    <dgm:cxn modelId="{454F5C18-66FE-4093-87E4-5315958936BE}" type="presParOf" srcId="{71AD0EB9-737B-47A1-88A0-994A674AF981}" destId="{DD3B973D-3E96-4FF6-BDB8-E6BA57F321E4}" srcOrd="1" destOrd="0" presId="urn:microsoft.com/office/officeart/2005/8/layout/vList2"/>
    <dgm:cxn modelId="{C27100DF-FD54-498C-A46F-8CB60C6AE5A0}" type="presParOf" srcId="{71AD0EB9-737B-47A1-88A0-994A674AF981}" destId="{9C48E645-36FE-4B01-8A48-0B9F1BB1AA7B}" srcOrd="2" destOrd="0" presId="urn:microsoft.com/office/officeart/2005/8/layout/vList2"/>
    <dgm:cxn modelId="{0A780F70-F209-40E9-AABF-8BF31356DCB4}" type="presParOf" srcId="{71AD0EB9-737B-47A1-88A0-994A674AF981}" destId="{0400D418-F8DC-4290-A12D-04117707BAE6}" srcOrd="3" destOrd="0" presId="urn:microsoft.com/office/officeart/2005/8/layout/vList2"/>
    <dgm:cxn modelId="{BDEAE122-FE32-40FF-9A42-49041D1B901A}" type="presParOf" srcId="{71AD0EB9-737B-47A1-88A0-994A674AF981}" destId="{42691A6E-3699-4985-91D0-2712BD296C6B}" srcOrd="4" destOrd="0" presId="urn:microsoft.com/office/officeart/2005/8/layout/vList2"/>
    <dgm:cxn modelId="{2642CF1B-69E7-4DFF-97F9-F268F62DBA07}" type="presParOf" srcId="{71AD0EB9-737B-47A1-88A0-994A674AF981}" destId="{3B3FF490-4393-40E2-A225-08BB15BEF44A}" srcOrd="5" destOrd="0" presId="urn:microsoft.com/office/officeart/2005/8/layout/vList2"/>
    <dgm:cxn modelId="{E1D70936-6F22-4BC9-9EBE-7D919DFEAF5B}" type="presParOf" srcId="{71AD0EB9-737B-47A1-88A0-994A674AF981}" destId="{72E43EC1-6B04-4BAD-8FF6-90CA4DDD5352}" srcOrd="6" destOrd="0" presId="urn:microsoft.com/office/officeart/2005/8/layout/vList2"/>
    <dgm:cxn modelId="{DABF6BFA-3577-4BB4-8EFF-C61A76CD6DCB}" type="presParOf" srcId="{71AD0EB9-737B-47A1-88A0-994A674AF981}" destId="{AB726917-3288-4839-B95E-A14B690ADD5E}" srcOrd="7" destOrd="0" presId="urn:microsoft.com/office/officeart/2005/8/layout/vList2"/>
    <dgm:cxn modelId="{46149DD9-744E-4E12-B93B-48180FD6E863}" type="presParOf" srcId="{71AD0EB9-737B-47A1-88A0-994A674AF981}" destId="{7E6BFBF2-BC9D-4263-B5B1-850643202D12}" srcOrd="8" destOrd="0" presId="urn:microsoft.com/office/officeart/2005/8/layout/vList2"/>
    <dgm:cxn modelId="{E23F81A6-3309-4A4A-A413-A9569011458D}" type="presParOf" srcId="{71AD0EB9-737B-47A1-88A0-994A674AF981}" destId="{E37DDFEE-6819-4B45-9D2B-72BB72C5B499}" srcOrd="9" destOrd="0" presId="urn:microsoft.com/office/officeart/2005/8/layout/vList2"/>
    <dgm:cxn modelId="{964A7923-C805-4E50-B3B6-337CFAA4CF5A}" type="presParOf" srcId="{71AD0EB9-737B-47A1-88A0-994A674AF981}" destId="{C685610D-76FE-4425-814D-724DB13DC247}" srcOrd="10" destOrd="0" presId="urn:microsoft.com/office/officeart/2005/8/layout/vList2"/>
    <dgm:cxn modelId="{1D52F8CA-8D44-4CB1-899E-5147FFCEB429}" type="presParOf" srcId="{71AD0EB9-737B-47A1-88A0-994A674AF981}" destId="{16A636BD-CE28-4E84-B6F4-043E3EA51323}" srcOrd="11" destOrd="0" presId="urn:microsoft.com/office/officeart/2005/8/layout/vList2"/>
    <dgm:cxn modelId="{7522353C-76E2-4AB3-996E-BE0E0AC23DE2}" type="presParOf" srcId="{71AD0EB9-737B-47A1-88A0-994A674AF981}" destId="{E6B580C7-B496-4C16-AF9D-B8EB7D2DCE67}" srcOrd="12" destOrd="0" presId="urn:microsoft.com/office/officeart/2005/8/layout/vList2"/>
    <dgm:cxn modelId="{6F9BA254-E055-4A5D-9BD4-1BC5603957B8}" type="presParOf" srcId="{71AD0EB9-737B-47A1-88A0-994A674AF981}" destId="{FD84001B-86F0-4970-A773-130D4F80F7C7}" srcOrd="13" destOrd="0" presId="urn:microsoft.com/office/officeart/2005/8/layout/vList2"/>
    <dgm:cxn modelId="{66A96B1C-7816-4412-93ED-3B65BC539F0E}" type="presParOf" srcId="{71AD0EB9-737B-47A1-88A0-994A674AF981}" destId="{3612A04A-7BB9-47CF-9A23-5790DFD52D24}" srcOrd="14" destOrd="0" presId="urn:microsoft.com/office/officeart/2005/8/layout/vList2"/>
    <dgm:cxn modelId="{F79E0313-AAE1-41F8-8205-B23C52F1C25A}" type="presParOf" srcId="{71AD0EB9-737B-47A1-88A0-994A674AF981}" destId="{9655697C-21E7-4DA2-8A81-B5DCE93FEED2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F7A78F-6826-4A78-AAB2-F5E946FBBA3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D63936-A715-4492-A308-E263898A918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Framework to build client-side application</a:t>
          </a:r>
          <a:endParaRPr lang="en-US"/>
        </a:p>
      </dgm:t>
    </dgm:pt>
    <dgm:pt modelId="{9B2C480D-B945-4D66-919D-07FCA3C32CEB}" type="parTrans" cxnId="{6A9A8838-B470-47A2-985B-AA61761DF1E0}">
      <dgm:prSet/>
      <dgm:spPr/>
      <dgm:t>
        <a:bodyPr/>
        <a:lstStyle/>
        <a:p>
          <a:endParaRPr lang="en-US"/>
        </a:p>
      </dgm:t>
    </dgm:pt>
    <dgm:pt modelId="{9C63BD1E-68B2-4338-A850-CEB76AEBC48B}" type="sibTrans" cxnId="{6A9A8838-B470-47A2-985B-AA61761DF1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D44582-50A7-485C-9B44-6CE2E988574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Great for SPAs</a:t>
          </a:r>
          <a:endParaRPr lang="en-US"/>
        </a:p>
      </dgm:t>
    </dgm:pt>
    <dgm:pt modelId="{1CE6B34C-1E42-47AE-9367-8DF04AE35A8F}" type="parTrans" cxnId="{687C8843-88BD-4039-A531-9798B6A66CCD}">
      <dgm:prSet/>
      <dgm:spPr/>
      <dgm:t>
        <a:bodyPr/>
        <a:lstStyle/>
        <a:p>
          <a:endParaRPr lang="en-US"/>
        </a:p>
      </dgm:t>
    </dgm:pt>
    <dgm:pt modelId="{5BE118FB-2863-488E-9277-C757CADCB3B1}" type="sibTrans" cxnId="{687C8843-88BD-4039-A531-9798B6A66C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1A5954-C610-4F73-9116-6A900480D71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Modular approach</a:t>
          </a:r>
          <a:endParaRPr lang="en-US"/>
        </a:p>
      </dgm:t>
    </dgm:pt>
    <dgm:pt modelId="{F0EB7C77-D003-4787-A8FD-A3941124476D}" type="parTrans" cxnId="{03BF2DD3-63A5-4457-A22B-D42DA517025E}">
      <dgm:prSet/>
      <dgm:spPr/>
      <dgm:t>
        <a:bodyPr/>
        <a:lstStyle/>
        <a:p>
          <a:endParaRPr lang="en-US"/>
        </a:p>
      </dgm:t>
    </dgm:pt>
    <dgm:pt modelId="{6791D8FB-BD6C-4F1A-AF99-B37859126377}" type="sibTrans" cxnId="{03BF2DD3-63A5-4457-A22B-D42DA51702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A0169A-E8BC-407B-8718-CC8B0F7E248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Re-useable code</a:t>
          </a:r>
          <a:endParaRPr lang="en-US"/>
        </a:p>
      </dgm:t>
    </dgm:pt>
    <dgm:pt modelId="{E2429965-3359-47A3-A6B2-0FFF34DCCE61}" type="parTrans" cxnId="{FE46DBB7-7F94-45BF-9AA9-C45677DA7B92}">
      <dgm:prSet/>
      <dgm:spPr/>
      <dgm:t>
        <a:bodyPr/>
        <a:lstStyle/>
        <a:p>
          <a:endParaRPr lang="en-US"/>
        </a:p>
      </dgm:t>
    </dgm:pt>
    <dgm:pt modelId="{33C3B281-099C-4750-B5D5-A6D3EC55F434}" type="sibTrans" cxnId="{FE46DBB7-7F94-45BF-9AA9-C45677DA7B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F3B60B-F9B1-4B36-982B-7CB21E24DD7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Development quicker &amp; easier</a:t>
          </a:r>
          <a:endParaRPr lang="en-US"/>
        </a:p>
      </dgm:t>
    </dgm:pt>
    <dgm:pt modelId="{C4810141-CC27-43E1-8BC5-A45C0DB6597B}" type="parTrans" cxnId="{0606B50B-2FDB-4556-BE3F-433D858BAD0B}">
      <dgm:prSet/>
      <dgm:spPr/>
      <dgm:t>
        <a:bodyPr/>
        <a:lstStyle/>
        <a:p>
          <a:endParaRPr lang="en-US"/>
        </a:p>
      </dgm:t>
    </dgm:pt>
    <dgm:pt modelId="{A1F378D9-7944-42E0-92E2-07812C903AF7}" type="sibTrans" cxnId="{0606B50B-2FDB-4556-BE3F-433D858BAD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93AEFA-EEE0-46B9-B1D6-A4C8B092EB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Unit testable</a:t>
          </a:r>
          <a:endParaRPr lang="en-US"/>
        </a:p>
      </dgm:t>
    </dgm:pt>
    <dgm:pt modelId="{9DE9F93A-0215-4201-9A39-28EB2EDE4D59}" type="parTrans" cxnId="{F58C53F9-E805-45DE-9F85-B18D4CD09151}">
      <dgm:prSet/>
      <dgm:spPr/>
      <dgm:t>
        <a:bodyPr/>
        <a:lstStyle/>
        <a:p>
          <a:endParaRPr lang="en-US"/>
        </a:p>
      </dgm:t>
    </dgm:pt>
    <dgm:pt modelId="{1D03221B-A0E5-4547-BE4D-02CA54519CA9}" type="sibTrans" cxnId="{F58C53F9-E805-45DE-9F85-B18D4CD0915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CBC363-D67B-4510-A532-280C6751FD3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Google + Microsoft</a:t>
          </a:r>
          <a:endParaRPr lang="en-US"/>
        </a:p>
      </dgm:t>
    </dgm:pt>
    <dgm:pt modelId="{97B34FEE-26B5-4DD6-9E75-21C869EE4CF1}" type="parTrans" cxnId="{937AC2B1-CD3F-467B-97FC-C8BD8CFAABF8}">
      <dgm:prSet/>
      <dgm:spPr/>
      <dgm:t>
        <a:bodyPr/>
        <a:lstStyle/>
        <a:p>
          <a:endParaRPr lang="en-US"/>
        </a:p>
      </dgm:t>
    </dgm:pt>
    <dgm:pt modelId="{C685C304-3516-4481-8813-0B03001CBD12}" type="sibTrans" cxnId="{937AC2B1-CD3F-467B-97FC-C8BD8CFAABF8}">
      <dgm:prSet/>
      <dgm:spPr/>
      <dgm:t>
        <a:bodyPr/>
        <a:lstStyle/>
        <a:p>
          <a:endParaRPr lang="en-US"/>
        </a:p>
      </dgm:t>
    </dgm:pt>
    <dgm:pt modelId="{FD6AE4B7-900F-4E27-9C86-9F5ACFB53EC0}" type="pres">
      <dgm:prSet presAssocID="{85F7A78F-6826-4A78-AAB2-F5E946FBBA39}" presName="root" presStyleCnt="0">
        <dgm:presLayoutVars>
          <dgm:dir/>
          <dgm:resizeHandles val="exact"/>
        </dgm:presLayoutVars>
      </dgm:prSet>
      <dgm:spPr/>
    </dgm:pt>
    <dgm:pt modelId="{B07827E4-4C43-4F45-A220-33EB7F7ED355}" type="pres">
      <dgm:prSet presAssocID="{85F7A78F-6826-4A78-AAB2-F5E946FBBA39}" presName="container" presStyleCnt="0">
        <dgm:presLayoutVars>
          <dgm:dir/>
          <dgm:resizeHandles val="exact"/>
        </dgm:presLayoutVars>
      </dgm:prSet>
      <dgm:spPr/>
    </dgm:pt>
    <dgm:pt modelId="{7EFDE0A0-B1B7-49D6-99C9-09A2DD071ACC}" type="pres">
      <dgm:prSet presAssocID="{4CD63936-A715-4492-A308-E263898A918D}" presName="compNode" presStyleCnt="0"/>
      <dgm:spPr/>
    </dgm:pt>
    <dgm:pt modelId="{D427A9A2-1FE4-4C5A-BE4C-5A990A8B49E8}" type="pres">
      <dgm:prSet presAssocID="{4CD63936-A715-4492-A308-E263898A918D}" presName="iconBgRect" presStyleLbl="bgShp" presStyleIdx="0" presStyleCnt="7"/>
      <dgm:spPr/>
    </dgm:pt>
    <dgm:pt modelId="{EE94DEBB-3355-44AA-9808-B0EE31C2CE47}" type="pres">
      <dgm:prSet presAssocID="{4CD63936-A715-4492-A308-E263898A918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4F1CF3A-243E-407C-97D2-034D656074FA}" type="pres">
      <dgm:prSet presAssocID="{4CD63936-A715-4492-A308-E263898A918D}" presName="spaceRect" presStyleCnt="0"/>
      <dgm:spPr/>
    </dgm:pt>
    <dgm:pt modelId="{3F0BE358-47E0-4394-8F83-72F8A422F353}" type="pres">
      <dgm:prSet presAssocID="{4CD63936-A715-4492-A308-E263898A918D}" presName="textRect" presStyleLbl="revTx" presStyleIdx="0" presStyleCnt="7">
        <dgm:presLayoutVars>
          <dgm:chMax val="1"/>
          <dgm:chPref val="1"/>
        </dgm:presLayoutVars>
      </dgm:prSet>
      <dgm:spPr/>
    </dgm:pt>
    <dgm:pt modelId="{052A2747-7325-4E4D-91E1-1C985BDEC0DA}" type="pres">
      <dgm:prSet presAssocID="{9C63BD1E-68B2-4338-A850-CEB76AEBC48B}" presName="sibTrans" presStyleLbl="sibTrans2D1" presStyleIdx="0" presStyleCnt="0"/>
      <dgm:spPr/>
    </dgm:pt>
    <dgm:pt modelId="{638AA4E3-42A2-4EEF-A415-C42B234D64F2}" type="pres">
      <dgm:prSet presAssocID="{E7D44582-50A7-485C-9B44-6CE2E9885747}" presName="compNode" presStyleCnt="0"/>
      <dgm:spPr/>
    </dgm:pt>
    <dgm:pt modelId="{7E88CBB8-8075-4C49-B367-8D244EA8E387}" type="pres">
      <dgm:prSet presAssocID="{E7D44582-50A7-485C-9B44-6CE2E9885747}" presName="iconBgRect" presStyleLbl="bgShp" presStyleIdx="1" presStyleCnt="7"/>
      <dgm:spPr/>
    </dgm:pt>
    <dgm:pt modelId="{A528C40D-C2FA-4E71-95C9-614E9053C917}" type="pres">
      <dgm:prSet presAssocID="{E7D44582-50A7-485C-9B44-6CE2E988574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CBD6D21D-0E3E-4397-AB75-87EC2263CCEA}" type="pres">
      <dgm:prSet presAssocID="{E7D44582-50A7-485C-9B44-6CE2E9885747}" presName="spaceRect" presStyleCnt="0"/>
      <dgm:spPr/>
    </dgm:pt>
    <dgm:pt modelId="{0F859770-8F0A-47DD-B1B0-473018E922A9}" type="pres">
      <dgm:prSet presAssocID="{E7D44582-50A7-485C-9B44-6CE2E9885747}" presName="textRect" presStyleLbl="revTx" presStyleIdx="1" presStyleCnt="7">
        <dgm:presLayoutVars>
          <dgm:chMax val="1"/>
          <dgm:chPref val="1"/>
        </dgm:presLayoutVars>
      </dgm:prSet>
      <dgm:spPr/>
    </dgm:pt>
    <dgm:pt modelId="{097A80D1-1C78-4BA1-B10B-FC3CC821FAE1}" type="pres">
      <dgm:prSet presAssocID="{5BE118FB-2863-488E-9277-C757CADCB3B1}" presName="sibTrans" presStyleLbl="sibTrans2D1" presStyleIdx="0" presStyleCnt="0"/>
      <dgm:spPr/>
    </dgm:pt>
    <dgm:pt modelId="{C5FDF885-623E-459F-B699-A4F7902EEE77}" type="pres">
      <dgm:prSet presAssocID="{771A5954-C610-4F73-9116-6A900480D71C}" presName="compNode" presStyleCnt="0"/>
      <dgm:spPr/>
    </dgm:pt>
    <dgm:pt modelId="{1983D14C-64D8-4C99-A603-2B217ED15D55}" type="pres">
      <dgm:prSet presAssocID="{771A5954-C610-4F73-9116-6A900480D71C}" presName="iconBgRect" presStyleLbl="bgShp" presStyleIdx="2" presStyleCnt="7"/>
      <dgm:spPr/>
    </dgm:pt>
    <dgm:pt modelId="{B2F38457-6808-486D-9AC9-FAFEECE65AB2}" type="pres">
      <dgm:prSet presAssocID="{771A5954-C610-4F73-9116-6A900480D71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F2811D9-0708-48CE-9594-B664C92F4AFB}" type="pres">
      <dgm:prSet presAssocID="{771A5954-C610-4F73-9116-6A900480D71C}" presName="spaceRect" presStyleCnt="0"/>
      <dgm:spPr/>
    </dgm:pt>
    <dgm:pt modelId="{6C768587-6D6D-4998-94E6-A244EF15AEBB}" type="pres">
      <dgm:prSet presAssocID="{771A5954-C610-4F73-9116-6A900480D71C}" presName="textRect" presStyleLbl="revTx" presStyleIdx="2" presStyleCnt="7">
        <dgm:presLayoutVars>
          <dgm:chMax val="1"/>
          <dgm:chPref val="1"/>
        </dgm:presLayoutVars>
      </dgm:prSet>
      <dgm:spPr/>
    </dgm:pt>
    <dgm:pt modelId="{CD318850-6886-4A13-AB57-9F9C624F0984}" type="pres">
      <dgm:prSet presAssocID="{6791D8FB-BD6C-4F1A-AF99-B37859126377}" presName="sibTrans" presStyleLbl="sibTrans2D1" presStyleIdx="0" presStyleCnt="0"/>
      <dgm:spPr/>
    </dgm:pt>
    <dgm:pt modelId="{36107E42-5620-42CB-9021-B156FF6ACCE7}" type="pres">
      <dgm:prSet presAssocID="{6DA0169A-E8BC-407B-8718-CC8B0F7E2488}" presName="compNode" presStyleCnt="0"/>
      <dgm:spPr/>
    </dgm:pt>
    <dgm:pt modelId="{810D9C2E-22AB-4A05-A789-133207A9A87F}" type="pres">
      <dgm:prSet presAssocID="{6DA0169A-E8BC-407B-8718-CC8B0F7E2488}" presName="iconBgRect" presStyleLbl="bgShp" presStyleIdx="3" presStyleCnt="7"/>
      <dgm:spPr/>
    </dgm:pt>
    <dgm:pt modelId="{A883BAF4-5BC0-4740-A59C-CD6E94AB86DE}" type="pres">
      <dgm:prSet presAssocID="{6DA0169A-E8BC-407B-8718-CC8B0F7E248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73D2C41F-F3BB-4E43-8405-1F870A5B835B}" type="pres">
      <dgm:prSet presAssocID="{6DA0169A-E8BC-407B-8718-CC8B0F7E2488}" presName="spaceRect" presStyleCnt="0"/>
      <dgm:spPr/>
    </dgm:pt>
    <dgm:pt modelId="{D91F328C-4999-4073-B9CA-63F8B5F97D78}" type="pres">
      <dgm:prSet presAssocID="{6DA0169A-E8BC-407B-8718-CC8B0F7E2488}" presName="textRect" presStyleLbl="revTx" presStyleIdx="3" presStyleCnt="7">
        <dgm:presLayoutVars>
          <dgm:chMax val="1"/>
          <dgm:chPref val="1"/>
        </dgm:presLayoutVars>
      </dgm:prSet>
      <dgm:spPr/>
    </dgm:pt>
    <dgm:pt modelId="{5EDF5654-80C3-455A-8954-77842582C0C9}" type="pres">
      <dgm:prSet presAssocID="{33C3B281-099C-4750-B5D5-A6D3EC55F434}" presName="sibTrans" presStyleLbl="sibTrans2D1" presStyleIdx="0" presStyleCnt="0"/>
      <dgm:spPr/>
    </dgm:pt>
    <dgm:pt modelId="{A6E18EA7-1D6C-4C74-80DE-917524586089}" type="pres">
      <dgm:prSet presAssocID="{68F3B60B-F9B1-4B36-982B-7CB21E24DD7E}" presName="compNode" presStyleCnt="0"/>
      <dgm:spPr/>
    </dgm:pt>
    <dgm:pt modelId="{E08131FC-7061-48A6-85B3-2DCEB501CF63}" type="pres">
      <dgm:prSet presAssocID="{68F3B60B-F9B1-4B36-982B-7CB21E24DD7E}" presName="iconBgRect" presStyleLbl="bgShp" presStyleIdx="4" presStyleCnt="7"/>
      <dgm:spPr/>
    </dgm:pt>
    <dgm:pt modelId="{DA791077-8DB8-4D67-A61D-199A451D4540}" type="pres">
      <dgm:prSet presAssocID="{68F3B60B-F9B1-4B36-982B-7CB21E24DD7E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23CA7FA-CC79-4B40-A5D3-B958B225EA71}" type="pres">
      <dgm:prSet presAssocID="{68F3B60B-F9B1-4B36-982B-7CB21E24DD7E}" presName="spaceRect" presStyleCnt="0"/>
      <dgm:spPr/>
    </dgm:pt>
    <dgm:pt modelId="{345FED42-1A89-4CC6-A331-E635A35125F5}" type="pres">
      <dgm:prSet presAssocID="{68F3B60B-F9B1-4B36-982B-7CB21E24DD7E}" presName="textRect" presStyleLbl="revTx" presStyleIdx="4" presStyleCnt="7">
        <dgm:presLayoutVars>
          <dgm:chMax val="1"/>
          <dgm:chPref val="1"/>
        </dgm:presLayoutVars>
      </dgm:prSet>
      <dgm:spPr/>
    </dgm:pt>
    <dgm:pt modelId="{3ACA1237-1C90-45E0-9187-9829AF843341}" type="pres">
      <dgm:prSet presAssocID="{A1F378D9-7944-42E0-92E2-07812C903AF7}" presName="sibTrans" presStyleLbl="sibTrans2D1" presStyleIdx="0" presStyleCnt="0"/>
      <dgm:spPr/>
    </dgm:pt>
    <dgm:pt modelId="{74B2B14F-7FDB-4351-81F7-666043255C7C}" type="pres">
      <dgm:prSet presAssocID="{F993AEFA-EEE0-46B9-B1D6-A4C8B092EB0A}" presName="compNode" presStyleCnt="0"/>
      <dgm:spPr/>
    </dgm:pt>
    <dgm:pt modelId="{C49CD184-D5C1-4005-90E8-437DD9B51F74}" type="pres">
      <dgm:prSet presAssocID="{F993AEFA-EEE0-46B9-B1D6-A4C8B092EB0A}" presName="iconBgRect" presStyleLbl="bgShp" presStyleIdx="5" presStyleCnt="7"/>
      <dgm:spPr/>
    </dgm:pt>
    <dgm:pt modelId="{0F942E25-8D67-4E9D-A168-86A9B28E8846}" type="pres">
      <dgm:prSet presAssocID="{F993AEFA-EEE0-46B9-B1D6-A4C8B092EB0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3655883-478C-4B11-9587-F842686D6D3F}" type="pres">
      <dgm:prSet presAssocID="{F993AEFA-EEE0-46B9-B1D6-A4C8B092EB0A}" presName="spaceRect" presStyleCnt="0"/>
      <dgm:spPr/>
    </dgm:pt>
    <dgm:pt modelId="{60653D3E-7E83-4C72-9710-C59A5CD93191}" type="pres">
      <dgm:prSet presAssocID="{F993AEFA-EEE0-46B9-B1D6-A4C8B092EB0A}" presName="textRect" presStyleLbl="revTx" presStyleIdx="5" presStyleCnt="7">
        <dgm:presLayoutVars>
          <dgm:chMax val="1"/>
          <dgm:chPref val="1"/>
        </dgm:presLayoutVars>
      </dgm:prSet>
      <dgm:spPr/>
    </dgm:pt>
    <dgm:pt modelId="{5BBC52CA-2AE6-4B97-A2DB-5AA8FE8C4877}" type="pres">
      <dgm:prSet presAssocID="{1D03221B-A0E5-4547-BE4D-02CA54519CA9}" presName="sibTrans" presStyleLbl="sibTrans2D1" presStyleIdx="0" presStyleCnt="0"/>
      <dgm:spPr/>
    </dgm:pt>
    <dgm:pt modelId="{B45FADAC-2499-482C-A015-610E8EDD2F3E}" type="pres">
      <dgm:prSet presAssocID="{F1CBC363-D67B-4510-A532-280C6751FD37}" presName="compNode" presStyleCnt="0"/>
      <dgm:spPr/>
    </dgm:pt>
    <dgm:pt modelId="{5980A846-97ED-417B-BA2F-AB0F44752F48}" type="pres">
      <dgm:prSet presAssocID="{F1CBC363-D67B-4510-A532-280C6751FD37}" presName="iconBgRect" presStyleLbl="bgShp" presStyleIdx="6" presStyleCnt="7"/>
      <dgm:spPr/>
    </dgm:pt>
    <dgm:pt modelId="{0F2F34AD-348F-48A0-9574-2048400C5ADD}" type="pres">
      <dgm:prSet presAssocID="{F1CBC363-D67B-4510-A532-280C6751FD3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C4F58A1-E9CB-48D6-9A65-9EF7D8FECDFE}" type="pres">
      <dgm:prSet presAssocID="{F1CBC363-D67B-4510-A532-280C6751FD37}" presName="spaceRect" presStyleCnt="0"/>
      <dgm:spPr/>
    </dgm:pt>
    <dgm:pt modelId="{93EC4B4E-C314-4C75-BB76-B54771EB0DAB}" type="pres">
      <dgm:prSet presAssocID="{F1CBC363-D67B-4510-A532-280C6751FD3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8E1C406-BAE3-4440-A1E8-6ED01B120662}" type="presOf" srcId="{A1F378D9-7944-42E0-92E2-07812C903AF7}" destId="{3ACA1237-1C90-45E0-9187-9829AF843341}" srcOrd="0" destOrd="0" presId="urn:microsoft.com/office/officeart/2018/2/layout/IconCircleList"/>
    <dgm:cxn modelId="{0606B50B-2FDB-4556-BE3F-433D858BAD0B}" srcId="{85F7A78F-6826-4A78-AAB2-F5E946FBBA39}" destId="{68F3B60B-F9B1-4B36-982B-7CB21E24DD7E}" srcOrd="4" destOrd="0" parTransId="{C4810141-CC27-43E1-8BC5-A45C0DB6597B}" sibTransId="{A1F378D9-7944-42E0-92E2-07812C903AF7}"/>
    <dgm:cxn modelId="{B7ACA022-CCC8-418B-91DD-9F91244EC9FC}" type="presOf" srcId="{F1CBC363-D67B-4510-A532-280C6751FD37}" destId="{93EC4B4E-C314-4C75-BB76-B54771EB0DAB}" srcOrd="0" destOrd="0" presId="urn:microsoft.com/office/officeart/2018/2/layout/IconCircleList"/>
    <dgm:cxn modelId="{6A9A8838-B470-47A2-985B-AA61761DF1E0}" srcId="{85F7A78F-6826-4A78-AAB2-F5E946FBBA39}" destId="{4CD63936-A715-4492-A308-E263898A918D}" srcOrd="0" destOrd="0" parTransId="{9B2C480D-B945-4D66-919D-07FCA3C32CEB}" sibTransId="{9C63BD1E-68B2-4338-A850-CEB76AEBC48B}"/>
    <dgm:cxn modelId="{5358E13D-DF6E-48D9-982F-6A6DC892DD79}" type="presOf" srcId="{6DA0169A-E8BC-407B-8718-CC8B0F7E2488}" destId="{D91F328C-4999-4073-B9CA-63F8B5F97D78}" srcOrd="0" destOrd="0" presId="urn:microsoft.com/office/officeart/2018/2/layout/IconCircleList"/>
    <dgm:cxn modelId="{687C8843-88BD-4039-A531-9798B6A66CCD}" srcId="{85F7A78F-6826-4A78-AAB2-F5E946FBBA39}" destId="{E7D44582-50A7-485C-9B44-6CE2E9885747}" srcOrd="1" destOrd="0" parTransId="{1CE6B34C-1E42-47AE-9367-8DF04AE35A8F}" sibTransId="{5BE118FB-2863-488E-9277-C757CADCB3B1}"/>
    <dgm:cxn modelId="{9C708C68-8546-45AF-9C38-BBCD995F6DA7}" type="presOf" srcId="{6791D8FB-BD6C-4F1A-AF99-B37859126377}" destId="{CD318850-6886-4A13-AB57-9F9C624F0984}" srcOrd="0" destOrd="0" presId="urn:microsoft.com/office/officeart/2018/2/layout/IconCircleList"/>
    <dgm:cxn modelId="{0F986F55-C056-46CF-9E1B-0F6882DBDBA7}" type="presOf" srcId="{1D03221B-A0E5-4547-BE4D-02CA54519CA9}" destId="{5BBC52CA-2AE6-4B97-A2DB-5AA8FE8C4877}" srcOrd="0" destOrd="0" presId="urn:microsoft.com/office/officeart/2018/2/layout/IconCircleList"/>
    <dgm:cxn modelId="{937AC2B1-CD3F-467B-97FC-C8BD8CFAABF8}" srcId="{85F7A78F-6826-4A78-AAB2-F5E946FBBA39}" destId="{F1CBC363-D67B-4510-A532-280C6751FD37}" srcOrd="6" destOrd="0" parTransId="{97B34FEE-26B5-4DD6-9E75-21C869EE4CF1}" sibTransId="{C685C304-3516-4481-8813-0B03001CBD12}"/>
    <dgm:cxn modelId="{BC311BB7-C4B3-4FEC-8119-7943523B559E}" type="presOf" srcId="{33C3B281-099C-4750-B5D5-A6D3EC55F434}" destId="{5EDF5654-80C3-455A-8954-77842582C0C9}" srcOrd="0" destOrd="0" presId="urn:microsoft.com/office/officeart/2018/2/layout/IconCircleList"/>
    <dgm:cxn modelId="{FE46DBB7-7F94-45BF-9AA9-C45677DA7B92}" srcId="{85F7A78F-6826-4A78-AAB2-F5E946FBBA39}" destId="{6DA0169A-E8BC-407B-8718-CC8B0F7E2488}" srcOrd="3" destOrd="0" parTransId="{E2429965-3359-47A3-A6B2-0FFF34DCCE61}" sibTransId="{33C3B281-099C-4750-B5D5-A6D3EC55F434}"/>
    <dgm:cxn modelId="{3BAA81BE-37D7-46D3-BE62-9C81F1B55D13}" type="presOf" srcId="{5BE118FB-2863-488E-9277-C757CADCB3B1}" destId="{097A80D1-1C78-4BA1-B10B-FC3CC821FAE1}" srcOrd="0" destOrd="0" presId="urn:microsoft.com/office/officeart/2018/2/layout/IconCircleList"/>
    <dgm:cxn modelId="{2B6B23CD-224C-4C2B-AC3A-4AE7C61F61D0}" type="presOf" srcId="{E7D44582-50A7-485C-9B44-6CE2E9885747}" destId="{0F859770-8F0A-47DD-B1B0-473018E922A9}" srcOrd="0" destOrd="0" presId="urn:microsoft.com/office/officeart/2018/2/layout/IconCircleList"/>
    <dgm:cxn modelId="{03BF2DD3-63A5-4457-A22B-D42DA517025E}" srcId="{85F7A78F-6826-4A78-AAB2-F5E946FBBA39}" destId="{771A5954-C610-4F73-9116-6A900480D71C}" srcOrd="2" destOrd="0" parTransId="{F0EB7C77-D003-4787-A8FD-A3941124476D}" sibTransId="{6791D8FB-BD6C-4F1A-AF99-B37859126377}"/>
    <dgm:cxn modelId="{771BD3D4-0749-473F-B653-658F76121120}" type="presOf" srcId="{4CD63936-A715-4492-A308-E263898A918D}" destId="{3F0BE358-47E0-4394-8F83-72F8A422F353}" srcOrd="0" destOrd="0" presId="urn:microsoft.com/office/officeart/2018/2/layout/IconCircleList"/>
    <dgm:cxn modelId="{11673DD8-8D7C-47B8-95BF-44609AAC57F0}" type="presOf" srcId="{9C63BD1E-68B2-4338-A850-CEB76AEBC48B}" destId="{052A2747-7325-4E4D-91E1-1C985BDEC0DA}" srcOrd="0" destOrd="0" presId="urn:microsoft.com/office/officeart/2018/2/layout/IconCircleList"/>
    <dgm:cxn modelId="{47619AE6-57C5-4F24-90F9-ACB744F3BDAE}" type="presOf" srcId="{771A5954-C610-4F73-9116-6A900480D71C}" destId="{6C768587-6D6D-4998-94E6-A244EF15AEBB}" srcOrd="0" destOrd="0" presId="urn:microsoft.com/office/officeart/2018/2/layout/IconCircleList"/>
    <dgm:cxn modelId="{DB299EEA-B2F1-441B-9900-862289A72061}" type="presOf" srcId="{85F7A78F-6826-4A78-AAB2-F5E946FBBA39}" destId="{FD6AE4B7-900F-4E27-9C86-9F5ACFB53EC0}" srcOrd="0" destOrd="0" presId="urn:microsoft.com/office/officeart/2018/2/layout/IconCircleList"/>
    <dgm:cxn modelId="{C49A52F1-6644-45A6-9AC3-A7CA856CACC8}" type="presOf" srcId="{F993AEFA-EEE0-46B9-B1D6-A4C8B092EB0A}" destId="{60653D3E-7E83-4C72-9710-C59A5CD93191}" srcOrd="0" destOrd="0" presId="urn:microsoft.com/office/officeart/2018/2/layout/IconCircleList"/>
    <dgm:cxn modelId="{F58C53F9-E805-45DE-9F85-B18D4CD09151}" srcId="{85F7A78F-6826-4A78-AAB2-F5E946FBBA39}" destId="{F993AEFA-EEE0-46B9-B1D6-A4C8B092EB0A}" srcOrd="5" destOrd="0" parTransId="{9DE9F93A-0215-4201-9A39-28EB2EDE4D59}" sibTransId="{1D03221B-A0E5-4547-BE4D-02CA54519CA9}"/>
    <dgm:cxn modelId="{936919FF-8586-432A-AFB9-001AB18F651F}" type="presOf" srcId="{68F3B60B-F9B1-4B36-982B-7CB21E24DD7E}" destId="{345FED42-1A89-4CC6-A331-E635A35125F5}" srcOrd="0" destOrd="0" presId="urn:microsoft.com/office/officeart/2018/2/layout/IconCircleList"/>
    <dgm:cxn modelId="{28505D20-8E20-4710-92A6-0B5207E50E36}" type="presParOf" srcId="{FD6AE4B7-900F-4E27-9C86-9F5ACFB53EC0}" destId="{B07827E4-4C43-4F45-A220-33EB7F7ED355}" srcOrd="0" destOrd="0" presId="urn:microsoft.com/office/officeart/2018/2/layout/IconCircleList"/>
    <dgm:cxn modelId="{10F6124D-44CA-4A65-B970-324BE79B8B81}" type="presParOf" srcId="{B07827E4-4C43-4F45-A220-33EB7F7ED355}" destId="{7EFDE0A0-B1B7-49D6-99C9-09A2DD071ACC}" srcOrd="0" destOrd="0" presId="urn:microsoft.com/office/officeart/2018/2/layout/IconCircleList"/>
    <dgm:cxn modelId="{14410C68-9A9F-459C-BE0D-4EE776EC8144}" type="presParOf" srcId="{7EFDE0A0-B1B7-49D6-99C9-09A2DD071ACC}" destId="{D427A9A2-1FE4-4C5A-BE4C-5A990A8B49E8}" srcOrd="0" destOrd="0" presId="urn:microsoft.com/office/officeart/2018/2/layout/IconCircleList"/>
    <dgm:cxn modelId="{B19433C7-CF7B-4C0A-BF45-C0D0665565D1}" type="presParOf" srcId="{7EFDE0A0-B1B7-49D6-99C9-09A2DD071ACC}" destId="{EE94DEBB-3355-44AA-9808-B0EE31C2CE47}" srcOrd="1" destOrd="0" presId="urn:microsoft.com/office/officeart/2018/2/layout/IconCircleList"/>
    <dgm:cxn modelId="{36965E8C-BC26-41EA-A2A3-206EC54FF669}" type="presParOf" srcId="{7EFDE0A0-B1B7-49D6-99C9-09A2DD071ACC}" destId="{54F1CF3A-243E-407C-97D2-034D656074FA}" srcOrd="2" destOrd="0" presId="urn:microsoft.com/office/officeart/2018/2/layout/IconCircleList"/>
    <dgm:cxn modelId="{E92FA590-1B42-4BD0-953B-C3D5A1D2C7ED}" type="presParOf" srcId="{7EFDE0A0-B1B7-49D6-99C9-09A2DD071ACC}" destId="{3F0BE358-47E0-4394-8F83-72F8A422F353}" srcOrd="3" destOrd="0" presId="urn:microsoft.com/office/officeart/2018/2/layout/IconCircleList"/>
    <dgm:cxn modelId="{DD9E6F52-0D5A-43A6-AF5D-273EB09BC00D}" type="presParOf" srcId="{B07827E4-4C43-4F45-A220-33EB7F7ED355}" destId="{052A2747-7325-4E4D-91E1-1C985BDEC0DA}" srcOrd="1" destOrd="0" presId="urn:microsoft.com/office/officeart/2018/2/layout/IconCircleList"/>
    <dgm:cxn modelId="{C3615D52-995E-4E81-A968-BA5DF1145CB9}" type="presParOf" srcId="{B07827E4-4C43-4F45-A220-33EB7F7ED355}" destId="{638AA4E3-42A2-4EEF-A415-C42B234D64F2}" srcOrd="2" destOrd="0" presId="urn:microsoft.com/office/officeart/2018/2/layout/IconCircleList"/>
    <dgm:cxn modelId="{F12919B5-764B-4BEC-93D4-D6B533F93F64}" type="presParOf" srcId="{638AA4E3-42A2-4EEF-A415-C42B234D64F2}" destId="{7E88CBB8-8075-4C49-B367-8D244EA8E387}" srcOrd="0" destOrd="0" presId="urn:microsoft.com/office/officeart/2018/2/layout/IconCircleList"/>
    <dgm:cxn modelId="{AAB78708-CBA4-4D70-98DD-193EA24388BF}" type="presParOf" srcId="{638AA4E3-42A2-4EEF-A415-C42B234D64F2}" destId="{A528C40D-C2FA-4E71-95C9-614E9053C917}" srcOrd="1" destOrd="0" presId="urn:microsoft.com/office/officeart/2018/2/layout/IconCircleList"/>
    <dgm:cxn modelId="{3917CEDB-1A80-40D8-8DCD-C20AE2D586E8}" type="presParOf" srcId="{638AA4E3-42A2-4EEF-A415-C42B234D64F2}" destId="{CBD6D21D-0E3E-4397-AB75-87EC2263CCEA}" srcOrd="2" destOrd="0" presId="urn:microsoft.com/office/officeart/2018/2/layout/IconCircleList"/>
    <dgm:cxn modelId="{171FEB41-DC76-4B5F-8A0F-265DBAA294D6}" type="presParOf" srcId="{638AA4E3-42A2-4EEF-A415-C42B234D64F2}" destId="{0F859770-8F0A-47DD-B1B0-473018E922A9}" srcOrd="3" destOrd="0" presId="urn:microsoft.com/office/officeart/2018/2/layout/IconCircleList"/>
    <dgm:cxn modelId="{F9DD38D9-B105-4EAD-B489-969A43DA045A}" type="presParOf" srcId="{B07827E4-4C43-4F45-A220-33EB7F7ED355}" destId="{097A80D1-1C78-4BA1-B10B-FC3CC821FAE1}" srcOrd="3" destOrd="0" presId="urn:microsoft.com/office/officeart/2018/2/layout/IconCircleList"/>
    <dgm:cxn modelId="{6EE5136C-F287-4297-8D0B-BC692BD71B90}" type="presParOf" srcId="{B07827E4-4C43-4F45-A220-33EB7F7ED355}" destId="{C5FDF885-623E-459F-B699-A4F7902EEE77}" srcOrd="4" destOrd="0" presId="urn:microsoft.com/office/officeart/2018/2/layout/IconCircleList"/>
    <dgm:cxn modelId="{5E6DE7E4-E0C6-4474-A716-4C4164A1DF48}" type="presParOf" srcId="{C5FDF885-623E-459F-B699-A4F7902EEE77}" destId="{1983D14C-64D8-4C99-A603-2B217ED15D55}" srcOrd="0" destOrd="0" presId="urn:microsoft.com/office/officeart/2018/2/layout/IconCircleList"/>
    <dgm:cxn modelId="{F2F823B5-1D9C-435F-BB55-D30D2064C217}" type="presParOf" srcId="{C5FDF885-623E-459F-B699-A4F7902EEE77}" destId="{B2F38457-6808-486D-9AC9-FAFEECE65AB2}" srcOrd="1" destOrd="0" presId="urn:microsoft.com/office/officeart/2018/2/layout/IconCircleList"/>
    <dgm:cxn modelId="{7BEA5CF7-8534-4FCE-9982-139BB0B4AD42}" type="presParOf" srcId="{C5FDF885-623E-459F-B699-A4F7902EEE77}" destId="{DF2811D9-0708-48CE-9594-B664C92F4AFB}" srcOrd="2" destOrd="0" presId="urn:microsoft.com/office/officeart/2018/2/layout/IconCircleList"/>
    <dgm:cxn modelId="{9FDFBE98-3A14-43EB-8AC1-904188A97EB2}" type="presParOf" srcId="{C5FDF885-623E-459F-B699-A4F7902EEE77}" destId="{6C768587-6D6D-4998-94E6-A244EF15AEBB}" srcOrd="3" destOrd="0" presId="urn:microsoft.com/office/officeart/2018/2/layout/IconCircleList"/>
    <dgm:cxn modelId="{483DBFBA-11BE-44DE-A268-39C4B38599E0}" type="presParOf" srcId="{B07827E4-4C43-4F45-A220-33EB7F7ED355}" destId="{CD318850-6886-4A13-AB57-9F9C624F0984}" srcOrd="5" destOrd="0" presId="urn:microsoft.com/office/officeart/2018/2/layout/IconCircleList"/>
    <dgm:cxn modelId="{1E2F0016-8126-4D4A-BAA6-426BCD7D86A1}" type="presParOf" srcId="{B07827E4-4C43-4F45-A220-33EB7F7ED355}" destId="{36107E42-5620-42CB-9021-B156FF6ACCE7}" srcOrd="6" destOrd="0" presId="urn:microsoft.com/office/officeart/2018/2/layout/IconCircleList"/>
    <dgm:cxn modelId="{AE00726C-77AD-4261-B42F-24CF13284079}" type="presParOf" srcId="{36107E42-5620-42CB-9021-B156FF6ACCE7}" destId="{810D9C2E-22AB-4A05-A789-133207A9A87F}" srcOrd="0" destOrd="0" presId="urn:microsoft.com/office/officeart/2018/2/layout/IconCircleList"/>
    <dgm:cxn modelId="{CA430F58-DF29-42D1-8297-45C90D0ACB3A}" type="presParOf" srcId="{36107E42-5620-42CB-9021-B156FF6ACCE7}" destId="{A883BAF4-5BC0-4740-A59C-CD6E94AB86DE}" srcOrd="1" destOrd="0" presId="urn:microsoft.com/office/officeart/2018/2/layout/IconCircleList"/>
    <dgm:cxn modelId="{981F926C-1B12-4F22-BC41-DEB08F1C696F}" type="presParOf" srcId="{36107E42-5620-42CB-9021-B156FF6ACCE7}" destId="{73D2C41F-F3BB-4E43-8405-1F870A5B835B}" srcOrd="2" destOrd="0" presId="urn:microsoft.com/office/officeart/2018/2/layout/IconCircleList"/>
    <dgm:cxn modelId="{86B3F002-19EB-409A-909A-E7FFDF6E3E7A}" type="presParOf" srcId="{36107E42-5620-42CB-9021-B156FF6ACCE7}" destId="{D91F328C-4999-4073-B9CA-63F8B5F97D78}" srcOrd="3" destOrd="0" presId="urn:microsoft.com/office/officeart/2018/2/layout/IconCircleList"/>
    <dgm:cxn modelId="{9A72686D-CA39-4896-AD57-27B174AF0EAD}" type="presParOf" srcId="{B07827E4-4C43-4F45-A220-33EB7F7ED355}" destId="{5EDF5654-80C3-455A-8954-77842582C0C9}" srcOrd="7" destOrd="0" presId="urn:microsoft.com/office/officeart/2018/2/layout/IconCircleList"/>
    <dgm:cxn modelId="{94E1887D-2D25-490A-933B-D2FDFA8D976C}" type="presParOf" srcId="{B07827E4-4C43-4F45-A220-33EB7F7ED355}" destId="{A6E18EA7-1D6C-4C74-80DE-917524586089}" srcOrd="8" destOrd="0" presId="urn:microsoft.com/office/officeart/2018/2/layout/IconCircleList"/>
    <dgm:cxn modelId="{F79D5B56-13B3-4DDE-9B80-E184D5E0632D}" type="presParOf" srcId="{A6E18EA7-1D6C-4C74-80DE-917524586089}" destId="{E08131FC-7061-48A6-85B3-2DCEB501CF63}" srcOrd="0" destOrd="0" presId="urn:microsoft.com/office/officeart/2018/2/layout/IconCircleList"/>
    <dgm:cxn modelId="{64B0A285-540F-4BBA-9CB4-0D83C94FC948}" type="presParOf" srcId="{A6E18EA7-1D6C-4C74-80DE-917524586089}" destId="{DA791077-8DB8-4D67-A61D-199A451D4540}" srcOrd="1" destOrd="0" presId="urn:microsoft.com/office/officeart/2018/2/layout/IconCircleList"/>
    <dgm:cxn modelId="{3C9B38F0-627A-42A8-8B7B-BB6B123BAD5C}" type="presParOf" srcId="{A6E18EA7-1D6C-4C74-80DE-917524586089}" destId="{623CA7FA-CC79-4B40-A5D3-B958B225EA71}" srcOrd="2" destOrd="0" presId="urn:microsoft.com/office/officeart/2018/2/layout/IconCircleList"/>
    <dgm:cxn modelId="{DE3FA1C0-FBC8-45BD-8A07-9B964675DB05}" type="presParOf" srcId="{A6E18EA7-1D6C-4C74-80DE-917524586089}" destId="{345FED42-1A89-4CC6-A331-E635A35125F5}" srcOrd="3" destOrd="0" presId="urn:microsoft.com/office/officeart/2018/2/layout/IconCircleList"/>
    <dgm:cxn modelId="{0A52A78C-35AD-4135-BCA4-6234D21826DE}" type="presParOf" srcId="{B07827E4-4C43-4F45-A220-33EB7F7ED355}" destId="{3ACA1237-1C90-45E0-9187-9829AF843341}" srcOrd="9" destOrd="0" presId="urn:microsoft.com/office/officeart/2018/2/layout/IconCircleList"/>
    <dgm:cxn modelId="{F17C165C-BFB2-4DD2-848C-CC1D39333B9F}" type="presParOf" srcId="{B07827E4-4C43-4F45-A220-33EB7F7ED355}" destId="{74B2B14F-7FDB-4351-81F7-666043255C7C}" srcOrd="10" destOrd="0" presId="urn:microsoft.com/office/officeart/2018/2/layout/IconCircleList"/>
    <dgm:cxn modelId="{F9A8E7FE-2842-4211-B1FF-AAFD0F3D1F3E}" type="presParOf" srcId="{74B2B14F-7FDB-4351-81F7-666043255C7C}" destId="{C49CD184-D5C1-4005-90E8-437DD9B51F74}" srcOrd="0" destOrd="0" presId="urn:microsoft.com/office/officeart/2018/2/layout/IconCircleList"/>
    <dgm:cxn modelId="{2FCFA11F-9A1A-4A48-99B2-A114848164C3}" type="presParOf" srcId="{74B2B14F-7FDB-4351-81F7-666043255C7C}" destId="{0F942E25-8D67-4E9D-A168-86A9B28E8846}" srcOrd="1" destOrd="0" presId="urn:microsoft.com/office/officeart/2018/2/layout/IconCircleList"/>
    <dgm:cxn modelId="{5D70FF12-C844-42E7-9E7B-CF5C51AA4832}" type="presParOf" srcId="{74B2B14F-7FDB-4351-81F7-666043255C7C}" destId="{23655883-478C-4B11-9587-F842686D6D3F}" srcOrd="2" destOrd="0" presId="urn:microsoft.com/office/officeart/2018/2/layout/IconCircleList"/>
    <dgm:cxn modelId="{CFB2B0AC-FCA6-4D39-9FEA-7CF5F6883410}" type="presParOf" srcId="{74B2B14F-7FDB-4351-81F7-666043255C7C}" destId="{60653D3E-7E83-4C72-9710-C59A5CD93191}" srcOrd="3" destOrd="0" presId="urn:microsoft.com/office/officeart/2018/2/layout/IconCircleList"/>
    <dgm:cxn modelId="{07572DC2-EA59-418E-B22F-5487C91C5244}" type="presParOf" srcId="{B07827E4-4C43-4F45-A220-33EB7F7ED355}" destId="{5BBC52CA-2AE6-4B97-A2DB-5AA8FE8C4877}" srcOrd="11" destOrd="0" presId="urn:microsoft.com/office/officeart/2018/2/layout/IconCircleList"/>
    <dgm:cxn modelId="{983AEA62-23EA-404A-81DC-B8E413A2423A}" type="presParOf" srcId="{B07827E4-4C43-4F45-A220-33EB7F7ED355}" destId="{B45FADAC-2499-482C-A015-610E8EDD2F3E}" srcOrd="12" destOrd="0" presId="urn:microsoft.com/office/officeart/2018/2/layout/IconCircleList"/>
    <dgm:cxn modelId="{42C050BF-32E9-4316-BEC8-BAE9DE00D6D4}" type="presParOf" srcId="{B45FADAC-2499-482C-A015-610E8EDD2F3E}" destId="{5980A846-97ED-417B-BA2F-AB0F44752F48}" srcOrd="0" destOrd="0" presId="urn:microsoft.com/office/officeart/2018/2/layout/IconCircleList"/>
    <dgm:cxn modelId="{21B53E39-B8A8-4C9B-89DD-0152649DE456}" type="presParOf" srcId="{B45FADAC-2499-482C-A015-610E8EDD2F3E}" destId="{0F2F34AD-348F-48A0-9574-2048400C5ADD}" srcOrd="1" destOrd="0" presId="urn:microsoft.com/office/officeart/2018/2/layout/IconCircleList"/>
    <dgm:cxn modelId="{3FEAD551-2F63-4273-83B4-834C31EF9FF5}" type="presParOf" srcId="{B45FADAC-2499-482C-A015-610E8EDD2F3E}" destId="{CC4F58A1-E9CB-48D6-9A65-9EF7D8FECDFE}" srcOrd="2" destOrd="0" presId="urn:microsoft.com/office/officeart/2018/2/layout/IconCircleList"/>
    <dgm:cxn modelId="{DFD32A86-299E-4B82-93B9-48D5521387CD}" type="presParOf" srcId="{B45FADAC-2499-482C-A015-610E8EDD2F3E}" destId="{93EC4B4E-C314-4C75-BB76-B54771EB0D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591C0B-519F-4AAE-AAC7-04691335755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3825572-D27D-4C5D-A252-7D1A11238480}">
      <dgm:prSet/>
      <dgm:spPr/>
      <dgm:t>
        <a:bodyPr/>
        <a:lstStyle/>
        <a:p>
          <a:r>
            <a:rPr lang="en-GB"/>
            <a:t>Crash course for beginner</a:t>
          </a:r>
          <a:endParaRPr lang="en-US"/>
        </a:p>
      </dgm:t>
    </dgm:pt>
    <dgm:pt modelId="{28B5C607-4105-4552-8EB4-103654ECEA81}" type="parTrans" cxnId="{D75AEE46-E037-4718-90C0-4702A3B8F99B}">
      <dgm:prSet/>
      <dgm:spPr/>
      <dgm:t>
        <a:bodyPr/>
        <a:lstStyle/>
        <a:p>
          <a:endParaRPr lang="en-US"/>
        </a:p>
      </dgm:t>
    </dgm:pt>
    <dgm:pt modelId="{F886829D-2963-40E5-8780-9F07EE98D63D}" type="sibTrans" cxnId="{D75AEE46-E037-4718-90C0-4702A3B8F99B}">
      <dgm:prSet/>
      <dgm:spPr/>
      <dgm:t>
        <a:bodyPr/>
        <a:lstStyle/>
        <a:p>
          <a:endParaRPr lang="en-US"/>
        </a:p>
      </dgm:t>
    </dgm:pt>
    <dgm:pt modelId="{3FAFA4A8-520A-4038-80C9-AF053C59C156}">
      <dgm:prSet/>
      <dgm:spPr/>
      <dgm:t>
        <a:bodyPr/>
        <a:lstStyle/>
        <a:p>
          <a:r>
            <a:rPr lang="en-GB"/>
            <a:t>Covers all main concepts</a:t>
          </a:r>
          <a:endParaRPr lang="en-US"/>
        </a:p>
      </dgm:t>
    </dgm:pt>
    <dgm:pt modelId="{B57DA2D4-919B-4DBC-B6FB-BF24D0CF7D40}" type="parTrans" cxnId="{15972802-6B88-4D9C-8A79-9E0B9FEA9BA8}">
      <dgm:prSet/>
      <dgm:spPr/>
      <dgm:t>
        <a:bodyPr/>
        <a:lstStyle/>
        <a:p>
          <a:endParaRPr lang="en-US"/>
        </a:p>
      </dgm:t>
    </dgm:pt>
    <dgm:pt modelId="{CC175293-B04E-4DFE-B00B-B76E7DC7C4CA}" type="sibTrans" cxnId="{15972802-6B88-4D9C-8A79-9E0B9FEA9BA8}">
      <dgm:prSet/>
      <dgm:spPr/>
      <dgm:t>
        <a:bodyPr/>
        <a:lstStyle/>
        <a:p>
          <a:endParaRPr lang="en-US"/>
        </a:p>
      </dgm:t>
    </dgm:pt>
    <dgm:pt modelId="{21C8BD1A-B5E6-4A52-B668-96A54C80533E}" type="pres">
      <dgm:prSet presAssocID="{C7591C0B-519F-4AAE-AAC7-046913357557}" presName="root" presStyleCnt="0">
        <dgm:presLayoutVars>
          <dgm:dir/>
          <dgm:resizeHandles val="exact"/>
        </dgm:presLayoutVars>
      </dgm:prSet>
      <dgm:spPr/>
    </dgm:pt>
    <dgm:pt modelId="{967658C3-78DA-4D55-A5F9-B2B7C6B1652B}" type="pres">
      <dgm:prSet presAssocID="{53825572-D27D-4C5D-A252-7D1A11238480}" presName="compNode" presStyleCnt="0"/>
      <dgm:spPr/>
    </dgm:pt>
    <dgm:pt modelId="{1A099E87-B443-483A-B1EE-3CF26C10AC57}" type="pres">
      <dgm:prSet presAssocID="{53825572-D27D-4C5D-A252-7D1A112384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3D45EADC-7451-40F0-988F-96B8FD9F622C}" type="pres">
      <dgm:prSet presAssocID="{53825572-D27D-4C5D-A252-7D1A11238480}" presName="spaceRect" presStyleCnt="0"/>
      <dgm:spPr/>
    </dgm:pt>
    <dgm:pt modelId="{DB7E9C6A-F128-4F34-9F65-7C91A7C4CE40}" type="pres">
      <dgm:prSet presAssocID="{53825572-D27D-4C5D-A252-7D1A11238480}" presName="textRect" presStyleLbl="revTx" presStyleIdx="0" presStyleCnt="2">
        <dgm:presLayoutVars>
          <dgm:chMax val="1"/>
          <dgm:chPref val="1"/>
        </dgm:presLayoutVars>
      </dgm:prSet>
      <dgm:spPr/>
    </dgm:pt>
    <dgm:pt modelId="{D08ED971-47AC-4FA2-BA84-BEC83DA52327}" type="pres">
      <dgm:prSet presAssocID="{F886829D-2963-40E5-8780-9F07EE98D63D}" presName="sibTrans" presStyleCnt="0"/>
      <dgm:spPr/>
    </dgm:pt>
    <dgm:pt modelId="{1358352B-D2C2-4EE3-B2F5-0373D1938AD9}" type="pres">
      <dgm:prSet presAssocID="{3FAFA4A8-520A-4038-80C9-AF053C59C156}" presName="compNode" presStyleCnt="0"/>
      <dgm:spPr/>
    </dgm:pt>
    <dgm:pt modelId="{5A37AB6C-1B49-4000-B712-B765FC845D74}" type="pres">
      <dgm:prSet presAssocID="{3FAFA4A8-520A-4038-80C9-AF053C59C1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45BCC92-955A-4A94-84DE-1D1B5CA37C32}" type="pres">
      <dgm:prSet presAssocID="{3FAFA4A8-520A-4038-80C9-AF053C59C156}" presName="spaceRect" presStyleCnt="0"/>
      <dgm:spPr/>
    </dgm:pt>
    <dgm:pt modelId="{8AE06B14-078C-40E4-B423-D18C90F7058C}" type="pres">
      <dgm:prSet presAssocID="{3FAFA4A8-520A-4038-80C9-AF053C59C15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5972802-6B88-4D9C-8A79-9E0B9FEA9BA8}" srcId="{C7591C0B-519F-4AAE-AAC7-046913357557}" destId="{3FAFA4A8-520A-4038-80C9-AF053C59C156}" srcOrd="1" destOrd="0" parTransId="{B57DA2D4-919B-4DBC-B6FB-BF24D0CF7D40}" sibTransId="{CC175293-B04E-4DFE-B00B-B76E7DC7C4CA}"/>
    <dgm:cxn modelId="{8167C32D-6EF3-47A3-AEB3-2C76257D04B3}" type="presOf" srcId="{3FAFA4A8-520A-4038-80C9-AF053C59C156}" destId="{8AE06B14-078C-40E4-B423-D18C90F7058C}" srcOrd="0" destOrd="0" presId="urn:microsoft.com/office/officeart/2018/2/layout/IconLabelList"/>
    <dgm:cxn modelId="{D75AEE46-E037-4718-90C0-4702A3B8F99B}" srcId="{C7591C0B-519F-4AAE-AAC7-046913357557}" destId="{53825572-D27D-4C5D-A252-7D1A11238480}" srcOrd="0" destOrd="0" parTransId="{28B5C607-4105-4552-8EB4-103654ECEA81}" sibTransId="{F886829D-2963-40E5-8780-9F07EE98D63D}"/>
    <dgm:cxn modelId="{9996E98D-2C6C-42A6-AC86-4B0F7C4F03C2}" type="presOf" srcId="{53825572-D27D-4C5D-A252-7D1A11238480}" destId="{DB7E9C6A-F128-4F34-9F65-7C91A7C4CE40}" srcOrd="0" destOrd="0" presId="urn:microsoft.com/office/officeart/2018/2/layout/IconLabelList"/>
    <dgm:cxn modelId="{7C5035F3-610C-4203-B6F4-2E0FF6DB2220}" type="presOf" srcId="{C7591C0B-519F-4AAE-AAC7-046913357557}" destId="{21C8BD1A-B5E6-4A52-B668-96A54C80533E}" srcOrd="0" destOrd="0" presId="urn:microsoft.com/office/officeart/2018/2/layout/IconLabelList"/>
    <dgm:cxn modelId="{BFBA5510-4202-40FF-8D42-D1E19E44AC3C}" type="presParOf" srcId="{21C8BD1A-B5E6-4A52-B668-96A54C80533E}" destId="{967658C3-78DA-4D55-A5F9-B2B7C6B1652B}" srcOrd="0" destOrd="0" presId="urn:microsoft.com/office/officeart/2018/2/layout/IconLabelList"/>
    <dgm:cxn modelId="{7A4E28DE-2960-4A76-9D08-54E04C5D4E03}" type="presParOf" srcId="{967658C3-78DA-4D55-A5F9-B2B7C6B1652B}" destId="{1A099E87-B443-483A-B1EE-3CF26C10AC57}" srcOrd="0" destOrd="0" presId="urn:microsoft.com/office/officeart/2018/2/layout/IconLabelList"/>
    <dgm:cxn modelId="{81929E3F-8384-493B-BBD0-D960375CF57C}" type="presParOf" srcId="{967658C3-78DA-4D55-A5F9-B2B7C6B1652B}" destId="{3D45EADC-7451-40F0-988F-96B8FD9F622C}" srcOrd="1" destOrd="0" presId="urn:microsoft.com/office/officeart/2018/2/layout/IconLabelList"/>
    <dgm:cxn modelId="{C1CF14ED-6499-4785-B5DF-FA7FA547041E}" type="presParOf" srcId="{967658C3-78DA-4D55-A5F9-B2B7C6B1652B}" destId="{DB7E9C6A-F128-4F34-9F65-7C91A7C4CE40}" srcOrd="2" destOrd="0" presId="urn:microsoft.com/office/officeart/2018/2/layout/IconLabelList"/>
    <dgm:cxn modelId="{2B8C7A1D-7E4F-4A1E-A92B-64D9A367A7E9}" type="presParOf" srcId="{21C8BD1A-B5E6-4A52-B668-96A54C80533E}" destId="{D08ED971-47AC-4FA2-BA84-BEC83DA52327}" srcOrd="1" destOrd="0" presId="urn:microsoft.com/office/officeart/2018/2/layout/IconLabelList"/>
    <dgm:cxn modelId="{F075788C-8BB0-49CA-954F-42BA8C1DDD1C}" type="presParOf" srcId="{21C8BD1A-B5E6-4A52-B668-96A54C80533E}" destId="{1358352B-D2C2-4EE3-B2F5-0373D1938AD9}" srcOrd="2" destOrd="0" presId="urn:microsoft.com/office/officeart/2018/2/layout/IconLabelList"/>
    <dgm:cxn modelId="{DBC89EB7-DBC8-4619-99DD-BE5E59DC22A6}" type="presParOf" srcId="{1358352B-D2C2-4EE3-B2F5-0373D1938AD9}" destId="{5A37AB6C-1B49-4000-B712-B765FC845D74}" srcOrd="0" destOrd="0" presId="urn:microsoft.com/office/officeart/2018/2/layout/IconLabelList"/>
    <dgm:cxn modelId="{9B06B127-D11F-450D-97DB-C608A75B7F44}" type="presParOf" srcId="{1358352B-D2C2-4EE3-B2F5-0373D1938AD9}" destId="{C45BCC92-955A-4A94-84DE-1D1B5CA37C32}" srcOrd="1" destOrd="0" presId="urn:microsoft.com/office/officeart/2018/2/layout/IconLabelList"/>
    <dgm:cxn modelId="{7F7AEC6C-394B-45C0-B233-C4CFE4CA9588}" type="presParOf" srcId="{1358352B-D2C2-4EE3-B2F5-0373D1938AD9}" destId="{8AE06B14-078C-40E4-B423-D18C90F705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4E0BFB-1A72-40C6-A0C0-A97DFA7E56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2F5EF33-008B-420E-8E53-7088323407A3}">
      <dgm:prSet/>
      <dgm:spPr/>
      <dgm:t>
        <a:bodyPr/>
        <a:lstStyle/>
        <a:p>
          <a:pPr>
            <a:defRPr cap="all"/>
          </a:pPr>
          <a:r>
            <a:rPr lang="en-GB"/>
            <a:t>HTML, CSS and JS</a:t>
          </a:r>
          <a:endParaRPr lang="en-US"/>
        </a:p>
      </dgm:t>
    </dgm:pt>
    <dgm:pt modelId="{82AC696C-E69F-443C-BC1E-42EEBF45E153}" type="parTrans" cxnId="{DD447CB8-15C8-4DFD-A1C3-500832C78EF8}">
      <dgm:prSet/>
      <dgm:spPr/>
      <dgm:t>
        <a:bodyPr/>
        <a:lstStyle/>
        <a:p>
          <a:endParaRPr lang="en-US"/>
        </a:p>
      </dgm:t>
    </dgm:pt>
    <dgm:pt modelId="{CF10E075-106B-4ECF-A4BB-60C456A6F5FF}" type="sibTrans" cxnId="{DD447CB8-15C8-4DFD-A1C3-500832C78EF8}">
      <dgm:prSet/>
      <dgm:spPr/>
      <dgm:t>
        <a:bodyPr/>
        <a:lstStyle/>
        <a:p>
          <a:endParaRPr lang="en-US"/>
        </a:p>
      </dgm:t>
    </dgm:pt>
    <dgm:pt modelId="{FCE56DF9-DBB3-48B8-975B-0BB3D1BCE27C}">
      <dgm:prSet/>
      <dgm:spPr/>
      <dgm:t>
        <a:bodyPr/>
        <a:lstStyle/>
        <a:p>
          <a:pPr>
            <a:defRPr cap="all"/>
          </a:pPr>
          <a:r>
            <a:rPr lang="en-GB"/>
            <a:t>Basic of Typescript</a:t>
          </a:r>
          <a:endParaRPr lang="en-US"/>
        </a:p>
      </dgm:t>
    </dgm:pt>
    <dgm:pt modelId="{42C3925D-22A0-4CFE-A641-12F04EB7783E}" type="parTrans" cxnId="{CB6E3601-115F-4A0C-8943-7F294733BB03}">
      <dgm:prSet/>
      <dgm:spPr/>
      <dgm:t>
        <a:bodyPr/>
        <a:lstStyle/>
        <a:p>
          <a:endParaRPr lang="en-US"/>
        </a:p>
      </dgm:t>
    </dgm:pt>
    <dgm:pt modelId="{A52D9E2F-1F7F-465E-A874-D3C5C504BEB8}" type="sibTrans" cxnId="{CB6E3601-115F-4A0C-8943-7F294733BB03}">
      <dgm:prSet/>
      <dgm:spPr/>
      <dgm:t>
        <a:bodyPr/>
        <a:lstStyle/>
        <a:p>
          <a:endParaRPr lang="en-US"/>
        </a:p>
      </dgm:t>
    </dgm:pt>
    <dgm:pt modelId="{4CBEF819-F354-4B11-A70B-6309CA1931A7}" type="pres">
      <dgm:prSet presAssocID="{5A4E0BFB-1A72-40C6-A0C0-A97DFA7E564F}" presName="root" presStyleCnt="0">
        <dgm:presLayoutVars>
          <dgm:dir/>
          <dgm:resizeHandles val="exact"/>
        </dgm:presLayoutVars>
      </dgm:prSet>
      <dgm:spPr/>
    </dgm:pt>
    <dgm:pt modelId="{14D464FB-332C-484D-8D8D-A53DBA104D90}" type="pres">
      <dgm:prSet presAssocID="{42F5EF33-008B-420E-8E53-7088323407A3}" presName="compNode" presStyleCnt="0"/>
      <dgm:spPr/>
    </dgm:pt>
    <dgm:pt modelId="{FB65FE8A-26B2-4203-A98F-AB0F58775AB9}" type="pres">
      <dgm:prSet presAssocID="{42F5EF33-008B-420E-8E53-7088323407A3}" presName="iconBgRect" presStyleLbl="bgShp" presStyleIdx="0" presStyleCnt="2"/>
      <dgm:spPr/>
    </dgm:pt>
    <dgm:pt modelId="{1BC11215-DEE6-4BD0-9FB7-5EEB43C251DD}" type="pres">
      <dgm:prSet presAssocID="{42F5EF33-008B-420E-8E53-7088323407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D536116-84BA-4854-95FC-64F8F09F24C2}" type="pres">
      <dgm:prSet presAssocID="{42F5EF33-008B-420E-8E53-7088323407A3}" presName="spaceRect" presStyleCnt="0"/>
      <dgm:spPr/>
    </dgm:pt>
    <dgm:pt modelId="{B5FEBCB5-ACCB-482E-8A99-99D154D3A347}" type="pres">
      <dgm:prSet presAssocID="{42F5EF33-008B-420E-8E53-7088323407A3}" presName="textRect" presStyleLbl="revTx" presStyleIdx="0" presStyleCnt="2">
        <dgm:presLayoutVars>
          <dgm:chMax val="1"/>
          <dgm:chPref val="1"/>
        </dgm:presLayoutVars>
      </dgm:prSet>
      <dgm:spPr/>
    </dgm:pt>
    <dgm:pt modelId="{4D13EDBD-C571-47A7-AA05-FDC2BCAC9374}" type="pres">
      <dgm:prSet presAssocID="{CF10E075-106B-4ECF-A4BB-60C456A6F5FF}" presName="sibTrans" presStyleCnt="0"/>
      <dgm:spPr/>
    </dgm:pt>
    <dgm:pt modelId="{930CD0A1-CBBD-46DF-A244-92E70224EA5D}" type="pres">
      <dgm:prSet presAssocID="{FCE56DF9-DBB3-48B8-975B-0BB3D1BCE27C}" presName="compNode" presStyleCnt="0"/>
      <dgm:spPr/>
    </dgm:pt>
    <dgm:pt modelId="{2926D53E-49F5-4524-891D-8946813E1E61}" type="pres">
      <dgm:prSet presAssocID="{FCE56DF9-DBB3-48B8-975B-0BB3D1BCE27C}" presName="iconBgRect" presStyleLbl="bgShp" presStyleIdx="1" presStyleCnt="2"/>
      <dgm:spPr/>
    </dgm:pt>
    <dgm:pt modelId="{897072F0-9DCE-4D22-95C3-4A3202ED728C}" type="pres">
      <dgm:prSet presAssocID="{FCE56DF9-DBB3-48B8-975B-0BB3D1BCE2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931EAC9-BD51-497C-A504-DFA82A68240A}" type="pres">
      <dgm:prSet presAssocID="{FCE56DF9-DBB3-48B8-975B-0BB3D1BCE27C}" presName="spaceRect" presStyleCnt="0"/>
      <dgm:spPr/>
    </dgm:pt>
    <dgm:pt modelId="{0A926C3E-814F-495A-96A3-402781BA38E4}" type="pres">
      <dgm:prSet presAssocID="{FCE56DF9-DBB3-48B8-975B-0BB3D1BCE27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B6E3601-115F-4A0C-8943-7F294733BB03}" srcId="{5A4E0BFB-1A72-40C6-A0C0-A97DFA7E564F}" destId="{FCE56DF9-DBB3-48B8-975B-0BB3D1BCE27C}" srcOrd="1" destOrd="0" parTransId="{42C3925D-22A0-4CFE-A641-12F04EB7783E}" sibTransId="{A52D9E2F-1F7F-465E-A874-D3C5C504BEB8}"/>
    <dgm:cxn modelId="{B4005D8B-2D61-4D93-9346-1A3CCBB395FA}" type="presOf" srcId="{5A4E0BFB-1A72-40C6-A0C0-A97DFA7E564F}" destId="{4CBEF819-F354-4B11-A70B-6309CA1931A7}" srcOrd="0" destOrd="0" presId="urn:microsoft.com/office/officeart/2018/5/layout/IconCircleLabelList"/>
    <dgm:cxn modelId="{DD447CB8-15C8-4DFD-A1C3-500832C78EF8}" srcId="{5A4E0BFB-1A72-40C6-A0C0-A97DFA7E564F}" destId="{42F5EF33-008B-420E-8E53-7088323407A3}" srcOrd="0" destOrd="0" parTransId="{82AC696C-E69F-443C-BC1E-42EEBF45E153}" sibTransId="{CF10E075-106B-4ECF-A4BB-60C456A6F5FF}"/>
    <dgm:cxn modelId="{FF9A76C0-E4D8-48F6-9E83-1C6819364B6F}" type="presOf" srcId="{FCE56DF9-DBB3-48B8-975B-0BB3D1BCE27C}" destId="{0A926C3E-814F-495A-96A3-402781BA38E4}" srcOrd="0" destOrd="0" presId="urn:microsoft.com/office/officeart/2018/5/layout/IconCircleLabelList"/>
    <dgm:cxn modelId="{502164F7-5105-4B38-BCB2-9FA137758399}" type="presOf" srcId="{42F5EF33-008B-420E-8E53-7088323407A3}" destId="{B5FEBCB5-ACCB-482E-8A99-99D154D3A347}" srcOrd="0" destOrd="0" presId="urn:microsoft.com/office/officeart/2018/5/layout/IconCircleLabelList"/>
    <dgm:cxn modelId="{C2E4F2A8-6E3D-463A-875E-379B363D157E}" type="presParOf" srcId="{4CBEF819-F354-4B11-A70B-6309CA1931A7}" destId="{14D464FB-332C-484D-8D8D-A53DBA104D90}" srcOrd="0" destOrd="0" presId="urn:microsoft.com/office/officeart/2018/5/layout/IconCircleLabelList"/>
    <dgm:cxn modelId="{BDECF1D4-FFBD-46DF-94A8-E4DF7463174A}" type="presParOf" srcId="{14D464FB-332C-484D-8D8D-A53DBA104D90}" destId="{FB65FE8A-26B2-4203-A98F-AB0F58775AB9}" srcOrd="0" destOrd="0" presId="urn:microsoft.com/office/officeart/2018/5/layout/IconCircleLabelList"/>
    <dgm:cxn modelId="{59A98C52-D35A-410A-8874-2596FDE0B91F}" type="presParOf" srcId="{14D464FB-332C-484D-8D8D-A53DBA104D90}" destId="{1BC11215-DEE6-4BD0-9FB7-5EEB43C251DD}" srcOrd="1" destOrd="0" presId="urn:microsoft.com/office/officeart/2018/5/layout/IconCircleLabelList"/>
    <dgm:cxn modelId="{B1689227-0791-4E65-83CF-15F97D8C2E77}" type="presParOf" srcId="{14D464FB-332C-484D-8D8D-A53DBA104D90}" destId="{DD536116-84BA-4854-95FC-64F8F09F24C2}" srcOrd="2" destOrd="0" presId="urn:microsoft.com/office/officeart/2018/5/layout/IconCircleLabelList"/>
    <dgm:cxn modelId="{A7933A00-0230-4E74-B129-694263D74F1F}" type="presParOf" srcId="{14D464FB-332C-484D-8D8D-A53DBA104D90}" destId="{B5FEBCB5-ACCB-482E-8A99-99D154D3A347}" srcOrd="3" destOrd="0" presId="urn:microsoft.com/office/officeart/2018/5/layout/IconCircleLabelList"/>
    <dgm:cxn modelId="{0755523C-2F9F-4627-BE18-0708511ACAA1}" type="presParOf" srcId="{4CBEF819-F354-4B11-A70B-6309CA1931A7}" destId="{4D13EDBD-C571-47A7-AA05-FDC2BCAC9374}" srcOrd="1" destOrd="0" presId="urn:microsoft.com/office/officeart/2018/5/layout/IconCircleLabelList"/>
    <dgm:cxn modelId="{CE69476F-CB07-473E-8C22-4B698D840FB0}" type="presParOf" srcId="{4CBEF819-F354-4B11-A70B-6309CA1931A7}" destId="{930CD0A1-CBBD-46DF-A244-92E70224EA5D}" srcOrd="2" destOrd="0" presId="urn:microsoft.com/office/officeart/2018/5/layout/IconCircleLabelList"/>
    <dgm:cxn modelId="{1A9B2A41-E52D-4084-B534-D4B9918AE8F6}" type="presParOf" srcId="{930CD0A1-CBBD-46DF-A244-92E70224EA5D}" destId="{2926D53E-49F5-4524-891D-8946813E1E61}" srcOrd="0" destOrd="0" presId="urn:microsoft.com/office/officeart/2018/5/layout/IconCircleLabelList"/>
    <dgm:cxn modelId="{EE8A78E2-15EC-4F40-98EB-32E7E2323D00}" type="presParOf" srcId="{930CD0A1-CBBD-46DF-A244-92E70224EA5D}" destId="{897072F0-9DCE-4D22-95C3-4A3202ED728C}" srcOrd="1" destOrd="0" presId="urn:microsoft.com/office/officeart/2018/5/layout/IconCircleLabelList"/>
    <dgm:cxn modelId="{4B08EABC-5C58-4E4C-B417-C9D77F2DD289}" type="presParOf" srcId="{930CD0A1-CBBD-46DF-A244-92E70224EA5D}" destId="{1931EAC9-BD51-497C-A504-DFA82A68240A}" srcOrd="2" destOrd="0" presId="urn:microsoft.com/office/officeart/2018/5/layout/IconCircleLabelList"/>
    <dgm:cxn modelId="{38D1103F-AF4F-43F4-BB2E-654F931822AB}" type="presParOf" srcId="{930CD0A1-CBBD-46DF-A244-92E70224EA5D}" destId="{0A926C3E-814F-495A-96A3-402781BA38E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A6E5A7-E17A-40F3-9B4A-222FBFDB26F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428E09-2F84-43A4-92D1-1D18CF22969A}">
      <dgm:prSet/>
      <dgm:spPr/>
      <dgm:t>
        <a:bodyPr/>
        <a:lstStyle/>
        <a:p>
          <a:r>
            <a:rPr lang="en-GB"/>
            <a:t>Node</a:t>
          </a:r>
          <a:endParaRPr lang="en-US"/>
        </a:p>
      </dgm:t>
    </dgm:pt>
    <dgm:pt modelId="{FEAD5AAF-1803-4E38-9D8C-4F99EBBC2C57}" type="parTrans" cxnId="{6F5AE8A8-8590-45BD-B0D6-26F6EB748105}">
      <dgm:prSet/>
      <dgm:spPr/>
      <dgm:t>
        <a:bodyPr/>
        <a:lstStyle/>
        <a:p>
          <a:endParaRPr lang="en-US"/>
        </a:p>
      </dgm:t>
    </dgm:pt>
    <dgm:pt modelId="{0803F015-61B2-489B-992E-6E6B57630ECA}" type="sibTrans" cxnId="{6F5AE8A8-8590-45BD-B0D6-26F6EB748105}">
      <dgm:prSet/>
      <dgm:spPr/>
      <dgm:t>
        <a:bodyPr/>
        <a:lstStyle/>
        <a:p>
          <a:endParaRPr lang="en-US"/>
        </a:p>
      </dgm:t>
    </dgm:pt>
    <dgm:pt modelId="{7962FAB9-CEBB-4D60-B70B-FB691F317552}">
      <dgm:prSet/>
      <dgm:spPr/>
      <dgm:t>
        <a:bodyPr/>
        <a:lstStyle/>
        <a:p>
          <a:r>
            <a:rPr lang="en-GB"/>
            <a:t>Npm</a:t>
          </a:r>
          <a:endParaRPr lang="en-US"/>
        </a:p>
      </dgm:t>
    </dgm:pt>
    <dgm:pt modelId="{B8609458-45C2-4062-A6C1-EEE5F88196CF}" type="parTrans" cxnId="{E62758D6-DE4B-47AB-B8F4-42B7CDED8DBC}">
      <dgm:prSet/>
      <dgm:spPr/>
      <dgm:t>
        <a:bodyPr/>
        <a:lstStyle/>
        <a:p>
          <a:endParaRPr lang="en-US"/>
        </a:p>
      </dgm:t>
    </dgm:pt>
    <dgm:pt modelId="{CD1D4516-0184-418B-B939-9B0B7F2FD204}" type="sibTrans" cxnId="{E62758D6-DE4B-47AB-B8F4-42B7CDED8DBC}">
      <dgm:prSet/>
      <dgm:spPr/>
      <dgm:t>
        <a:bodyPr/>
        <a:lstStyle/>
        <a:p>
          <a:endParaRPr lang="en-US"/>
        </a:p>
      </dgm:t>
    </dgm:pt>
    <dgm:pt modelId="{8D05845D-8F7F-47F2-88C4-81A6E085F221}">
      <dgm:prSet/>
      <dgm:spPr/>
      <dgm:t>
        <a:bodyPr/>
        <a:lstStyle/>
        <a:p>
          <a:r>
            <a:rPr lang="en-GB"/>
            <a:t>Angular CLI</a:t>
          </a:r>
          <a:endParaRPr lang="en-US"/>
        </a:p>
      </dgm:t>
    </dgm:pt>
    <dgm:pt modelId="{075C6749-7B5A-4ABB-B13A-6EFD063F5AAD}" type="parTrans" cxnId="{5B9941CE-E31E-46AE-8AD3-B878F8592982}">
      <dgm:prSet/>
      <dgm:spPr/>
      <dgm:t>
        <a:bodyPr/>
        <a:lstStyle/>
        <a:p>
          <a:endParaRPr lang="en-US"/>
        </a:p>
      </dgm:t>
    </dgm:pt>
    <dgm:pt modelId="{875B63BA-67D8-40A0-914C-453B72BBBB02}" type="sibTrans" cxnId="{5B9941CE-E31E-46AE-8AD3-B878F8592982}">
      <dgm:prSet/>
      <dgm:spPr/>
      <dgm:t>
        <a:bodyPr/>
        <a:lstStyle/>
        <a:p>
          <a:endParaRPr lang="en-US"/>
        </a:p>
      </dgm:t>
    </dgm:pt>
    <dgm:pt modelId="{2B92BCFF-6FC4-4860-B7F3-62F2D06BEB57}">
      <dgm:prSet/>
      <dgm:spPr/>
      <dgm:t>
        <a:bodyPr/>
        <a:lstStyle/>
        <a:p>
          <a:r>
            <a:rPr lang="en-GB"/>
            <a:t>Visual Studio Code</a:t>
          </a:r>
          <a:endParaRPr lang="en-US"/>
        </a:p>
      </dgm:t>
    </dgm:pt>
    <dgm:pt modelId="{36AA66EB-39DE-4B7A-8806-E0079B3CAFBD}" type="parTrans" cxnId="{B121AD1A-C299-4237-A407-693042A48D43}">
      <dgm:prSet/>
      <dgm:spPr/>
      <dgm:t>
        <a:bodyPr/>
        <a:lstStyle/>
        <a:p>
          <a:endParaRPr lang="en-US"/>
        </a:p>
      </dgm:t>
    </dgm:pt>
    <dgm:pt modelId="{26F974C9-0F8D-4427-B7BE-B74B921DE8B3}" type="sibTrans" cxnId="{B121AD1A-C299-4237-A407-693042A48D43}">
      <dgm:prSet/>
      <dgm:spPr/>
      <dgm:t>
        <a:bodyPr/>
        <a:lstStyle/>
        <a:p>
          <a:endParaRPr lang="en-US"/>
        </a:p>
      </dgm:t>
    </dgm:pt>
    <dgm:pt modelId="{15935CDD-F59C-4C8D-BCD4-CEA4F9F23A1E}" type="pres">
      <dgm:prSet presAssocID="{9AA6E5A7-E17A-40F3-9B4A-222FBFDB26FE}" presName="linear" presStyleCnt="0">
        <dgm:presLayoutVars>
          <dgm:animLvl val="lvl"/>
          <dgm:resizeHandles val="exact"/>
        </dgm:presLayoutVars>
      </dgm:prSet>
      <dgm:spPr/>
    </dgm:pt>
    <dgm:pt modelId="{1CB8A297-2AB5-475B-B51A-46BAF71471C2}" type="pres">
      <dgm:prSet presAssocID="{8D428E09-2F84-43A4-92D1-1D18CF22969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2550808-49E3-4E31-8A4E-F26069BEC044}" type="pres">
      <dgm:prSet presAssocID="{0803F015-61B2-489B-992E-6E6B57630ECA}" presName="spacer" presStyleCnt="0"/>
      <dgm:spPr/>
    </dgm:pt>
    <dgm:pt modelId="{61E83626-D1BE-478B-898A-746FA4990486}" type="pres">
      <dgm:prSet presAssocID="{7962FAB9-CEBB-4D60-B70B-FB691F3175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917BF3-1F0E-4A7F-AD49-3DAEED70F4D2}" type="pres">
      <dgm:prSet presAssocID="{CD1D4516-0184-418B-B939-9B0B7F2FD204}" presName="spacer" presStyleCnt="0"/>
      <dgm:spPr/>
    </dgm:pt>
    <dgm:pt modelId="{7ED8E7C9-971F-41C9-B8E9-A1CD4924C78C}" type="pres">
      <dgm:prSet presAssocID="{8D05845D-8F7F-47F2-88C4-81A6E085F2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8491A7-BACE-4B72-867F-B17507DEECCC}" type="pres">
      <dgm:prSet presAssocID="{875B63BA-67D8-40A0-914C-453B72BBBB02}" presName="spacer" presStyleCnt="0"/>
      <dgm:spPr/>
    </dgm:pt>
    <dgm:pt modelId="{EE0EF374-DB38-42B6-B8B1-62AA50303028}" type="pres">
      <dgm:prSet presAssocID="{2B92BCFF-6FC4-4860-B7F3-62F2D06BEB5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121AD1A-C299-4237-A407-693042A48D43}" srcId="{9AA6E5A7-E17A-40F3-9B4A-222FBFDB26FE}" destId="{2B92BCFF-6FC4-4860-B7F3-62F2D06BEB57}" srcOrd="3" destOrd="0" parTransId="{36AA66EB-39DE-4B7A-8806-E0079B3CAFBD}" sibTransId="{26F974C9-0F8D-4427-B7BE-B74B921DE8B3}"/>
    <dgm:cxn modelId="{04E86928-273F-4AAA-B852-32085B7CBD5D}" type="presOf" srcId="{2B92BCFF-6FC4-4860-B7F3-62F2D06BEB57}" destId="{EE0EF374-DB38-42B6-B8B1-62AA50303028}" srcOrd="0" destOrd="0" presId="urn:microsoft.com/office/officeart/2005/8/layout/vList2"/>
    <dgm:cxn modelId="{686BD96F-F5F1-414E-9ED2-DEC240150EF1}" type="presOf" srcId="{7962FAB9-CEBB-4D60-B70B-FB691F317552}" destId="{61E83626-D1BE-478B-898A-746FA4990486}" srcOrd="0" destOrd="0" presId="urn:microsoft.com/office/officeart/2005/8/layout/vList2"/>
    <dgm:cxn modelId="{B37BAB82-95E7-442A-88B7-3313C6701571}" type="presOf" srcId="{8D05845D-8F7F-47F2-88C4-81A6E085F221}" destId="{7ED8E7C9-971F-41C9-B8E9-A1CD4924C78C}" srcOrd="0" destOrd="0" presId="urn:microsoft.com/office/officeart/2005/8/layout/vList2"/>
    <dgm:cxn modelId="{6F5AE8A8-8590-45BD-B0D6-26F6EB748105}" srcId="{9AA6E5A7-E17A-40F3-9B4A-222FBFDB26FE}" destId="{8D428E09-2F84-43A4-92D1-1D18CF22969A}" srcOrd="0" destOrd="0" parTransId="{FEAD5AAF-1803-4E38-9D8C-4F99EBBC2C57}" sibTransId="{0803F015-61B2-489B-992E-6E6B57630ECA}"/>
    <dgm:cxn modelId="{4DCCF9C3-D764-4AE3-A2E5-38A43CD2D5D0}" type="presOf" srcId="{9AA6E5A7-E17A-40F3-9B4A-222FBFDB26FE}" destId="{15935CDD-F59C-4C8D-BCD4-CEA4F9F23A1E}" srcOrd="0" destOrd="0" presId="urn:microsoft.com/office/officeart/2005/8/layout/vList2"/>
    <dgm:cxn modelId="{B187A6C6-9DF2-40BA-A91B-8E80AA6431AA}" type="presOf" srcId="{8D428E09-2F84-43A4-92D1-1D18CF22969A}" destId="{1CB8A297-2AB5-475B-B51A-46BAF71471C2}" srcOrd="0" destOrd="0" presId="urn:microsoft.com/office/officeart/2005/8/layout/vList2"/>
    <dgm:cxn modelId="{5B9941CE-E31E-46AE-8AD3-B878F8592982}" srcId="{9AA6E5A7-E17A-40F3-9B4A-222FBFDB26FE}" destId="{8D05845D-8F7F-47F2-88C4-81A6E085F221}" srcOrd="2" destOrd="0" parTransId="{075C6749-7B5A-4ABB-B13A-6EFD063F5AAD}" sibTransId="{875B63BA-67D8-40A0-914C-453B72BBBB02}"/>
    <dgm:cxn modelId="{E62758D6-DE4B-47AB-B8F4-42B7CDED8DBC}" srcId="{9AA6E5A7-E17A-40F3-9B4A-222FBFDB26FE}" destId="{7962FAB9-CEBB-4D60-B70B-FB691F317552}" srcOrd="1" destOrd="0" parTransId="{B8609458-45C2-4062-A6C1-EEE5F88196CF}" sibTransId="{CD1D4516-0184-418B-B939-9B0B7F2FD204}"/>
    <dgm:cxn modelId="{80A30437-5613-4D5B-A20D-9CED063F3F0D}" type="presParOf" srcId="{15935CDD-F59C-4C8D-BCD4-CEA4F9F23A1E}" destId="{1CB8A297-2AB5-475B-B51A-46BAF71471C2}" srcOrd="0" destOrd="0" presId="urn:microsoft.com/office/officeart/2005/8/layout/vList2"/>
    <dgm:cxn modelId="{F722D2DA-78CC-4021-9A3C-FB99BABF4FD0}" type="presParOf" srcId="{15935CDD-F59C-4C8D-BCD4-CEA4F9F23A1E}" destId="{92550808-49E3-4E31-8A4E-F26069BEC044}" srcOrd="1" destOrd="0" presId="urn:microsoft.com/office/officeart/2005/8/layout/vList2"/>
    <dgm:cxn modelId="{1384757F-4EDD-43C9-99F7-B38CBAEC9BFD}" type="presParOf" srcId="{15935CDD-F59C-4C8D-BCD4-CEA4F9F23A1E}" destId="{61E83626-D1BE-478B-898A-746FA4990486}" srcOrd="2" destOrd="0" presId="urn:microsoft.com/office/officeart/2005/8/layout/vList2"/>
    <dgm:cxn modelId="{C0CEF6FB-ED63-4F8A-A15E-A3D16AF9DD0E}" type="presParOf" srcId="{15935CDD-F59C-4C8D-BCD4-CEA4F9F23A1E}" destId="{7B917BF3-1F0E-4A7F-AD49-3DAEED70F4D2}" srcOrd="3" destOrd="0" presId="urn:microsoft.com/office/officeart/2005/8/layout/vList2"/>
    <dgm:cxn modelId="{F48A0673-A311-422E-933D-4E7013FE8CDD}" type="presParOf" srcId="{15935CDD-F59C-4C8D-BCD4-CEA4F9F23A1E}" destId="{7ED8E7C9-971F-41C9-B8E9-A1CD4924C78C}" srcOrd="4" destOrd="0" presId="urn:microsoft.com/office/officeart/2005/8/layout/vList2"/>
    <dgm:cxn modelId="{1BE7C255-4838-4DF6-A833-128F1205B25E}" type="presParOf" srcId="{15935CDD-F59C-4C8D-BCD4-CEA4F9F23A1E}" destId="{A08491A7-BACE-4B72-867F-B17507DEECCC}" srcOrd="5" destOrd="0" presId="urn:microsoft.com/office/officeart/2005/8/layout/vList2"/>
    <dgm:cxn modelId="{B3422F3C-B2F0-4D82-9E1B-826F942B7916}" type="presParOf" srcId="{15935CDD-F59C-4C8D-BCD4-CEA4F9F23A1E}" destId="{EE0EF374-DB38-42B6-B8B1-62AA503030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CC7A80-7B67-4A03-BEAC-0815580CD16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C90FE2-D75D-44D3-95D2-99E8F83F0394}">
      <dgm:prSet/>
      <dgm:spPr/>
      <dgm:t>
        <a:bodyPr/>
        <a:lstStyle/>
        <a:p>
          <a:r>
            <a:rPr lang="en-GB"/>
            <a:t>Angular App – one or more modules</a:t>
          </a:r>
          <a:endParaRPr lang="en-US"/>
        </a:p>
      </dgm:t>
    </dgm:pt>
    <dgm:pt modelId="{E6337CC6-2F3C-4413-A6CF-027579612FD7}" type="parTrans" cxnId="{ED209016-63D3-4F8E-975A-AD00000AB1B9}">
      <dgm:prSet/>
      <dgm:spPr/>
      <dgm:t>
        <a:bodyPr/>
        <a:lstStyle/>
        <a:p>
          <a:endParaRPr lang="en-US"/>
        </a:p>
      </dgm:t>
    </dgm:pt>
    <dgm:pt modelId="{C1CCD450-A3CE-4A31-8F66-BA53E9C15672}" type="sibTrans" cxnId="{ED209016-63D3-4F8E-975A-AD00000AB1B9}">
      <dgm:prSet/>
      <dgm:spPr/>
      <dgm:t>
        <a:bodyPr/>
        <a:lstStyle/>
        <a:p>
          <a:endParaRPr lang="en-US"/>
        </a:p>
      </dgm:t>
    </dgm:pt>
    <dgm:pt modelId="{BA48047A-D823-47E3-B17D-81606CCB81F0}">
      <dgm:prSet/>
      <dgm:spPr/>
      <dgm:t>
        <a:bodyPr/>
        <a:lstStyle/>
        <a:p>
          <a:r>
            <a:rPr lang="en-GB"/>
            <a:t>Module – one or more components and services</a:t>
          </a:r>
          <a:endParaRPr lang="en-US"/>
        </a:p>
      </dgm:t>
    </dgm:pt>
    <dgm:pt modelId="{231440E2-F980-4C6A-8E3B-E0758C70282D}" type="parTrans" cxnId="{FE09F9EE-29FD-48B7-815A-3F98C4FA8050}">
      <dgm:prSet/>
      <dgm:spPr/>
      <dgm:t>
        <a:bodyPr/>
        <a:lstStyle/>
        <a:p>
          <a:endParaRPr lang="en-US"/>
        </a:p>
      </dgm:t>
    </dgm:pt>
    <dgm:pt modelId="{A5396EA0-4B4C-4141-8E35-62CF1D99D001}" type="sibTrans" cxnId="{FE09F9EE-29FD-48B7-815A-3F98C4FA8050}">
      <dgm:prSet/>
      <dgm:spPr/>
      <dgm:t>
        <a:bodyPr/>
        <a:lstStyle/>
        <a:p>
          <a:endParaRPr lang="en-US"/>
        </a:p>
      </dgm:t>
    </dgm:pt>
    <dgm:pt modelId="{F18FAA95-6780-4D49-85A3-E10C066D7ECD}">
      <dgm:prSet/>
      <dgm:spPr/>
      <dgm:t>
        <a:bodyPr/>
        <a:lstStyle/>
        <a:p>
          <a:r>
            <a:rPr lang="en-GB"/>
            <a:t>Component – HTML + Class</a:t>
          </a:r>
          <a:endParaRPr lang="en-US"/>
        </a:p>
      </dgm:t>
    </dgm:pt>
    <dgm:pt modelId="{30A95EE0-9119-4AC5-98E9-8943FD07A8D1}" type="parTrans" cxnId="{526C1713-0D12-4A96-A2F0-685741CEF7FA}">
      <dgm:prSet/>
      <dgm:spPr/>
      <dgm:t>
        <a:bodyPr/>
        <a:lstStyle/>
        <a:p>
          <a:endParaRPr lang="en-US"/>
        </a:p>
      </dgm:t>
    </dgm:pt>
    <dgm:pt modelId="{6E374B70-D6AB-4A20-A615-5A8796D771CF}" type="sibTrans" cxnId="{526C1713-0D12-4A96-A2F0-685741CEF7FA}">
      <dgm:prSet/>
      <dgm:spPr/>
      <dgm:t>
        <a:bodyPr/>
        <a:lstStyle/>
        <a:p>
          <a:endParaRPr lang="en-US"/>
        </a:p>
      </dgm:t>
    </dgm:pt>
    <dgm:pt modelId="{B2707666-8E48-486C-8743-E50A6DF96703}">
      <dgm:prSet/>
      <dgm:spPr/>
      <dgm:t>
        <a:bodyPr/>
        <a:lstStyle/>
        <a:p>
          <a:r>
            <a:rPr lang="en-GB"/>
            <a:t>Services – Business logic</a:t>
          </a:r>
          <a:endParaRPr lang="en-US"/>
        </a:p>
      </dgm:t>
    </dgm:pt>
    <dgm:pt modelId="{D4376815-D8CE-43E5-B6C6-FC3B2B140425}" type="parTrans" cxnId="{20C36743-A1BE-4E4E-B266-16224D35262C}">
      <dgm:prSet/>
      <dgm:spPr/>
      <dgm:t>
        <a:bodyPr/>
        <a:lstStyle/>
        <a:p>
          <a:endParaRPr lang="en-US"/>
        </a:p>
      </dgm:t>
    </dgm:pt>
    <dgm:pt modelId="{980FB74A-80C4-4348-BD6B-6C2AC4AA872E}" type="sibTrans" cxnId="{20C36743-A1BE-4E4E-B266-16224D35262C}">
      <dgm:prSet/>
      <dgm:spPr/>
      <dgm:t>
        <a:bodyPr/>
        <a:lstStyle/>
        <a:p>
          <a:endParaRPr lang="en-US"/>
        </a:p>
      </dgm:t>
    </dgm:pt>
    <dgm:pt modelId="{5BECA218-1E29-461F-9997-EED384587474}">
      <dgm:prSet/>
      <dgm:spPr/>
      <dgm:t>
        <a:bodyPr/>
        <a:lstStyle/>
        <a:p>
          <a:r>
            <a:rPr lang="en-GB"/>
            <a:t>Module interact and ultimately render the view in browser</a:t>
          </a:r>
          <a:endParaRPr lang="en-US"/>
        </a:p>
      </dgm:t>
    </dgm:pt>
    <dgm:pt modelId="{731BFFF9-96AE-46EC-BF5A-449356D23870}" type="parTrans" cxnId="{48C1CF78-4175-4064-92D5-27DE123F83DA}">
      <dgm:prSet/>
      <dgm:spPr/>
      <dgm:t>
        <a:bodyPr/>
        <a:lstStyle/>
        <a:p>
          <a:endParaRPr lang="en-US"/>
        </a:p>
      </dgm:t>
    </dgm:pt>
    <dgm:pt modelId="{40F24C57-E602-4289-8172-54A9A54A9929}" type="sibTrans" cxnId="{48C1CF78-4175-4064-92D5-27DE123F83DA}">
      <dgm:prSet/>
      <dgm:spPr/>
      <dgm:t>
        <a:bodyPr/>
        <a:lstStyle/>
        <a:p>
          <a:endParaRPr lang="en-US"/>
        </a:p>
      </dgm:t>
    </dgm:pt>
    <dgm:pt modelId="{537D8E43-BF04-4C16-9054-40D2DE7A550E}" type="pres">
      <dgm:prSet presAssocID="{C3CC7A80-7B67-4A03-BEAC-0815580CD168}" presName="linear" presStyleCnt="0">
        <dgm:presLayoutVars>
          <dgm:animLvl val="lvl"/>
          <dgm:resizeHandles val="exact"/>
        </dgm:presLayoutVars>
      </dgm:prSet>
      <dgm:spPr/>
    </dgm:pt>
    <dgm:pt modelId="{FB9A81D9-6747-42F2-A537-64AD33071ED0}" type="pres">
      <dgm:prSet presAssocID="{15C90FE2-D75D-44D3-95D2-99E8F83F039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95CA140-09DB-455B-BE0C-2C8420FBA030}" type="pres">
      <dgm:prSet presAssocID="{C1CCD450-A3CE-4A31-8F66-BA53E9C15672}" presName="spacer" presStyleCnt="0"/>
      <dgm:spPr/>
    </dgm:pt>
    <dgm:pt modelId="{3846C337-52E8-4D11-BDF2-DA4BD7434292}" type="pres">
      <dgm:prSet presAssocID="{BA48047A-D823-47E3-B17D-81606CCB81F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2237686-FD21-4A25-962C-2908F44725B9}" type="pres">
      <dgm:prSet presAssocID="{A5396EA0-4B4C-4141-8E35-62CF1D99D001}" presName="spacer" presStyleCnt="0"/>
      <dgm:spPr/>
    </dgm:pt>
    <dgm:pt modelId="{78229597-361C-4279-9C5C-E8D50D131EEE}" type="pres">
      <dgm:prSet presAssocID="{F18FAA95-6780-4D49-85A3-E10C066D7EC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D7C1411-BEFB-4472-9D4B-F93BCE84EA96}" type="pres">
      <dgm:prSet presAssocID="{6E374B70-D6AB-4A20-A615-5A8796D771CF}" presName="spacer" presStyleCnt="0"/>
      <dgm:spPr/>
    </dgm:pt>
    <dgm:pt modelId="{8CFB4FD9-C7E4-44F7-938C-DF3C7B421E74}" type="pres">
      <dgm:prSet presAssocID="{B2707666-8E48-486C-8743-E50A6DF9670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9B7CF76-AE55-4AE8-B164-2A15CC255F2B}" type="pres">
      <dgm:prSet presAssocID="{980FB74A-80C4-4348-BD6B-6C2AC4AA872E}" presName="spacer" presStyleCnt="0"/>
      <dgm:spPr/>
    </dgm:pt>
    <dgm:pt modelId="{96EFA2B6-F75F-4329-B14A-3AD5C6F5E0D9}" type="pres">
      <dgm:prSet presAssocID="{5BECA218-1E29-461F-9997-EED38458747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26C1713-0D12-4A96-A2F0-685741CEF7FA}" srcId="{C3CC7A80-7B67-4A03-BEAC-0815580CD168}" destId="{F18FAA95-6780-4D49-85A3-E10C066D7ECD}" srcOrd="2" destOrd="0" parTransId="{30A95EE0-9119-4AC5-98E9-8943FD07A8D1}" sibTransId="{6E374B70-D6AB-4A20-A615-5A8796D771CF}"/>
    <dgm:cxn modelId="{ED209016-63D3-4F8E-975A-AD00000AB1B9}" srcId="{C3CC7A80-7B67-4A03-BEAC-0815580CD168}" destId="{15C90FE2-D75D-44D3-95D2-99E8F83F0394}" srcOrd="0" destOrd="0" parTransId="{E6337CC6-2F3C-4413-A6CF-027579612FD7}" sibTransId="{C1CCD450-A3CE-4A31-8F66-BA53E9C15672}"/>
    <dgm:cxn modelId="{20C36743-A1BE-4E4E-B266-16224D35262C}" srcId="{C3CC7A80-7B67-4A03-BEAC-0815580CD168}" destId="{B2707666-8E48-486C-8743-E50A6DF96703}" srcOrd="3" destOrd="0" parTransId="{D4376815-D8CE-43E5-B6C6-FC3B2B140425}" sibTransId="{980FB74A-80C4-4348-BD6B-6C2AC4AA872E}"/>
    <dgm:cxn modelId="{48C1CF78-4175-4064-92D5-27DE123F83DA}" srcId="{C3CC7A80-7B67-4A03-BEAC-0815580CD168}" destId="{5BECA218-1E29-461F-9997-EED384587474}" srcOrd="4" destOrd="0" parTransId="{731BFFF9-96AE-46EC-BF5A-449356D23870}" sibTransId="{40F24C57-E602-4289-8172-54A9A54A9929}"/>
    <dgm:cxn modelId="{E2D4707F-28EF-4E1E-876F-9D5AF6F06608}" type="presOf" srcId="{F18FAA95-6780-4D49-85A3-E10C066D7ECD}" destId="{78229597-361C-4279-9C5C-E8D50D131EEE}" srcOrd="0" destOrd="0" presId="urn:microsoft.com/office/officeart/2005/8/layout/vList2"/>
    <dgm:cxn modelId="{B909C092-297C-47B4-99E4-9DE56EAC9D28}" type="presOf" srcId="{BA48047A-D823-47E3-B17D-81606CCB81F0}" destId="{3846C337-52E8-4D11-BDF2-DA4BD7434292}" srcOrd="0" destOrd="0" presId="urn:microsoft.com/office/officeart/2005/8/layout/vList2"/>
    <dgm:cxn modelId="{6190EFB7-9B91-449E-B90C-0C99C30AEC6D}" type="presOf" srcId="{5BECA218-1E29-461F-9997-EED384587474}" destId="{96EFA2B6-F75F-4329-B14A-3AD5C6F5E0D9}" srcOrd="0" destOrd="0" presId="urn:microsoft.com/office/officeart/2005/8/layout/vList2"/>
    <dgm:cxn modelId="{A6C276C3-6A2B-4835-8254-F12BB88ACCD1}" type="presOf" srcId="{15C90FE2-D75D-44D3-95D2-99E8F83F0394}" destId="{FB9A81D9-6747-42F2-A537-64AD33071ED0}" srcOrd="0" destOrd="0" presId="urn:microsoft.com/office/officeart/2005/8/layout/vList2"/>
    <dgm:cxn modelId="{8916B2C9-999B-48B7-B157-22C7841E8ABB}" type="presOf" srcId="{B2707666-8E48-486C-8743-E50A6DF96703}" destId="{8CFB4FD9-C7E4-44F7-938C-DF3C7B421E74}" srcOrd="0" destOrd="0" presId="urn:microsoft.com/office/officeart/2005/8/layout/vList2"/>
    <dgm:cxn modelId="{AE53F9D6-2760-4942-8EEC-CDFF7E0493F6}" type="presOf" srcId="{C3CC7A80-7B67-4A03-BEAC-0815580CD168}" destId="{537D8E43-BF04-4C16-9054-40D2DE7A550E}" srcOrd="0" destOrd="0" presId="urn:microsoft.com/office/officeart/2005/8/layout/vList2"/>
    <dgm:cxn modelId="{FE09F9EE-29FD-48B7-815A-3F98C4FA8050}" srcId="{C3CC7A80-7B67-4A03-BEAC-0815580CD168}" destId="{BA48047A-D823-47E3-B17D-81606CCB81F0}" srcOrd="1" destOrd="0" parTransId="{231440E2-F980-4C6A-8E3B-E0758C70282D}" sibTransId="{A5396EA0-4B4C-4141-8E35-62CF1D99D001}"/>
    <dgm:cxn modelId="{333A8AAF-3340-4FBC-B64A-143C742774E3}" type="presParOf" srcId="{537D8E43-BF04-4C16-9054-40D2DE7A550E}" destId="{FB9A81D9-6747-42F2-A537-64AD33071ED0}" srcOrd="0" destOrd="0" presId="urn:microsoft.com/office/officeart/2005/8/layout/vList2"/>
    <dgm:cxn modelId="{0E751767-B17E-463C-A210-0F60ADB27A47}" type="presParOf" srcId="{537D8E43-BF04-4C16-9054-40D2DE7A550E}" destId="{195CA140-09DB-455B-BE0C-2C8420FBA030}" srcOrd="1" destOrd="0" presId="urn:microsoft.com/office/officeart/2005/8/layout/vList2"/>
    <dgm:cxn modelId="{53E7F4BE-52F0-44E2-ABD3-C76D19174BCD}" type="presParOf" srcId="{537D8E43-BF04-4C16-9054-40D2DE7A550E}" destId="{3846C337-52E8-4D11-BDF2-DA4BD7434292}" srcOrd="2" destOrd="0" presId="urn:microsoft.com/office/officeart/2005/8/layout/vList2"/>
    <dgm:cxn modelId="{1DAB210C-69A5-462C-BC8B-3C70540FA07E}" type="presParOf" srcId="{537D8E43-BF04-4C16-9054-40D2DE7A550E}" destId="{A2237686-FD21-4A25-962C-2908F44725B9}" srcOrd="3" destOrd="0" presId="urn:microsoft.com/office/officeart/2005/8/layout/vList2"/>
    <dgm:cxn modelId="{50289F2C-6515-4587-B69E-EFB3A53E8B87}" type="presParOf" srcId="{537D8E43-BF04-4C16-9054-40D2DE7A550E}" destId="{78229597-361C-4279-9C5C-E8D50D131EEE}" srcOrd="4" destOrd="0" presId="urn:microsoft.com/office/officeart/2005/8/layout/vList2"/>
    <dgm:cxn modelId="{0B9DC246-46DF-491D-9C64-A480F0C4BB91}" type="presParOf" srcId="{537D8E43-BF04-4C16-9054-40D2DE7A550E}" destId="{3D7C1411-BEFB-4472-9D4B-F93BCE84EA96}" srcOrd="5" destOrd="0" presId="urn:microsoft.com/office/officeart/2005/8/layout/vList2"/>
    <dgm:cxn modelId="{A6492771-8A11-407B-A304-FB9CCE5FB106}" type="presParOf" srcId="{537D8E43-BF04-4C16-9054-40D2DE7A550E}" destId="{8CFB4FD9-C7E4-44F7-938C-DF3C7B421E74}" srcOrd="6" destOrd="0" presId="urn:microsoft.com/office/officeart/2005/8/layout/vList2"/>
    <dgm:cxn modelId="{2BBD5DB3-291C-433F-A81F-3BBF12245A79}" type="presParOf" srcId="{537D8E43-BF04-4C16-9054-40D2DE7A550E}" destId="{29B7CF76-AE55-4AE8-B164-2A15CC255F2B}" srcOrd="7" destOrd="0" presId="urn:microsoft.com/office/officeart/2005/8/layout/vList2"/>
    <dgm:cxn modelId="{FDB6D774-CC2F-4139-AB77-CE0E12763B6F}" type="presParOf" srcId="{537D8E43-BF04-4C16-9054-40D2DE7A550E}" destId="{96EFA2B6-F75F-4329-B14A-3AD5C6F5E0D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C90DC9-09AD-4C52-8C16-E40C4755579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178DDB-AA4F-4B27-BC59-6B52AA055577}">
      <dgm:prSet/>
      <dgm:spPr/>
      <dgm:t>
        <a:bodyPr/>
        <a:lstStyle/>
        <a:p>
          <a:r>
            <a:rPr lang="en-GB"/>
            <a:t>Add or remove HTML elements</a:t>
          </a:r>
          <a:endParaRPr lang="en-US"/>
        </a:p>
      </dgm:t>
    </dgm:pt>
    <dgm:pt modelId="{B1E73CDD-6D5B-4E8B-9C2D-8C9F242B7D67}" type="parTrans" cxnId="{35BDE6E6-B604-4311-AB3A-59D222C2C2EA}">
      <dgm:prSet/>
      <dgm:spPr/>
      <dgm:t>
        <a:bodyPr/>
        <a:lstStyle/>
        <a:p>
          <a:endParaRPr lang="en-US"/>
        </a:p>
      </dgm:t>
    </dgm:pt>
    <dgm:pt modelId="{38AA2D64-8F13-48BE-A535-F0922B56863A}" type="sibTrans" cxnId="{35BDE6E6-B604-4311-AB3A-59D222C2C2EA}">
      <dgm:prSet/>
      <dgm:spPr/>
      <dgm:t>
        <a:bodyPr/>
        <a:lstStyle/>
        <a:p>
          <a:endParaRPr lang="en-US"/>
        </a:p>
      </dgm:t>
    </dgm:pt>
    <dgm:pt modelId="{261C25BB-D99C-4EDB-A45A-2F0A74680737}">
      <dgm:prSet/>
      <dgm:spPr/>
      <dgm:t>
        <a:bodyPr/>
        <a:lstStyle/>
        <a:p>
          <a:r>
            <a:rPr lang="en-GB"/>
            <a:t>ngIf</a:t>
          </a:r>
          <a:endParaRPr lang="en-US"/>
        </a:p>
      </dgm:t>
    </dgm:pt>
    <dgm:pt modelId="{FBDE1DE3-1AB2-4A69-9D85-1C6C78AA605E}" type="parTrans" cxnId="{EB2E9346-6764-4B33-A7F8-7DA66BE1E320}">
      <dgm:prSet/>
      <dgm:spPr/>
      <dgm:t>
        <a:bodyPr/>
        <a:lstStyle/>
        <a:p>
          <a:endParaRPr lang="en-US"/>
        </a:p>
      </dgm:t>
    </dgm:pt>
    <dgm:pt modelId="{32324B1A-C3DC-4115-9340-3EDC9AB32E1D}" type="sibTrans" cxnId="{EB2E9346-6764-4B33-A7F8-7DA66BE1E320}">
      <dgm:prSet/>
      <dgm:spPr/>
      <dgm:t>
        <a:bodyPr/>
        <a:lstStyle/>
        <a:p>
          <a:endParaRPr lang="en-US"/>
        </a:p>
      </dgm:t>
    </dgm:pt>
    <dgm:pt modelId="{B9B8E5A7-201F-4A24-94EE-25B02FB9CBE6}">
      <dgm:prSet/>
      <dgm:spPr/>
      <dgm:t>
        <a:bodyPr/>
        <a:lstStyle/>
        <a:p>
          <a:r>
            <a:rPr lang="en-GB"/>
            <a:t>ngSwitch</a:t>
          </a:r>
          <a:endParaRPr lang="en-US"/>
        </a:p>
      </dgm:t>
    </dgm:pt>
    <dgm:pt modelId="{5BFFFC42-4742-4E4C-9ED6-0966B136637D}" type="parTrans" cxnId="{DF6691F9-993D-4BB6-A00A-40F905FF6D08}">
      <dgm:prSet/>
      <dgm:spPr/>
      <dgm:t>
        <a:bodyPr/>
        <a:lstStyle/>
        <a:p>
          <a:endParaRPr lang="en-US"/>
        </a:p>
      </dgm:t>
    </dgm:pt>
    <dgm:pt modelId="{D3791720-908B-48C6-9383-D4BFCCDFC54B}" type="sibTrans" cxnId="{DF6691F9-993D-4BB6-A00A-40F905FF6D08}">
      <dgm:prSet/>
      <dgm:spPr/>
      <dgm:t>
        <a:bodyPr/>
        <a:lstStyle/>
        <a:p>
          <a:endParaRPr lang="en-US"/>
        </a:p>
      </dgm:t>
    </dgm:pt>
    <dgm:pt modelId="{E16622AA-10AF-42DA-951B-CFF15B6561AC}">
      <dgm:prSet/>
      <dgm:spPr/>
      <dgm:t>
        <a:bodyPr/>
        <a:lstStyle/>
        <a:p>
          <a:r>
            <a:rPr lang="en-GB"/>
            <a:t>ngFor</a:t>
          </a:r>
          <a:endParaRPr lang="en-US"/>
        </a:p>
      </dgm:t>
    </dgm:pt>
    <dgm:pt modelId="{3D849E8B-630F-41AC-ABE2-D1E098F6723F}" type="parTrans" cxnId="{79E250C5-E980-46FD-89A0-29D7763CDE8E}">
      <dgm:prSet/>
      <dgm:spPr/>
      <dgm:t>
        <a:bodyPr/>
        <a:lstStyle/>
        <a:p>
          <a:endParaRPr lang="en-US"/>
        </a:p>
      </dgm:t>
    </dgm:pt>
    <dgm:pt modelId="{A7D84ACD-E127-41E7-BFFC-7FB638D28BE1}" type="sibTrans" cxnId="{79E250C5-E980-46FD-89A0-29D7763CDE8E}">
      <dgm:prSet/>
      <dgm:spPr/>
      <dgm:t>
        <a:bodyPr/>
        <a:lstStyle/>
        <a:p>
          <a:endParaRPr lang="en-US"/>
        </a:p>
      </dgm:t>
    </dgm:pt>
    <dgm:pt modelId="{40E32CC3-D72A-43A2-BC72-A725BAE5D68A}" type="pres">
      <dgm:prSet presAssocID="{3CC90DC9-09AD-4C52-8C16-E40C47555790}" presName="linear" presStyleCnt="0">
        <dgm:presLayoutVars>
          <dgm:dir/>
          <dgm:animLvl val="lvl"/>
          <dgm:resizeHandles val="exact"/>
        </dgm:presLayoutVars>
      </dgm:prSet>
      <dgm:spPr/>
    </dgm:pt>
    <dgm:pt modelId="{AAACCE60-B8C7-4E64-91A2-4EA4B8FBF2A8}" type="pres">
      <dgm:prSet presAssocID="{DC178DDB-AA4F-4B27-BC59-6B52AA055577}" presName="parentLin" presStyleCnt="0"/>
      <dgm:spPr/>
    </dgm:pt>
    <dgm:pt modelId="{638E2DB2-3502-494A-9DDE-E39235881812}" type="pres">
      <dgm:prSet presAssocID="{DC178DDB-AA4F-4B27-BC59-6B52AA055577}" presName="parentLeftMargin" presStyleLbl="node1" presStyleIdx="0" presStyleCnt="1"/>
      <dgm:spPr/>
    </dgm:pt>
    <dgm:pt modelId="{74303908-BAF0-4755-8E0F-B1FBA4F12F86}" type="pres">
      <dgm:prSet presAssocID="{DC178DDB-AA4F-4B27-BC59-6B52AA05557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F96E51-55FF-4330-B45A-1F06B989F782}" type="pres">
      <dgm:prSet presAssocID="{DC178DDB-AA4F-4B27-BC59-6B52AA055577}" presName="negativeSpace" presStyleCnt="0"/>
      <dgm:spPr/>
    </dgm:pt>
    <dgm:pt modelId="{C0704837-3917-4F76-8D82-52D77A9FDD80}" type="pres">
      <dgm:prSet presAssocID="{DC178DDB-AA4F-4B27-BC59-6B52AA05557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3B67F01-B0E0-49C0-9AE9-8030FDC3CED2}" type="presOf" srcId="{3CC90DC9-09AD-4C52-8C16-E40C47555790}" destId="{40E32CC3-D72A-43A2-BC72-A725BAE5D68A}" srcOrd="0" destOrd="0" presId="urn:microsoft.com/office/officeart/2005/8/layout/list1"/>
    <dgm:cxn modelId="{7AC2C11D-171F-4DD6-B856-2A41DB7DDDC5}" type="presOf" srcId="{261C25BB-D99C-4EDB-A45A-2F0A74680737}" destId="{C0704837-3917-4F76-8D82-52D77A9FDD80}" srcOrd="0" destOrd="0" presId="urn:microsoft.com/office/officeart/2005/8/layout/list1"/>
    <dgm:cxn modelId="{D9167064-8F34-4245-AD1F-E6C588019982}" type="presOf" srcId="{DC178DDB-AA4F-4B27-BC59-6B52AA055577}" destId="{638E2DB2-3502-494A-9DDE-E39235881812}" srcOrd="0" destOrd="0" presId="urn:microsoft.com/office/officeart/2005/8/layout/list1"/>
    <dgm:cxn modelId="{C33DF065-A3C8-4942-ACDB-58902D442708}" type="presOf" srcId="{B9B8E5A7-201F-4A24-94EE-25B02FB9CBE6}" destId="{C0704837-3917-4F76-8D82-52D77A9FDD80}" srcOrd="0" destOrd="1" presId="urn:microsoft.com/office/officeart/2005/8/layout/list1"/>
    <dgm:cxn modelId="{EB2E9346-6764-4B33-A7F8-7DA66BE1E320}" srcId="{DC178DDB-AA4F-4B27-BC59-6B52AA055577}" destId="{261C25BB-D99C-4EDB-A45A-2F0A74680737}" srcOrd="0" destOrd="0" parTransId="{FBDE1DE3-1AB2-4A69-9D85-1C6C78AA605E}" sibTransId="{32324B1A-C3DC-4115-9340-3EDC9AB32E1D}"/>
    <dgm:cxn modelId="{79E250C5-E980-46FD-89A0-29D7763CDE8E}" srcId="{DC178DDB-AA4F-4B27-BC59-6B52AA055577}" destId="{E16622AA-10AF-42DA-951B-CFF15B6561AC}" srcOrd="2" destOrd="0" parTransId="{3D849E8B-630F-41AC-ABE2-D1E098F6723F}" sibTransId="{A7D84ACD-E127-41E7-BFFC-7FB638D28BE1}"/>
    <dgm:cxn modelId="{181E69E1-109D-465B-98E6-18C20A99BF0A}" type="presOf" srcId="{DC178DDB-AA4F-4B27-BC59-6B52AA055577}" destId="{74303908-BAF0-4755-8E0F-B1FBA4F12F86}" srcOrd="1" destOrd="0" presId="urn:microsoft.com/office/officeart/2005/8/layout/list1"/>
    <dgm:cxn modelId="{35BDE6E6-B604-4311-AB3A-59D222C2C2EA}" srcId="{3CC90DC9-09AD-4C52-8C16-E40C47555790}" destId="{DC178DDB-AA4F-4B27-BC59-6B52AA055577}" srcOrd="0" destOrd="0" parTransId="{B1E73CDD-6D5B-4E8B-9C2D-8C9F242B7D67}" sibTransId="{38AA2D64-8F13-48BE-A535-F0922B56863A}"/>
    <dgm:cxn modelId="{0E9F92F6-C7B6-4140-893B-41E441A5BFF0}" type="presOf" srcId="{E16622AA-10AF-42DA-951B-CFF15B6561AC}" destId="{C0704837-3917-4F76-8D82-52D77A9FDD80}" srcOrd="0" destOrd="2" presId="urn:microsoft.com/office/officeart/2005/8/layout/list1"/>
    <dgm:cxn modelId="{DF6691F9-993D-4BB6-A00A-40F905FF6D08}" srcId="{DC178DDB-AA4F-4B27-BC59-6B52AA055577}" destId="{B9B8E5A7-201F-4A24-94EE-25B02FB9CBE6}" srcOrd="1" destOrd="0" parTransId="{5BFFFC42-4742-4E4C-9ED6-0966B136637D}" sibTransId="{D3791720-908B-48C6-9383-D4BFCCDFC54B}"/>
    <dgm:cxn modelId="{63A2A5CA-C01C-4DE7-B3B4-B46294F37B3B}" type="presParOf" srcId="{40E32CC3-D72A-43A2-BC72-A725BAE5D68A}" destId="{AAACCE60-B8C7-4E64-91A2-4EA4B8FBF2A8}" srcOrd="0" destOrd="0" presId="urn:microsoft.com/office/officeart/2005/8/layout/list1"/>
    <dgm:cxn modelId="{F78E5AB9-DD5F-4F79-80FC-422D21A723FA}" type="presParOf" srcId="{AAACCE60-B8C7-4E64-91A2-4EA4B8FBF2A8}" destId="{638E2DB2-3502-494A-9DDE-E39235881812}" srcOrd="0" destOrd="0" presId="urn:microsoft.com/office/officeart/2005/8/layout/list1"/>
    <dgm:cxn modelId="{D4C4A4D3-F2FB-4DEF-853A-B97E7C8699BF}" type="presParOf" srcId="{AAACCE60-B8C7-4E64-91A2-4EA4B8FBF2A8}" destId="{74303908-BAF0-4755-8E0F-B1FBA4F12F86}" srcOrd="1" destOrd="0" presId="urn:microsoft.com/office/officeart/2005/8/layout/list1"/>
    <dgm:cxn modelId="{0D0BBAB6-12D7-442A-8F03-0DE6A93F635B}" type="presParOf" srcId="{40E32CC3-D72A-43A2-BC72-A725BAE5D68A}" destId="{0BF96E51-55FF-4330-B45A-1F06B989F782}" srcOrd="1" destOrd="0" presId="urn:microsoft.com/office/officeart/2005/8/layout/list1"/>
    <dgm:cxn modelId="{938CCABA-7022-438C-8C32-FFE3FD850DE7}" type="presParOf" srcId="{40E32CC3-D72A-43A2-BC72-A725BAE5D68A}" destId="{C0704837-3917-4F76-8D82-52D77A9FDD8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5FBD1C8-008C-4744-96F2-2F6FC43FABA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813244-7FB2-41C2-8812-43C05D3C2C6A}">
      <dgm:prSet/>
      <dgm:spPr/>
      <dgm:t>
        <a:bodyPr/>
        <a:lstStyle/>
        <a:p>
          <a:r>
            <a:rPr lang="en-GB"/>
            <a:t>Do not Repeat Yourself (DRY)</a:t>
          </a:r>
          <a:endParaRPr lang="en-US"/>
        </a:p>
      </dgm:t>
    </dgm:pt>
    <dgm:pt modelId="{E0C2C3CD-3DB7-47B6-B5E4-B3EE66F5570D}" type="parTrans" cxnId="{6204391A-B499-4F36-9560-526E9FEB3D51}">
      <dgm:prSet/>
      <dgm:spPr/>
      <dgm:t>
        <a:bodyPr/>
        <a:lstStyle/>
        <a:p>
          <a:endParaRPr lang="en-US"/>
        </a:p>
      </dgm:t>
    </dgm:pt>
    <dgm:pt modelId="{B63E1276-CB60-48CD-B975-67D74E50A0C3}" type="sibTrans" cxnId="{6204391A-B499-4F36-9560-526E9FEB3D51}">
      <dgm:prSet/>
      <dgm:spPr/>
      <dgm:t>
        <a:bodyPr/>
        <a:lstStyle/>
        <a:p>
          <a:endParaRPr lang="en-US"/>
        </a:p>
      </dgm:t>
    </dgm:pt>
    <dgm:pt modelId="{9BBC109B-B8FD-49FB-A801-38804A737B82}">
      <dgm:prSet/>
      <dgm:spPr/>
      <dgm:t>
        <a:bodyPr/>
        <a:lstStyle/>
        <a:p>
          <a:r>
            <a:rPr lang="en-GB"/>
            <a:t>Single Responsibility Principle</a:t>
          </a:r>
          <a:endParaRPr lang="en-US"/>
        </a:p>
      </dgm:t>
    </dgm:pt>
    <dgm:pt modelId="{7A37DDC0-1E41-43A5-ADE6-5E9108A6C119}" type="parTrans" cxnId="{5D3CE4F4-22D6-437B-A46B-3E5AAE9E0BA8}">
      <dgm:prSet/>
      <dgm:spPr/>
      <dgm:t>
        <a:bodyPr/>
        <a:lstStyle/>
        <a:p>
          <a:endParaRPr lang="en-US"/>
        </a:p>
      </dgm:t>
    </dgm:pt>
    <dgm:pt modelId="{D0C344B3-DD1A-4852-9652-73561BB03A8E}" type="sibTrans" cxnId="{5D3CE4F4-22D6-437B-A46B-3E5AAE9E0BA8}">
      <dgm:prSet/>
      <dgm:spPr/>
      <dgm:t>
        <a:bodyPr/>
        <a:lstStyle/>
        <a:p>
          <a:endParaRPr lang="en-US"/>
        </a:p>
      </dgm:t>
    </dgm:pt>
    <dgm:pt modelId="{D57D0891-E84E-4B98-A11B-4F16F6C9F167}" type="pres">
      <dgm:prSet presAssocID="{F5FBD1C8-008C-4744-96F2-2F6FC43FABAA}" presName="linear" presStyleCnt="0">
        <dgm:presLayoutVars>
          <dgm:animLvl val="lvl"/>
          <dgm:resizeHandles val="exact"/>
        </dgm:presLayoutVars>
      </dgm:prSet>
      <dgm:spPr/>
    </dgm:pt>
    <dgm:pt modelId="{51540890-BD8D-449C-A90C-5F83269DE577}" type="pres">
      <dgm:prSet presAssocID="{B7813244-7FB2-41C2-8812-43C05D3C2C6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5FDD4F3-C45A-4582-A194-B9B5C21944EC}" type="pres">
      <dgm:prSet presAssocID="{B63E1276-CB60-48CD-B975-67D74E50A0C3}" presName="spacer" presStyleCnt="0"/>
      <dgm:spPr/>
    </dgm:pt>
    <dgm:pt modelId="{147A79C3-19BE-46AB-B855-985043EF14F0}" type="pres">
      <dgm:prSet presAssocID="{9BBC109B-B8FD-49FB-A801-38804A737B8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204391A-B499-4F36-9560-526E9FEB3D51}" srcId="{F5FBD1C8-008C-4744-96F2-2F6FC43FABAA}" destId="{B7813244-7FB2-41C2-8812-43C05D3C2C6A}" srcOrd="0" destOrd="0" parTransId="{E0C2C3CD-3DB7-47B6-B5E4-B3EE66F5570D}" sibTransId="{B63E1276-CB60-48CD-B975-67D74E50A0C3}"/>
    <dgm:cxn modelId="{1300383C-9607-4DF2-95A5-80BDF641E473}" type="presOf" srcId="{B7813244-7FB2-41C2-8812-43C05D3C2C6A}" destId="{51540890-BD8D-449C-A90C-5F83269DE577}" srcOrd="0" destOrd="0" presId="urn:microsoft.com/office/officeart/2005/8/layout/vList2"/>
    <dgm:cxn modelId="{A6940D41-AE92-4A9D-A945-AF4D1A7991FD}" type="presOf" srcId="{9BBC109B-B8FD-49FB-A801-38804A737B82}" destId="{147A79C3-19BE-46AB-B855-985043EF14F0}" srcOrd="0" destOrd="0" presId="urn:microsoft.com/office/officeart/2005/8/layout/vList2"/>
    <dgm:cxn modelId="{AB850D6C-CF80-414C-B3AD-86A7BFEC06EA}" type="presOf" srcId="{F5FBD1C8-008C-4744-96F2-2F6FC43FABAA}" destId="{D57D0891-E84E-4B98-A11B-4F16F6C9F167}" srcOrd="0" destOrd="0" presId="urn:microsoft.com/office/officeart/2005/8/layout/vList2"/>
    <dgm:cxn modelId="{5D3CE4F4-22D6-437B-A46B-3E5AAE9E0BA8}" srcId="{F5FBD1C8-008C-4744-96F2-2F6FC43FABAA}" destId="{9BBC109B-B8FD-49FB-A801-38804A737B82}" srcOrd="1" destOrd="0" parTransId="{7A37DDC0-1E41-43A5-ADE6-5E9108A6C119}" sibTransId="{D0C344B3-DD1A-4852-9652-73561BB03A8E}"/>
    <dgm:cxn modelId="{630E3637-140E-40C4-88AD-BE1CCE208869}" type="presParOf" srcId="{D57D0891-E84E-4B98-A11B-4F16F6C9F167}" destId="{51540890-BD8D-449C-A90C-5F83269DE577}" srcOrd="0" destOrd="0" presId="urn:microsoft.com/office/officeart/2005/8/layout/vList2"/>
    <dgm:cxn modelId="{D68AC7CA-FB46-432E-99EE-38C5690642A9}" type="presParOf" srcId="{D57D0891-E84E-4B98-A11B-4F16F6C9F167}" destId="{D5FDD4F3-C45A-4582-A194-B9B5C21944EC}" srcOrd="1" destOrd="0" presId="urn:microsoft.com/office/officeart/2005/8/layout/vList2"/>
    <dgm:cxn modelId="{82E5AFD0-6580-4C29-B495-B8B7478F9054}" type="presParOf" srcId="{D57D0891-E84E-4B98-A11B-4F16F6C9F167}" destId="{147A79C3-19BE-46AB-B855-985043EF14F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04FB32-6C53-4E38-85BB-ADDD7513FFA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7361212-345E-477C-9F96-7BD453CBF1E9}">
      <dgm:prSet/>
      <dgm:spPr/>
      <dgm:t>
        <a:bodyPr/>
        <a:lstStyle/>
        <a:p>
          <a:r>
            <a:rPr lang="en-GB"/>
            <a:t>A class with specific purpose</a:t>
          </a:r>
          <a:endParaRPr lang="en-US"/>
        </a:p>
      </dgm:t>
    </dgm:pt>
    <dgm:pt modelId="{A751B82D-AFEF-42A9-AC90-225D4770740E}" type="parTrans" cxnId="{B24A1DA1-36BB-4B2A-AD84-AC115F9A9980}">
      <dgm:prSet/>
      <dgm:spPr/>
      <dgm:t>
        <a:bodyPr/>
        <a:lstStyle/>
        <a:p>
          <a:endParaRPr lang="en-US"/>
        </a:p>
      </dgm:t>
    </dgm:pt>
    <dgm:pt modelId="{BEA9B40F-A5AE-4B15-B054-B4935BB09BA9}" type="sibTrans" cxnId="{B24A1DA1-36BB-4B2A-AD84-AC115F9A9980}">
      <dgm:prSet/>
      <dgm:spPr/>
      <dgm:t>
        <a:bodyPr/>
        <a:lstStyle/>
        <a:p>
          <a:endParaRPr lang="en-US"/>
        </a:p>
      </dgm:t>
    </dgm:pt>
    <dgm:pt modelId="{CAE9A476-D490-4942-A2AE-14FAB8CF7192}">
      <dgm:prSet/>
      <dgm:spPr/>
      <dgm:t>
        <a:bodyPr/>
        <a:lstStyle/>
        <a:p>
          <a:r>
            <a:rPr lang="en-GB"/>
            <a:t>Share data</a:t>
          </a:r>
          <a:endParaRPr lang="en-US"/>
        </a:p>
      </dgm:t>
    </dgm:pt>
    <dgm:pt modelId="{47875F90-15B2-43D0-8A5B-55FBE6A7C400}" type="parTrans" cxnId="{05546126-02CC-4C72-AE24-FBD21E5C48BD}">
      <dgm:prSet/>
      <dgm:spPr/>
      <dgm:t>
        <a:bodyPr/>
        <a:lstStyle/>
        <a:p>
          <a:endParaRPr lang="en-US"/>
        </a:p>
      </dgm:t>
    </dgm:pt>
    <dgm:pt modelId="{03CDAD0C-9011-414D-ACBF-12640EFBC266}" type="sibTrans" cxnId="{05546126-02CC-4C72-AE24-FBD21E5C48BD}">
      <dgm:prSet/>
      <dgm:spPr/>
      <dgm:t>
        <a:bodyPr/>
        <a:lstStyle/>
        <a:p>
          <a:endParaRPr lang="en-US"/>
        </a:p>
      </dgm:t>
    </dgm:pt>
    <dgm:pt modelId="{ECCE4AFE-010A-41E0-A3D1-01E97382848F}">
      <dgm:prSet/>
      <dgm:spPr/>
      <dgm:t>
        <a:bodyPr/>
        <a:lstStyle/>
        <a:p>
          <a:r>
            <a:rPr lang="en-GB"/>
            <a:t>Implement application logic</a:t>
          </a:r>
          <a:endParaRPr lang="en-US"/>
        </a:p>
      </dgm:t>
    </dgm:pt>
    <dgm:pt modelId="{D52DDD83-AEAB-47D7-8CA9-353A7029323E}" type="parTrans" cxnId="{0103D7BD-3F52-4D46-A41C-A8967BD45767}">
      <dgm:prSet/>
      <dgm:spPr/>
      <dgm:t>
        <a:bodyPr/>
        <a:lstStyle/>
        <a:p>
          <a:endParaRPr lang="en-US"/>
        </a:p>
      </dgm:t>
    </dgm:pt>
    <dgm:pt modelId="{155BC25F-E64D-4685-B33E-B99D97034B0D}" type="sibTrans" cxnId="{0103D7BD-3F52-4D46-A41C-A8967BD45767}">
      <dgm:prSet/>
      <dgm:spPr/>
      <dgm:t>
        <a:bodyPr/>
        <a:lstStyle/>
        <a:p>
          <a:endParaRPr lang="en-US"/>
        </a:p>
      </dgm:t>
    </dgm:pt>
    <dgm:pt modelId="{EBD3778D-5B91-4AD8-B5F2-93F520D27414}">
      <dgm:prSet/>
      <dgm:spPr/>
      <dgm:t>
        <a:bodyPr/>
        <a:lstStyle/>
        <a:p>
          <a:r>
            <a:rPr lang="en-GB"/>
            <a:t>External Interaction</a:t>
          </a:r>
          <a:endParaRPr lang="en-US"/>
        </a:p>
      </dgm:t>
    </dgm:pt>
    <dgm:pt modelId="{8A146331-CB77-4FE7-917B-B380D00BC53E}" type="parTrans" cxnId="{40F352DB-1C92-4D36-8E60-3C4B167539EA}">
      <dgm:prSet/>
      <dgm:spPr/>
      <dgm:t>
        <a:bodyPr/>
        <a:lstStyle/>
        <a:p>
          <a:endParaRPr lang="en-US"/>
        </a:p>
      </dgm:t>
    </dgm:pt>
    <dgm:pt modelId="{16F038BB-70B6-470E-A093-4EA2AE915D2B}" type="sibTrans" cxnId="{40F352DB-1C92-4D36-8E60-3C4B167539EA}">
      <dgm:prSet/>
      <dgm:spPr/>
      <dgm:t>
        <a:bodyPr/>
        <a:lstStyle/>
        <a:p>
          <a:endParaRPr lang="en-US"/>
        </a:p>
      </dgm:t>
    </dgm:pt>
    <dgm:pt modelId="{BF6D3F38-6252-4472-BF05-CCB0EDDB9823}">
      <dgm:prSet/>
      <dgm:spPr/>
      <dgm:t>
        <a:bodyPr/>
        <a:lstStyle/>
        <a:p>
          <a:r>
            <a:rPr lang="en-GB"/>
            <a:t>Naming convention - .service.ts</a:t>
          </a:r>
          <a:endParaRPr lang="en-US"/>
        </a:p>
      </dgm:t>
    </dgm:pt>
    <dgm:pt modelId="{DED00DD1-77FF-4EE0-937B-C86BA2556E0F}" type="parTrans" cxnId="{33E95B41-E6DC-45D1-8196-C6821A0162A6}">
      <dgm:prSet/>
      <dgm:spPr/>
      <dgm:t>
        <a:bodyPr/>
        <a:lstStyle/>
        <a:p>
          <a:endParaRPr lang="en-US"/>
        </a:p>
      </dgm:t>
    </dgm:pt>
    <dgm:pt modelId="{768BA698-F37C-48B4-A238-BC6D41BE2CB6}" type="sibTrans" cxnId="{33E95B41-E6DC-45D1-8196-C6821A0162A6}">
      <dgm:prSet/>
      <dgm:spPr/>
      <dgm:t>
        <a:bodyPr/>
        <a:lstStyle/>
        <a:p>
          <a:endParaRPr lang="en-US"/>
        </a:p>
      </dgm:t>
    </dgm:pt>
    <dgm:pt modelId="{BEF4A120-3870-4BC2-A2B6-24E3D828B20A}" type="pres">
      <dgm:prSet presAssocID="{2304FB32-6C53-4E38-85BB-ADDD7513FFA0}" presName="linear" presStyleCnt="0">
        <dgm:presLayoutVars>
          <dgm:animLvl val="lvl"/>
          <dgm:resizeHandles val="exact"/>
        </dgm:presLayoutVars>
      </dgm:prSet>
      <dgm:spPr/>
    </dgm:pt>
    <dgm:pt modelId="{7BD7C6EE-6571-4479-8E54-B29E2EFB1A65}" type="pres">
      <dgm:prSet presAssocID="{47361212-345E-477C-9F96-7BD453CBF1E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E9A28A7-97B2-4924-9E04-BEA6522C1637}" type="pres">
      <dgm:prSet presAssocID="{BEA9B40F-A5AE-4B15-B054-B4935BB09BA9}" presName="spacer" presStyleCnt="0"/>
      <dgm:spPr/>
    </dgm:pt>
    <dgm:pt modelId="{55DB91FA-61F4-47F9-869A-CB0386D3A18B}" type="pres">
      <dgm:prSet presAssocID="{CAE9A476-D490-4942-A2AE-14FAB8CF719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C3725AF-5C59-48B6-AB40-C2F41F1FEEB2}" type="pres">
      <dgm:prSet presAssocID="{03CDAD0C-9011-414D-ACBF-12640EFBC266}" presName="spacer" presStyleCnt="0"/>
      <dgm:spPr/>
    </dgm:pt>
    <dgm:pt modelId="{13BB5461-DC9B-4D0E-BC79-7D5360983F8D}" type="pres">
      <dgm:prSet presAssocID="{ECCE4AFE-010A-41E0-A3D1-01E97382848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70C3CC8-22ED-4127-8990-A7215A4F17D5}" type="pres">
      <dgm:prSet presAssocID="{155BC25F-E64D-4685-B33E-B99D97034B0D}" presName="spacer" presStyleCnt="0"/>
      <dgm:spPr/>
    </dgm:pt>
    <dgm:pt modelId="{135655D4-A1FF-4872-8DC7-A6BE4EC47D3D}" type="pres">
      <dgm:prSet presAssocID="{EBD3778D-5B91-4AD8-B5F2-93F520D2741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E43DEC0-FDCC-46F8-A6F7-1CFA522200C3}" type="pres">
      <dgm:prSet presAssocID="{16F038BB-70B6-470E-A093-4EA2AE915D2B}" presName="spacer" presStyleCnt="0"/>
      <dgm:spPr/>
    </dgm:pt>
    <dgm:pt modelId="{111A2276-A0F4-4FD1-BBD3-9EA3C9B74590}" type="pres">
      <dgm:prSet presAssocID="{BF6D3F38-6252-4472-BF05-CCB0EDDB982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DD61F00-FC8D-4109-813A-A803455D5F3F}" type="presOf" srcId="{47361212-345E-477C-9F96-7BD453CBF1E9}" destId="{7BD7C6EE-6571-4479-8E54-B29E2EFB1A65}" srcOrd="0" destOrd="0" presId="urn:microsoft.com/office/officeart/2005/8/layout/vList2"/>
    <dgm:cxn modelId="{C3C31214-03CC-4776-BA99-DBE42540E52A}" type="presOf" srcId="{BF6D3F38-6252-4472-BF05-CCB0EDDB9823}" destId="{111A2276-A0F4-4FD1-BBD3-9EA3C9B74590}" srcOrd="0" destOrd="0" presId="urn:microsoft.com/office/officeart/2005/8/layout/vList2"/>
    <dgm:cxn modelId="{05546126-02CC-4C72-AE24-FBD21E5C48BD}" srcId="{2304FB32-6C53-4E38-85BB-ADDD7513FFA0}" destId="{CAE9A476-D490-4942-A2AE-14FAB8CF7192}" srcOrd="1" destOrd="0" parTransId="{47875F90-15B2-43D0-8A5B-55FBE6A7C400}" sibTransId="{03CDAD0C-9011-414D-ACBF-12640EFBC266}"/>
    <dgm:cxn modelId="{F57BF62E-6B3F-4347-A357-4E20187FC752}" type="presOf" srcId="{EBD3778D-5B91-4AD8-B5F2-93F520D27414}" destId="{135655D4-A1FF-4872-8DC7-A6BE4EC47D3D}" srcOrd="0" destOrd="0" presId="urn:microsoft.com/office/officeart/2005/8/layout/vList2"/>
    <dgm:cxn modelId="{33E95B41-E6DC-45D1-8196-C6821A0162A6}" srcId="{2304FB32-6C53-4E38-85BB-ADDD7513FFA0}" destId="{BF6D3F38-6252-4472-BF05-CCB0EDDB9823}" srcOrd="4" destOrd="0" parTransId="{DED00DD1-77FF-4EE0-937B-C86BA2556E0F}" sibTransId="{768BA698-F37C-48B4-A238-BC6D41BE2CB6}"/>
    <dgm:cxn modelId="{A000E76B-EA79-4E7B-B75C-32AC99A7E696}" type="presOf" srcId="{2304FB32-6C53-4E38-85BB-ADDD7513FFA0}" destId="{BEF4A120-3870-4BC2-A2B6-24E3D828B20A}" srcOrd="0" destOrd="0" presId="urn:microsoft.com/office/officeart/2005/8/layout/vList2"/>
    <dgm:cxn modelId="{DDED3984-479B-494E-AA7F-B5B339975198}" type="presOf" srcId="{ECCE4AFE-010A-41E0-A3D1-01E97382848F}" destId="{13BB5461-DC9B-4D0E-BC79-7D5360983F8D}" srcOrd="0" destOrd="0" presId="urn:microsoft.com/office/officeart/2005/8/layout/vList2"/>
    <dgm:cxn modelId="{B24A1DA1-36BB-4B2A-AD84-AC115F9A9980}" srcId="{2304FB32-6C53-4E38-85BB-ADDD7513FFA0}" destId="{47361212-345E-477C-9F96-7BD453CBF1E9}" srcOrd="0" destOrd="0" parTransId="{A751B82D-AFEF-42A9-AC90-225D4770740E}" sibTransId="{BEA9B40F-A5AE-4B15-B054-B4935BB09BA9}"/>
    <dgm:cxn modelId="{F18AEDAB-7BE3-4AB8-95E8-B25D920728B5}" type="presOf" srcId="{CAE9A476-D490-4942-A2AE-14FAB8CF7192}" destId="{55DB91FA-61F4-47F9-869A-CB0386D3A18B}" srcOrd="0" destOrd="0" presId="urn:microsoft.com/office/officeart/2005/8/layout/vList2"/>
    <dgm:cxn modelId="{0103D7BD-3F52-4D46-A41C-A8967BD45767}" srcId="{2304FB32-6C53-4E38-85BB-ADDD7513FFA0}" destId="{ECCE4AFE-010A-41E0-A3D1-01E97382848F}" srcOrd="2" destOrd="0" parTransId="{D52DDD83-AEAB-47D7-8CA9-353A7029323E}" sibTransId="{155BC25F-E64D-4685-B33E-B99D97034B0D}"/>
    <dgm:cxn modelId="{40F352DB-1C92-4D36-8E60-3C4B167539EA}" srcId="{2304FB32-6C53-4E38-85BB-ADDD7513FFA0}" destId="{EBD3778D-5B91-4AD8-B5F2-93F520D27414}" srcOrd="3" destOrd="0" parTransId="{8A146331-CB77-4FE7-917B-B380D00BC53E}" sibTransId="{16F038BB-70B6-470E-A093-4EA2AE915D2B}"/>
    <dgm:cxn modelId="{89C810F4-6DDE-4F6C-B3CF-81A6772616FD}" type="presParOf" srcId="{BEF4A120-3870-4BC2-A2B6-24E3D828B20A}" destId="{7BD7C6EE-6571-4479-8E54-B29E2EFB1A65}" srcOrd="0" destOrd="0" presId="urn:microsoft.com/office/officeart/2005/8/layout/vList2"/>
    <dgm:cxn modelId="{938FB409-31AF-4FCA-9059-76E16882B9A7}" type="presParOf" srcId="{BEF4A120-3870-4BC2-A2B6-24E3D828B20A}" destId="{1E9A28A7-97B2-4924-9E04-BEA6522C1637}" srcOrd="1" destOrd="0" presId="urn:microsoft.com/office/officeart/2005/8/layout/vList2"/>
    <dgm:cxn modelId="{8BDA6439-CB32-4E50-BBF7-E46278D25805}" type="presParOf" srcId="{BEF4A120-3870-4BC2-A2B6-24E3D828B20A}" destId="{55DB91FA-61F4-47F9-869A-CB0386D3A18B}" srcOrd="2" destOrd="0" presId="urn:microsoft.com/office/officeart/2005/8/layout/vList2"/>
    <dgm:cxn modelId="{38DA3FF8-B4CD-4123-B2FE-1DA18542C2D3}" type="presParOf" srcId="{BEF4A120-3870-4BC2-A2B6-24E3D828B20A}" destId="{1C3725AF-5C59-48B6-AB40-C2F41F1FEEB2}" srcOrd="3" destOrd="0" presId="urn:microsoft.com/office/officeart/2005/8/layout/vList2"/>
    <dgm:cxn modelId="{513CE5FB-725C-43AA-B0DD-07B31A9B0A38}" type="presParOf" srcId="{BEF4A120-3870-4BC2-A2B6-24E3D828B20A}" destId="{13BB5461-DC9B-4D0E-BC79-7D5360983F8D}" srcOrd="4" destOrd="0" presId="urn:microsoft.com/office/officeart/2005/8/layout/vList2"/>
    <dgm:cxn modelId="{F228F3BC-203D-4618-9949-67221349E7E0}" type="presParOf" srcId="{BEF4A120-3870-4BC2-A2B6-24E3D828B20A}" destId="{E70C3CC8-22ED-4127-8990-A7215A4F17D5}" srcOrd="5" destOrd="0" presId="urn:microsoft.com/office/officeart/2005/8/layout/vList2"/>
    <dgm:cxn modelId="{1C6ACA39-40FA-47E4-820F-4078EC11EEE3}" type="presParOf" srcId="{BEF4A120-3870-4BC2-A2B6-24E3D828B20A}" destId="{135655D4-A1FF-4872-8DC7-A6BE4EC47D3D}" srcOrd="6" destOrd="0" presId="urn:microsoft.com/office/officeart/2005/8/layout/vList2"/>
    <dgm:cxn modelId="{3FC78B3C-4BC8-4E1F-95A4-A22B96AE8EA2}" type="presParOf" srcId="{BEF4A120-3870-4BC2-A2B6-24E3D828B20A}" destId="{FE43DEC0-FDCC-46F8-A6F7-1CFA522200C3}" srcOrd="7" destOrd="0" presId="urn:microsoft.com/office/officeart/2005/8/layout/vList2"/>
    <dgm:cxn modelId="{2F8753AB-6057-4B66-8021-CAD6B6541144}" type="presParOf" srcId="{BEF4A120-3870-4BC2-A2B6-24E3D828B20A}" destId="{111A2276-A0F4-4FD1-BBD3-9EA3C9B7459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E3D6E-4650-4BB4-A900-25C55130E3C3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EB9BF-B853-4257-83C6-0B29EDC1FE00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/>
            <a:t>What and why?</a:t>
          </a:r>
          <a:endParaRPr lang="en-US" sz="4600" kern="1200"/>
        </a:p>
      </dsp:txBody>
      <dsp:txXfrm>
        <a:off x="765914" y="2943510"/>
        <a:ext cx="4320000" cy="720000"/>
      </dsp:txXfrm>
    </dsp:sp>
    <dsp:sp modelId="{1439E894-2F93-4B08-87FF-1D61CA04BB81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AB1AE-0219-4A0D-8F65-D83311641ABF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/>
            <a:t>History of Angular</a:t>
          </a:r>
          <a:endParaRPr lang="en-US" sz="4600" kern="1200"/>
        </a:p>
      </dsp:txBody>
      <dsp:txXfrm>
        <a:off x="5841914" y="2943510"/>
        <a:ext cx="432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C5ACA-3E94-4DF4-A19C-54C5DE93EB8B}">
      <dsp:nvSpPr>
        <dsp:cNvPr id="0" name=""/>
        <dsp:cNvSpPr/>
      </dsp:nvSpPr>
      <dsp:spPr>
        <a:xfrm>
          <a:off x="0" y="1814377"/>
          <a:ext cx="482817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55E62-F247-4927-8237-78374D94FC1B}">
      <dsp:nvSpPr>
        <dsp:cNvPr id="0" name=""/>
        <dsp:cNvSpPr/>
      </dsp:nvSpPr>
      <dsp:spPr>
        <a:xfrm>
          <a:off x="241408" y="1519177"/>
          <a:ext cx="337972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Code without DI – drawbacks</a:t>
          </a:r>
          <a:endParaRPr lang="en-US" sz="2000" kern="1200"/>
        </a:p>
      </dsp:txBody>
      <dsp:txXfrm>
        <a:off x="270229" y="1547998"/>
        <a:ext cx="3322078" cy="532758"/>
      </dsp:txXfrm>
    </dsp:sp>
    <dsp:sp modelId="{58C57CD7-AFCF-47D2-B16A-CECA9CE65AB7}">
      <dsp:nvSpPr>
        <dsp:cNvPr id="0" name=""/>
        <dsp:cNvSpPr/>
      </dsp:nvSpPr>
      <dsp:spPr>
        <a:xfrm>
          <a:off x="0" y="2721577"/>
          <a:ext cx="482817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0F736-33A7-4854-92D6-EDB05C9D7E13}">
      <dsp:nvSpPr>
        <dsp:cNvPr id="0" name=""/>
        <dsp:cNvSpPr/>
      </dsp:nvSpPr>
      <dsp:spPr>
        <a:xfrm>
          <a:off x="241408" y="2426377"/>
          <a:ext cx="3379720" cy="5904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DI as design pattern</a:t>
          </a:r>
          <a:endParaRPr lang="en-US" sz="2000" kern="1200"/>
        </a:p>
      </dsp:txBody>
      <dsp:txXfrm>
        <a:off x="270229" y="2455198"/>
        <a:ext cx="3322078" cy="532758"/>
      </dsp:txXfrm>
    </dsp:sp>
    <dsp:sp modelId="{D9FAC397-746C-42C1-BAB6-1E09EF1C1DCE}">
      <dsp:nvSpPr>
        <dsp:cNvPr id="0" name=""/>
        <dsp:cNvSpPr/>
      </dsp:nvSpPr>
      <dsp:spPr>
        <a:xfrm>
          <a:off x="0" y="3628777"/>
          <a:ext cx="482817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891EA-82BF-431B-9AF2-F16B392228C2}">
      <dsp:nvSpPr>
        <dsp:cNvPr id="0" name=""/>
        <dsp:cNvSpPr/>
      </dsp:nvSpPr>
      <dsp:spPr>
        <a:xfrm>
          <a:off x="241408" y="3333577"/>
          <a:ext cx="3379720" cy="590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DI as framework</a:t>
          </a:r>
          <a:endParaRPr lang="en-US" sz="2000" kern="1200"/>
        </a:p>
      </dsp:txBody>
      <dsp:txXfrm>
        <a:off x="270229" y="3362398"/>
        <a:ext cx="3322078" cy="53275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2B633-192F-4954-AB11-DE9578325E8E}">
      <dsp:nvSpPr>
        <dsp:cNvPr id="0" name=""/>
        <dsp:cNvSpPr/>
      </dsp:nvSpPr>
      <dsp:spPr>
        <a:xfrm>
          <a:off x="0" y="2759"/>
          <a:ext cx="482817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E69E3-352C-4FEF-94F0-B695B3D75B65}">
      <dsp:nvSpPr>
        <dsp:cNvPr id="0" name=""/>
        <dsp:cNvSpPr/>
      </dsp:nvSpPr>
      <dsp:spPr>
        <a:xfrm>
          <a:off x="0" y="2759"/>
          <a:ext cx="4828172" cy="1882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A sequence of items that arrives asynchronously over time.</a:t>
          </a:r>
          <a:endParaRPr lang="en-US" sz="3500" kern="1200"/>
        </a:p>
      </dsp:txBody>
      <dsp:txXfrm>
        <a:off x="0" y="2759"/>
        <a:ext cx="4828172" cy="1882145"/>
      </dsp:txXfrm>
    </dsp:sp>
    <dsp:sp modelId="{94965BDC-4831-4975-A3DA-A1C9F107A8D3}">
      <dsp:nvSpPr>
        <dsp:cNvPr id="0" name=""/>
        <dsp:cNvSpPr/>
      </dsp:nvSpPr>
      <dsp:spPr>
        <a:xfrm>
          <a:off x="0" y="1884904"/>
          <a:ext cx="4828172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530B8-3CF5-4162-A903-7F2F654C0427}">
      <dsp:nvSpPr>
        <dsp:cNvPr id="0" name=""/>
        <dsp:cNvSpPr/>
      </dsp:nvSpPr>
      <dsp:spPr>
        <a:xfrm>
          <a:off x="0" y="1884904"/>
          <a:ext cx="4828172" cy="1882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HTTP call – single item</a:t>
          </a:r>
          <a:endParaRPr lang="en-US" sz="3500" kern="1200"/>
        </a:p>
      </dsp:txBody>
      <dsp:txXfrm>
        <a:off x="0" y="1884904"/>
        <a:ext cx="4828172" cy="1882145"/>
      </dsp:txXfrm>
    </dsp:sp>
    <dsp:sp modelId="{D84D1C74-A6F8-46DC-9EFE-830DF0CF402F}">
      <dsp:nvSpPr>
        <dsp:cNvPr id="0" name=""/>
        <dsp:cNvSpPr/>
      </dsp:nvSpPr>
      <dsp:spPr>
        <a:xfrm>
          <a:off x="0" y="3767050"/>
          <a:ext cx="4828172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E40B8-35E0-46D6-8914-BEF0CE36621F}">
      <dsp:nvSpPr>
        <dsp:cNvPr id="0" name=""/>
        <dsp:cNvSpPr/>
      </dsp:nvSpPr>
      <dsp:spPr>
        <a:xfrm>
          <a:off x="0" y="3767050"/>
          <a:ext cx="4828172" cy="1882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Single item – HTTP response</a:t>
          </a:r>
          <a:endParaRPr lang="en-US" sz="3500" kern="1200"/>
        </a:p>
      </dsp:txBody>
      <dsp:txXfrm>
        <a:off x="0" y="3767050"/>
        <a:ext cx="4828172" cy="188214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D8FA6-6712-4F77-9E92-E50239455F23}">
      <dsp:nvSpPr>
        <dsp:cNvPr id="0" name=""/>
        <dsp:cNvSpPr/>
      </dsp:nvSpPr>
      <dsp:spPr>
        <a:xfrm>
          <a:off x="0" y="20094"/>
          <a:ext cx="4828172" cy="7547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HTTP get request from EmployeeService</a:t>
          </a:r>
          <a:endParaRPr lang="en-US" sz="1900" kern="1200"/>
        </a:p>
      </dsp:txBody>
      <dsp:txXfrm>
        <a:off x="36845" y="56939"/>
        <a:ext cx="4754482" cy="681087"/>
      </dsp:txXfrm>
    </dsp:sp>
    <dsp:sp modelId="{93889199-23D0-42DB-AADA-37988B55E20C}">
      <dsp:nvSpPr>
        <dsp:cNvPr id="0" name=""/>
        <dsp:cNvSpPr/>
      </dsp:nvSpPr>
      <dsp:spPr>
        <a:xfrm>
          <a:off x="0" y="829592"/>
          <a:ext cx="4828172" cy="754777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Receive the observable and cast into employee array</a:t>
          </a:r>
          <a:endParaRPr lang="en-US" sz="1900" kern="1200"/>
        </a:p>
      </dsp:txBody>
      <dsp:txXfrm>
        <a:off x="36845" y="866437"/>
        <a:ext cx="4754482" cy="681087"/>
      </dsp:txXfrm>
    </dsp:sp>
    <dsp:sp modelId="{F20A95C8-ECFE-4FA1-9CBE-1CD8F7247AEA}">
      <dsp:nvSpPr>
        <dsp:cNvPr id="0" name=""/>
        <dsp:cNvSpPr/>
      </dsp:nvSpPr>
      <dsp:spPr>
        <a:xfrm>
          <a:off x="0" y="1639090"/>
          <a:ext cx="4828172" cy="754777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Subscribe to the observable from EmpList and EmpDetail</a:t>
          </a:r>
          <a:endParaRPr lang="en-US" sz="1900" kern="1200"/>
        </a:p>
      </dsp:txBody>
      <dsp:txXfrm>
        <a:off x="36845" y="1675935"/>
        <a:ext cx="4754482" cy="681087"/>
      </dsp:txXfrm>
    </dsp:sp>
    <dsp:sp modelId="{3DC9845A-DDC9-426C-81AA-4F38C0AD151D}">
      <dsp:nvSpPr>
        <dsp:cNvPr id="0" name=""/>
        <dsp:cNvSpPr/>
      </dsp:nvSpPr>
      <dsp:spPr>
        <a:xfrm>
          <a:off x="0" y="2448588"/>
          <a:ext cx="4828172" cy="754777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Assign the employee array to local variable</a:t>
          </a:r>
          <a:endParaRPr lang="en-US" sz="1900" kern="1200"/>
        </a:p>
      </dsp:txBody>
      <dsp:txXfrm>
        <a:off x="36845" y="2485433"/>
        <a:ext cx="4754482" cy="681087"/>
      </dsp:txXfrm>
    </dsp:sp>
    <dsp:sp modelId="{D0EFF0AD-3857-4BC4-BEF5-AAFE46FA48DD}">
      <dsp:nvSpPr>
        <dsp:cNvPr id="0" name=""/>
        <dsp:cNvSpPr/>
      </dsp:nvSpPr>
      <dsp:spPr>
        <a:xfrm>
          <a:off x="0" y="3258086"/>
          <a:ext cx="4828172" cy="754777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RxJs</a:t>
          </a:r>
          <a:endParaRPr lang="en-US" sz="1900" kern="1200"/>
        </a:p>
      </dsp:txBody>
      <dsp:txXfrm>
        <a:off x="36845" y="3294931"/>
        <a:ext cx="4754482" cy="681087"/>
      </dsp:txXfrm>
    </dsp:sp>
    <dsp:sp modelId="{64E09ABE-79AD-456F-AD03-4AA3D1EFFB76}">
      <dsp:nvSpPr>
        <dsp:cNvPr id="0" name=""/>
        <dsp:cNvSpPr/>
      </dsp:nvSpPr>
      <dsp:spPr>
        <a:xfrm>
          <a:off x="0" y="4067584"/>
          <a:ext cx="4828172" cy="754777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Reactive extension for javascript</a:t>
          </a:r>
          <a:endParaRPr lang="en-US" sz="1900" kern="1200"/>
        </a:p>
      </dsp:txBody>
      <dsp:txXfrm>
        <a:off x="36845" y="4104429"/>
        <a:ext cx="4754482" cy="681087"/>
      </dsp:txXfrm>
    </dsp:sp>
    <dsp:sp modelId="{5159BD78-7107-4F6F-AE09-BD2139A7767A}">
      <dsp:nvSpPr>
        <dsp:cNvPr id="0" name=""/>
        <dsp:cNvSpPr/>
      </dsp:nvSpPr>
      <dsp:spPr>
        <a:xfrm>
          <a:off x="0" y="4877082"/>
          <a:ext cx="4828172" cy="75477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External library to work with Observable</a:t>
          </a:r>
          <a:endParaRPr lang="en-US" sz="1900" kern="1200"/>
        </a:p>
      </dsp:txBody>
      <dsp:txXfrm>
        <a:off x="36845" y="4913927"/>
        <a:ext cx="4754482" cy="6810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83A74-79CD-4BD5-9846-0064A8AFF829}">
      <dsp:nvSpPr>
        <dsp:cNvPr id="0" name=""/>
        <dsp:cNvSpPr/>
      </dsp:nvSpPr>
      <dsp:spPr>
        <a:xfrm>
          <a:off x="0" y="146677"/>
          <a:ext cx="4828172" cy="2585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Fetch Data Using HTTP</a:t>
          </a:r>
          <a:endParaRPr lang="en-US" sz="6500" kern="1200"/>
        </a:p>
      </dsp:txBody>
      <dsp:txXfrm>
        <a:off x="126223" y="272900"/>
        <a:ext cx="4575726" cy="2333254"/>
      </dsp:txXfrm>
    </dsp:sp>
    <dsp:sp modelId="{910C23A3-0477-4188-A00B-CBD45DCC5184}">
      <dsp:nvSpPr>
        <dsp:cNvPr id="0" name=""/>
        <dsp:cNvSpPr/>
      </dsp:nvSpPr>
      <dsp:spPr>
        <a:xfrm>
          <a:off x="0" y="2919577"/>
          <a:ext cx="4828172" cy="25857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HTTP Error Handling</a:t>
          </a:r>
          <a:endParaRPr lang="en-US" sz="6500" kern="1200"/>
        </a:p>
      </dsp:txBody>
      <dsp:txXfrm>
        <a:off x="126223" y="3045800"/>
        <a:ext cx="4575726" cy="23332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2D4E7-C7AE-4F18-98BA-9F5726ED6E3B}">
      <dsp:nvSpPr>
        <dsp:cNvPr id="0" name=""/>
        <dsp:cNvSpPr/>
      </dsp:nvSpPr>
      <dsp:spPr>
        <a:xfrm>
          <a:off x="0" y="3026111"/>
          <a:ext cx="2731957" cy="6620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97" tIns="163576" rIns="19429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Add</a:t>
          </a:r>
        </a:p>
      </dsp:txBody>
      <dsp:txXfrm>
        <a:off x="0" y="3026111"/>
        <a:ext cx="2731957" cy="662039"/>
      </dsp:txXfrm>
    </dsp:sp>
    <dsp:sp modelId="{7356CF2C-9D97-4262-A10D-00730882DAA8}">
      <dsp:nvSpPr>
        <dsp:cNvPr id="0" name=""/>
        <dsp:cNvSpPr/>
      </dsp:nvSpPr>
      <dsp:spPr>
        <a:xfrm>
          <a:off x="2731957" y="3026111"/>
          <a:ext cx="8195871" cy="66203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51" tIns="203200" rIns="166251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 buttons and use directives to navigate</a:t>
          </a:r>
        </a:p>
      </dsp:txBody>
      <dsp:txXfrm>
        <a:off x="2731957" y="3026111"/>
        <a:ext cx="8195871" cy="662039"/>
      </dsp:txXfrm>
    </dsp:sp>
    <dsp:sp modelId="{21C6F736-AE96-4D45-BB00-93FAA52137F8}">
      <dsp:nvSpPr>
        <dsp:cNvPr id="0" name=""/>
        <dsp:cNvSpPr/>
      </dsp:nvSpPr>
      <dsp:spPr>
        <a:xfrm rot="10800000">
          <a:off x="0" y="2017825"/>
          <a:ext cx="2731957" cy="10182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97" tIns="163576" rIns="19429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Configure</a:t>
          </a:r>
        </a:p>
      </dsp:txBody>
      <dsp:txXfrm rot="-10800000">
        <a:off x="0" y="2017825"/>
        <a:ext cx="2731957" cy="661840"/>
      </dsp:txXfrm>
    </dsp:sp>
    <dsp:sp modelId="{10E23B4E-C474-4FDB-B4F8-E8CE2D5CC912}">
      <dsp:nvSpPr>
        <dsp:cNvPr id="0" name=""/>
        <dsp:cNvSpPr/>
      </dsp:nvSpPr>
      <dsp:spPr>
        <a:xfrm>
          <a:off x="2731957" y="2017825"/>
          <a:ext cx="8195871" cy="661840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51" tIns="203200" rIns="166251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Configure the routes</a:t>
          </a:r>
        </a:p>
      </dsp:txBody>
      <dsp:txXfrm>
        <a:off x="2731957" y="2017825"/>
        <a:ext cx="8195871" cy="661840"/>
      </dsp:txXfrm>
    </dsp:sp>
    <dsp:sp modelId="{40FF4F52-6DE8-4224-8D9B-73A1DA3CC4B9}">
      <dsp:nvSpPr>
        <dsp:cNvPr id="0" name=""/>
        <dsp:cNvSpPr/>
      </dsp:nvSpPr>
      <dsp:spPr>
        <a:xfrm rot="10800000">
          <a:off x="0" y="1009540"/>
          <a:ext cx="2731957" cy="10182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97" tIns="163576" rIns="19429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Generate</a:t>
          </a:r>
        </a:p>
      </dsp:txBody>
      <dsp:txXfrm rot="-10800000">
        <a:off x="0" y="1009540"/>
        <a:ext cx="2731957" cy="661840"/>
      </dsp:txXfrm>
    </dsp:sp>
    <dsp:sp modelId="{ABDDF883-9951-42CA-8760-0D4197D88C47}">
      <dsp:nvSpPr>
        <dsp:cNvPr id="0" name=""/>
        <dsp:cNvSpPr/>
      </dsp:nvSpPr>
      <dsp:spPr>
        <a:xfrm>
          <a:off x="2731957" y="1009540"/>
          <a:ext cx="8195871" cy="661840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51" tIns="203200" rIns="166251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Generate departmentList and employeeList component</a:t>
          </a:r>
        </a:p>
      </dsp:txBody>
      <dsp:txXfrm>
        <a:off x="2731957" y="1009540"/>
        <a:ext cx="8195871" cy="661840"/>
      </dsp:txXfrm>
    </dsp:sp>
    <dsp:sp modelId="{2294631B-7953-4BED-8052-9CD455D4FB3B}">
      <dsp:nvSpPr>
        <dsp:cNvPr id="0" name=""/>
        <dsp:cNvSpPr/>
      </dsp:nvSpPr>
      <dsp:spPr>
        <a:xfrm rot="10800000">
          <a:off x="0" y="1254"/>
          <a:ext cx="2731957" cy="10182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97" tIns="163576" rIns="19429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Generate</a:t>
          </a:r>
        </a:p>
      </dsp:txBody>
      <dsp:txXfrm rot="-10800000">
        <a:off x="0" y="1254"/>
        <a:ext cx="2731957" cy="661840"/>
      </dsp:txXfrm>
    </dsp:sp>
    <dsp:sp modelId="{6BEF3A89-4D58-47B0-8B36-59C155944FB5}">
      <dsp:nvSpPr>
        <dsp:cNvPr id="0" name=""/>
        <dsp:cNvSpPr/>
      </dsp:nvSpPr>
      <dsp:spPr>
        <a:xfrm>
          <a:off x="2731957" y="1254"/>
          <a:ext cx="8195871" cy="66184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51" tIns="203200" rIns="166251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Generate a project with routing option</a:t>
          </a:r>
        </a:p>
      </dsp:txBody>
      <dsp:txXfrm>
        <a:off x="2731957" y="1254"/>
        <a:ext cx="8195871" cy="6618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36AAB-9BE9-45DF-A7A5-E6CFB2748CFE}">
      <dsp:nvSpPr>
        <dsp:cNvPr id="0" name=""/>
        <dsp:cNvSpPr/>
      </dsp:nvSpPr>
      <dsp:spPr>
        <a:xfrm>
          <a:off x="0" y="192077"/>
          <a:ext cx="10927829" cy="15590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Relative Navigation</a:t>
          </a:r>
          <a:endParaRPr lang="en-US" sz="6500" kern="1200"/>
        </a:p>
      </dsp:txBody>
      <dsp:txXfrm>
        <a:off x="76105" y="268182"/>
        <a:ext cx="10775619" cy="1406815"/>
      </dsp:txXfrm>
    </dsp:sp>
    <dsp:sp modelId="{F5990761-228E-4691-ACD2-CB9FA5E4ADF2}">
      <dsp:nvSpPr>
        <dsp:cNvPr id="0" name=""/>
        <dsp:cNvSpPr/>
      </dsp:nvSpPr>
      <dsp:spPr>
        <a:xfrm>
          <a:off x="0" y="1938302"/>
          <a:ext cx="10927829" cy="155902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Child Routes</a:t>
          </a:r>
          <a:endParaRPr lang="en-US" sz="6500" kern="1200"/>
        </a:p>
      </dsp:txBody>
      <dsp:txXfrm>
        <a:off x="76105" y="2014407"/>
        <a:ext cx="10775619" cy="140681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2470F-0D2E-4591-8BB8-30AA8CA0F733}">
      <dsp:nvSpPr>
        <dsp:cNvPr id="0" name=""/>
        <dsp:cNvSpPr/>
      </dsp:nvSpPr>
      <dsp:spPr>
        <a:xfrm>
          <a:off x="0" y="487952"/>
          <a:ext cx="10927829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624840" rIns="84812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Heavy on the component template</a:t>
          </a:r>
          <a:endParaRPr lang="en-US" sz="3000" kern="1200"/>
        </a:p>
      </dsp:txBody>
      <dsp:txXfrm>
        <a:off x="0" y="487952"/>
        <a:ext cx="10927829" cy="1275750"/>
      </dsp:txXfrm>
    </dsp:sp>
    <dsp:sp modelId="{6C48F0B4-02BE-4AF5-A389-D9E8045CFB7E}">
      <dsp:nvSpPr>
        <dsp:cNvPr id="0" name=""/>
        <dsp:cNvSpPr/>
      </dsp:nvSpPr>
      <dsp:spPr>
        <a:xfrm>
          <a:off x="546391" y="45152"/>
          <a:ext cx="7649480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Template Driven Forms</a:t>
          </a:r>
          <a:endParaRPr lang="en-US" sz="3000" kern="1200"/>
        </a:p>
      </dsp:txBody>
      <dsp:txXfrm>
        <a:off x="589622" y="88383"/>
        <a:ext cx="7563018" cy="799138"/>
      </dsp:txXfrm>
    </dsp:sp>
    <dsp:sp modelId="{73CFF029-D341-4472-B2E1-13EE09387DBA}">
      <dsp:nvSpPr>
        <dsp:cNvPr id="0" name=""/>
        <dsp:cNvSpPr/>
      </dsp:nvSpPr>
      <dsp:spPr>
        <a:xfrm>
          <a:off x="0" y="2368502"/>
          <a:ext cx="10927829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121" tIns="624840" rIns="84812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Heavy on component class</a:t>
          </a:r>
          <a:endParaRPr lang="en-US" sz="3000" kern="1200"/>
        </a:p>
      </dsp:txBody>
      <dsp:txXfrm>
        <a:off x="0" y="2368502"/>
        <a:ext cx="10927829" cy="1275750"/>
      </dsp:txXfrm>
    </dsp:sp>
    <dsp:sp modelId="{DE85A0E3-AC85-4998-9AFE-A228C07E9EF4}">
      <dsp:nvSpPr>
        <dsp:cNvPr id="0" name=""/>
        <dsp:cNvSpPr/>
      </dsp:nvSpPr>
      <dsp:spPr>
        <a:xfrm>
          <a:off x="546391" y="1925702"/>
          <a:ext cx="7649480" cy="88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Reactive Forms</a:t>
          </a:r>
          <a:endParaRPr lang="en-US" sz="3000" kern="1200"/>
        </a:p>
      </dsp:txBody>
      <dsp:txXfrm>
        <a:off x="589622" y="1968933"/>
        <a:ext cx="7563018" cy="79913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CFF38-BE1A-4F1E-AA59-093B9BB0443E}">
      <dsp:nvSpPr>
        <dsp:cNvPr id="0" name=""/>
        <dsp:cNvSpPr/>
      </dsp:nvSpPr>
      <dsp:spPr>
        <a:xfrm>
          <a:off x="0" y="132844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Easy to use and similar to Angular JS forms</a:t>
          </a:r>
          <a:endParaRPr lang="en-US" sz="1700" kern="1200"/>
        </a:p>
      </dsp:txBody>
      <dsp:txXfrm>
        <a:off x="19904" y="152748"/>
        <a:ext cx="6627025" cy="367937"/>
      </dsp:txXfrm>
    </dsp:sp>
    <dsp:sp modelId="{CFDED104-A7A6-4370-9CBF-A6A9DE98178D}">
      <dsp:nvSpPr>
        <dsp:cNvPr id="0" name=""/>
        <dsp:cNvSpPr/>
      </dsp:nvSpPr>
      <dsp:spPr>
        <a:xfrm>
          <a:off x="0" y="589549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Two-way data binding using ngModel</a:t>
          </a:r>
          <a:endParaRPr lang="en-US" sz="1700" kern="1200"/>
        </a:p>
      </dsp:txBody>
      <dsp:txXfrm>
        <a:off x="19904" y="609453"/>
        <a:ext cx="6627025" cy="367937"/>
      </dsp:txXfrm>
    </dsp:sp>
    <dsp:sp modelId="{4F62CE59-9629-4D96-98A1-7462633F7EFC}">
      <dsp:nvSpPr>
        <dsp:cNvPr id="0" name=""/>
        <dsp:cNvSpPr/>
      </dsp:nvSpPr>
      <dsp:spPr>
        <a:xfrm>
          <a:off x="0" y="1046254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Bulky HTML and minimal component code</a:t>
          </a:r>
          <a:endParaRPr lang="en-US" sz="1700" kern="1200"/>
        </a:p>
      </dsp:txBody>
      <dsp:txXfrm>
        <a:off x="19904" y="1066158"/>
        <a:ext cx="6627025" cy="367937"/>
      </dsp:txXfrm>
    </dsp:sp>
    <dsp:sp modelId="{10242297-12F2-4425-AA5C-0D4A0A461633}">
      <dsp:nvSpPr>
        <dsp:cNvPr id="0" name=""/>
        <dsp:cNvSpPr/>
      </dsp:nvSpPr>
      <dsp:spPr>
        <a:xfrm>
          <a:off x="0" y="1502959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Automatically track the form and form element state and validity</a:t>
          </a:r>
          <a:endParaRPr lang="en-US" sz="1700" kern="1200"/>
        </a:p>
      </dsp:txBody>
      <dsp:txXfrm>
        <a:off x="19904" y="1522863"/>
        <a:ext cx="6627025" cy="367937"/>
      </dsp:txXfrm>
    </dsp:sp>
    <dsp:sp modelId="{E0C9075F-850F-402D-ADB8-43CBE2524DFE}">
      <dsp:nvSpPr>
        <dsp:cNvPr id="0" name=""/>
        <dsp:cNvSpPr/>
      </dsp:nvSpPr>
      <dsp:spPr>
        <a:xfrm>
          <a:off x="0" y="1959665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Unit testing is challenging</a:t>
          </a:r>
          <a:endParaRPr lang="en-US" sz="1700" kern="1200"/>
        </a:p>
      </dsp:txBody>
      <dsp:txXfrm>
        <a:off x="19904" y="1979569"/>
        <a:ext cx="6627025" cy="367937"/>
      </dsp:txXfrm>
    </dsp:sp>
    <dsp:sp modelId="{2FC843C6-AFC2-4F5E-A26E-4E9581A06849}">
      <dsp:nvSpPr>
        <dsp:cNvPr id="0" name=""/>
        <dsp:cNvSpPr/>
      </dsp:nvSpPr>
      <dsp:spPr>
        <a:xfrm>
          <a:off x="0" y="2416370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Readability decreases with complex forms and validation</a:t>
          </a:r>
          <a:endParaRPr lang="en-US" sz="1700" kern="1200"/>
        </a:p>
      </dsp:txBody>
      <dsp:txXfrm>
        <a:off x="19904" y="2436274"/>
        <a:ext cx="6627025" cy="367937"/>
      </dsp:txXfrm>
    </dsp:sp>
    <dsp:sp modelId="{9F3A6BDF-9386-45F1-893D-AD75DBE6A205}">
      <dsp:nvSpPr>
        <dsp:cNvPr id="0" name=""/>
        <dsp:cNvSpPr/>
      </dsp:nvSpPr>
      <dsp:spPr>
        <a:xfrm>
          <a:off x="0" y="2873075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Suitable for simple scenario</a:t>
          </a:r>
          <a:endParaRPr lang="en-US" sz="1700" kern="1200"/>
        </a:p>
      </dsp:txBody>
      <dsp:txXfrm>
        <a:off x="19904" y="2892979"/>
        <a:ext cx="6627025" cy="367937"/>
      </dsp:txXfrm>
    </dsp:sp>
    <dsp:sp modelId="{089CE6E8-96AB-4DA4-94E2-3B8F14E534DF}">
      <dsp:nvSpPr>
        <dsp:cNvPr id="0" name=""/>
        <dsp:cNvSpPr/>
      </dsp:nvSpPr>
      <dsp:spPr>
        <a:xfrm>
          <a:off x="0" y="3329780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TDF</a:t>
          </a:r>
          <a:endParaRPr lang="en-US" sz="1700" kern="1200"/>
        </a:p>
      </dsp:txBody>
      <dsp:txXfrm>
        <a:off x="19904" y="3349684"/>
        <a:ext cx="6627025" cy="367937"/>
      </dsp:txXfrm>
    </dsp:sp>
    <dsp:sp modelId="{D827945A-BD84-4953-A3AC-5BF24580A5E6}">
      <dsp:nvSpPr>
        <dsp:cNvPr id="0" name=""/>
        <dsp:cNvSpPr/>
      </dsp:nvSpPr>
      <dsp:spPr>
        <a:xfrm>
          <a:off x="0" y="3737525"/>
          <a:ext cx="6666833" cy="1583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Generate a new CLI project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Add the form HTML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Binding data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Tracking state and validity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Providing visual feedback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Displaying error message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Posting data to server</a:t>
          </a:r>
          <a:endParaRPr lang="en-US" sz="1300" kern="1200"/>
        </a:p>
      </dsp:txBody>
      <dsp:txXfrm>
        <a:off x="0" y="3737525"/>
        <a:ext cx="6666833" cy="158355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78567C-92DA-414D-871D-42B5B347E24C}">
      <dsp:nvSpPr>
        <dsp:cNvPr id="0" name=""/>
        <dsp:cNvSpPr/>
      </dsp:nvSpPr>
      <dsp:spPr>
        <a:xfrm>
          <a:off x="0" y="27274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Code and logic resides in the component class</a:t>
          </a:r>
          <a:endParaRPr lang="en-US" sz="1700" kern="1200"/>
        </a:p>
      </dsp:txBody>
      <dsp:txXfrm>
        <a:off x="19904" y="47178"/>
        <a:ext cx="6627025" cy="367937"/>
      </dsp:txXfrm>
    </dsp:sp>
    <dsp:sp modelId="{9C48E645-36FE-4B01-8A48-0B9F1BB1AA7B}">
      <dsp:nvSpPr>
        <dsp:cNvPr id="0" name=""/>
        <dsp:cNvSpPr/>
      </dsp:nvSpPr>
      <dsp:spPr>
        <a:xfrm>
          <a:off x="0" y="483979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No two-way binding</a:t>
          </a:r>
          <a:endParaRPr lang="en-US" sz="1700" kern="1200"/>
        </a:p>
      </dsp:txBody>
      <dsp:txXfrm>
        <a:off x="19904" y="503883"/>
        <a:ext cx="6627025" cy="367937"/>
      </dsp:txXfrm>
    </dsp:sp>
    <dsp:sp modelId="{42691A6E-3699-4985-91D0-2712BD296C6B}">
      <dsp:nvSpPr>
        <dsp:cNvPr id="0" name=""/>
        <dsp:cNvSpPr/>
      </dsp:nvSpPr>
      <dsp:spPr>
        <a:xfrm>
          <a:off x="0" y="940684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Well suited for complex scenarios</a:t>
          </a:r>
          <a:endParaRPr lang="en-US" sz="1700" kern="1200"/>
        </a:p>
      </dsp:txBody>
      <dsp:txXfrm>
        <a:off x="19904" y="960588"/>
        <a:ext cx="6627025" cy="367937"/>
      </dsp:txXfrm>
    </dsp:sp>
    <dsp:sp modelId="{72E43EC1-6B04-4BAD-8FF6-90CA4DDD5352}">
      <dsp:nvSpPr>
        <dsp:cNvPr id="0" name=""/>
        <dsp:cNvSpPr/>
      </dsp:nvSpPr>
      <dsp:spPr>
        <a:xfrm>
          <a:off x="0" y="1397389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Dynamic form fields</a:t>
          </a:r>
          <a:endParaRPr lang="en-US" sz="1700" kern="1200"/>
        </a:p>
      </dsp:txBody>
      <dsp:txXfrm>
        <a:off x="19904" y="1417293"/>
        <a:ext cx="6627025" cy="367937"/>
      </dsp:txXfrm>
    </dsp:sp>
    <dsp:sp modelId="{7E6BFBF2-BC9D-4263-B5B1-850643202D12}">
      <dsp:nvSpPr>
        <dsp:cNvPr id="0" name=""/>
        <dsp:cNvSpPr/>
      </dsp:nvSpPr>
      <dsp:spPr>
        <a:xfrm>
          <a:off x="0" y="1854094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Custom validation</a:t>
          </a:r>
          <a:endParaRPr lang="en-US" sz="1700" kern="1200"/>
        </a:p>
      </dsp:txBody>
      <dsp:txXfrm>
        <a:off x="19904" y="1873998"/>
        <a:ext cx="6627025" cy="367937"/>
      </dsp:txXfrm>
    </dsp:sp>
    <dsp:sp modelId="{C685610D-76FE-4425-814D-724DB13DC247}">
      <dsp:nvSpPr>
        <dsp:cNvPr id="0" name=""/>
        <dsp:cNvSpPr/>
      </dsp:nvSpPr>
      <dsp:spPr>
        <a:xfrm>
          <a:off x="0" y="2310799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Dynamic validation</a:t>
          </a:r>
          <a:endParaRPr lang="en-US" sz="1700" kern="1200"/>
        </a:p>
      </dsp:txBody>
      <dsp:txXfrm>
        <a:off x="19904" y="2330703"/>
        <a:ext cx="6627025" cy="367937"/>
      </dsp:txXfrm>
    </dsp:sp>
    <dsp:sp modelId="{E6B580C7-B496-4C16-AF9D-B8EB7D2DCE67}">
      <dsp:nvSpPr>
        <dsp:cNvPr id="0" name=""/>
        <dsp:cNvSpPr/>
      </dsp:nvSpPr>
      <dsp:spPr>
        <a:xfrm>
          <a:off x="0" y="2767505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Unit test</a:t>
          </a:r>
          <a:endParaRPr lang="en-US" sz="1700" kern="1200"/>
        </a:p>
      </dsp:txBody>
      <dsp:txXfrm>
        <a:off x="19904" y="2787409"/>
        <a:ext cx="6627025" cy="367937"/>
      </dsp:txXfrm>
    </dsp:sp>
    <dsp:sp modelId="{3612A04A-7BB9-47CF-9A23-5790DFD52D24}">
      <dsp:nvSpPr>
        <dsp:cNvPr id="0" name=""/>
        <dsp:cNvSpPr/>
      </dsp:nvSpPr>
      <dsp:spPr>
        <a:xfrm>
          <a:off x="0" y="3224210"/>
          <a:ext cx="6666833" cy="40774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Reactive –</a:t>
          </a:r>
          <a:endParaRPr lang="en-US" sz="1700" kern="1200"/>
        </a:p>
      </dsp:txBody>
      <dsp:txXfrm>
        <a:off x="19904" y="3244114"/>
        <a:ext cx="6627025" cy="367937"/>
      </dsp:txXfrm>
    </dsp:sp>
    <dsp:sp modelId="{9655697C-21E7-4DA2-8A81-B5DCE93FEED2}">
      <dsp:nvSpPr>
        <dsp:cNvPr id="0" name=""/>
        <dsp:cNvSpPr/>
      </dsp:nvSpPr>
      <dsp:spPr>
        <a:xfrm>
          <a:off x="0" y="3631955"/>
          <a:ext cx="6666833" cy="1794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CLI generated project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Add the form HTML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Create the form model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Manage the form control values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FormBuilder service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Validation – Simple, Custom, Cross-field &amp; Dynamic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Dynamic form controls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300" kern="1200"/>
            <a:t>Submitting form data</a:t>
          </a:r>
          <a:endParaRPr lang="en-US" sz="1300" kern="1200"/>
        </a:p>
      </dsp:txBody>
      <dsp:txXfrm>
        <a:off x="0" y="3631955"/>
        <a:ext cx="6666833" cy="1794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7A9A2-1FE4-4C5A-BE4C-5A990A8B49E8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4DEBB-3355-44AA-9808-B0EE31C2CE47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BE358-47E0-4394-8F83-72F8A422F353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Framework to build client-side application</a:t>
          </a:r>
          <a:endParaRPr lang="en-US" sz="1900" kern="1200"/>
        </a:p>
      </dsp:txBody>
      <dsp:txXfrm>
        <a:off x="1172126" y="90072"/>
        <a:ext cx="2114937" cy="897246"/>
      </dsp:txXfrm>
    </dsp:sp>
    <dsp:sp modelId="{7E88CBB8-8075-4C49-B367-8D244EA8E387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8C40D-C2FA-4E71-95C9-614E9053C917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59770-8F0A-47DD-B1B0-473018E922A9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Great for SPAs</a:t>
          </a:r>
          <a:endParaRPr lang="en-US" sz="1900" kern="1200"/>
        </a:p>
      </dsp:txBody>
      <dsp:txXfrm>
        <a:off x="4745088" y="90072"/>
        <a:ext cx="2114937" cy="897246"/>
      </dsp:txXfrm>
    </dsp:sp>
    <dsp:sp modelId="{1983D14C-64D8-4C99-A603-2B217ED15D55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38457-6808-486D-9AC9-FAFEECE65AB2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68587-6D6D-4998-94E6-A244EF15AEBB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Modular approach</a:t>
          </a:r>
          <a:endParaRPr lang="en-US" sz="1900" kern="1200"/>
        </a:p>
      </dsp:txBody>
      <dsp:txXfrm>
        <a:off x="8318049" y="90072"/>
        <a:ext cx="2114937" cy="897246"/>
      </dsp:txXfrm>
    </dsp:sp>
    <dsp:sp modelId="{810D9C2E-22AB-4A05-A789-133207A9A87F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83BAF4-5BC0-4740-A59C-CD6E94AB86DE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1F328C-4999-4073-B9CA-63F8B5F97D78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Re-useable code</a:t>
          </a:r>
          <a:endParaRPr lang="en-US" sz="1900" kern="1200"/>
        </a:p>
      </dsp:txBody>
      <dsp:txXfrm>
        <a:off x="1172126" y="1727045"/>
        <a:ext cx="2114937" cy="897246"/>
      </dsp:txXfrm>
    </dsp:sp>
    <dsp:sp modelId="{E08131FC-7061-48A6-85B3-2DCEB501CF63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91077-8DB8-4D67-A61D-199A451D4540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FED42-1A89-4CC6-A331-E635A35125F5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Development quicker &amp; easier</a:t>
          </a:r>
          <a:endParaRPr lang="en-US" sz="1900" kern="1200"/>
        </a:p>
      </dsp:txBody>
      <dsp:txXfrm>
        <a:off x="4745088" y="1727045"/>
        <a:ext cx="2114937" cy="897246"/>
      </dsp:txXfrm>
    </dsp:sp>
    <dsp:sp modelId="{C49CD184-D5C1-4005-90E8-437DD9B51F74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42E25-8D67-4E9D-A168-86A9B28E8846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53D3E-7E83-4C72-9710-C59A5CD93191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Unit testable</a:t>
          </a:r>
          <a:endParaRPr lang="en-US" sz="1900" kern="1200"/>
        </a:p>
      </dsp:txBody>
      <dsp:txXfrm>
        <a:off x="8318049" y="1727045"/>
        <a:ext cx="2114937" cy="897246"/>
      </dsp:txXfrm>
    </dsp:sp>
    <dsp:sp modelId="{5980A846-97ED-417B-BA2F-AB0F44752F48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F34AD-348F-48A0-9574-2048400C5ADD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C4B4E-C314-4C75-BB76-B54771EB0DAB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Google + Microsoft</a:t>
          </a:r>
          <a:endParaRPr lang="en-US" sz="1900" kern="1200"/>
        </a:p>
      </dsp:txBody>
      <dsp:txXfrm>
        <a:off x="1172126" y="3364019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99E87-B443-483A-B1EE-3CF26C10AC57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E9C6A-F128-4F34-9F65-7C91A7C4CE40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Crash course for beginner</a:t>
          </a:r>
          <a:endParaRPr lang="en-US" sz="3200" kern="1200"/>
        </a:p>
      </dsp:txBody>
      <dsp:txXfrm>
        <a:off x="765914" y="2943510"/>
        <a:ext cx="4320000" cy="720000"/>
      </dsp:txXfrm>
    </dsp:sp>
    <dsp:sp modelId="{5A37AB6C-1B49-4000-B712-B765FC845D74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06B14-078C-40E4-B423-D18C90F7058C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Covers all main concepts</a:t>
          </a:r>
          <a:endParaRPr lang="en-US" sz="3200" kern="1200"/>
        </a:p>
      </dsp:txBody>
      <dsp:txXfrm>
        <a:off x="5841914" y="294351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5FE8A-26B2-4203-A98F-AB0F58775AB9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11215-DEE6-4BD0-9FB7-5EEB43C251DD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EBCB5-ACCB-482E-8A99-99D154D3A347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HTML, CSS and JS</a:t>
          </a:r>
          <a:endParaRPr lang="en-US" sz="3200" kern="1200"/>
        </a:p>
      </dsp:txBody>
      <dsp:txXfrm>
        <a:off x="1548914" y="3176402"/>
        <a:ext cx="3600000" cy="720000"/>
      </dsp:txXfrm>
    </dsp:sp>
    <dsp:sp modelId="{2926D53E-49F5-4524-891D-8946813E1E61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072F0-9DCE-4D22-95C3-4A3202ED728C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26C3E-814F-495A-96A3-402781BA38E4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kern="1200"/>
            <a:t>Basic of Typescript</a:t>
          </a:r>
          <a:endParaRPr lang="en-US" sz="3200" kern="1200"/>
        </a:p>
      </dsp:txBody>
      <dsp:txXfrm>
        <a:off x="5778914" y="3176402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8A297-2AB5-475B-B51A-46BAF71471C2}">
      <dsp:nvSpPr>
        <dsp:cNvPr id="0" name=""/>
        <dsp:cNvSpPr/>
      </dsp:nvSpPr>
      <dsp:spPr>
        <a:xfrm>
          <a:off x="0" y="4802"/>
          <a:ext cx="10927829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Node</a:t>
          </a:r>
          <a:endParaRPr lang="en-US" sz="4000" kern="1200"/>
        </a:p>
      </dsp:txBody>
      <dsp:txXfrm>
        <a:off x="46834" y="51636"/>
        <a:ext cx="10834161" cy="865732"/>
      </dsp:txXfrm>
    </dsp:sp>
    <dsp:sp modelId="{61E83626-D1BE-478B-898A-746FA4990486}">
      <dsp:nvSpPr>
        <dsp:cNvPr id="0" name=""/>
        <dsp:cNvSpPr/>
      </dsp:nvSpPr>
      <dsp:spPr>
        <a:xfrm>
          <a:off x="0" y="1079402"/>
          <a:ext cx="10927829" cy="9594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Npm</a:t>
          </a:r>
          <a:endParaRPr lang="en-US" sz="4000" kern="1200"/>
        </a:p>
      </dsp:txBody>
      <dsp:txXfrm>
        <a:off x="46834" y="1126236"/>
        <a:ext cx="10834161" cy="865732"/>
      </dsp:txXfrm>
    </dsp:sp>
    <dsp:sp modelId="{7ED8E7C9-971F-41C9-B8E9-A1CD4924C78C}">
      <dsp:nvSpPr>
        <dsp:cNvPr id="0" name=""/>
        <dsp:cNvSpPr/>
      </dsp:nvSpPr>
      <dsp:spPr>
        <a:xfrm>
          <a:off x="0" y="2154002"/>
          <a:ext cx="10927829" cy="9594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Angular CLI</a:t>
          </a:r>
          <a:endParaRPr lang="en-US" sz="4000" kern="1200"/>
        </a:p>
      </dsp:txBody>
      <dsp:txXfrm>
        <a:off x="46834" y="2200836"/>
        <a:ext cx="10834161" cy="865732"/>
      </dsp:txXfrm>
    </dsp:sp>
    <dsp:sp modelId="{EE0EF374-DB38-42B6-B8B1-62AA50303028}">
      <dsp:nvSpPr>
        <dsp:cNvPr id="0" name=""/>
        <dsp:cNvSpPr/>
      </dsp:nvSpPr>
      <dsp:spPr>
        <a:xfrm>
          <a:off x="0" y="3228602"/>
          <a:ext cx="10927829" cy="959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/>
            <a:t>Visual Studio Code</a:t>
          </a:r>
          <a:endParaRPr lang="en-US" sz="4000" kern="1200"/>
        </a:p>
      </dsp:txBody>
      <dsp:txXfrm>
        <a:off x="46834" y="3275436"/>
        <a:ext cx="10834161" cy="8657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9A81D9-6747-42F2-A537-64AD33071ED0}">
      <dsp:nvSpPr>
        <dsp:cNvPr id="0" name=""/>
        <dsp:cNvSpPr/>
      </dsp:nvSpPr>
      <dsp:spPr>
        <a:xfrm>
          <a:off x="0" y="90517"/>
          <a:ext cx="4828172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Angular App – one or more modules</a:t>
          </a:r>
          <a:endParaRPr lang="en-US" sz="2600" kern="1200"/>
        </a:p>
      </dsp:txBody>
      <dsp:txXfrm>
        <a:off x="50489" y="141006"/>
        <a:ext cx="4727194" cy="933302"/>
      </dsp:txXfrm>
    </dsp:sp>
    <dsp:sp modelId="{3846C337-52E8-4D11-BDF2-DA4BD7434292}">
      <dsp:nvSpPr>
        <dsp:cNvPr id="0" name=""/>
        <dsp:cNvSpPr/>
      </dsp:nvSpPr>
      <dsp:spPr>
        <a:xfrm>
          <a:off x="0" y="1199677"/>
          <a:ext cx="4828172" cy="103428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Module – one or more components and services</a:t>
          </a:r>
          <a:endParaRPr lang="en-US" sz="2600" kern="1200"/>
        </a:p>
      </dsp:txBody>
      <dsp:txXfrm>
        <a:off x="50489" y="1250166"/>
        <a:ext cx="4727194" cy="933302"/>
      </dsp:txXfrm>
    </dsp:sp>
    <dsp:sp modelId="{78229597-361C-4279-9C5C-E8D50D131EEE}">
      <dsp:nvSpPr>
        <dsp:cNvPr id="0" name=""/>
        <dsp:cNvSpPr/>
      </dsp:nvSpPr>
      <dsp:spPr>
        <a:xfrm>
          <a:off x="0" y="2308837"/>
          <a:ext cx="4828172" cy="10342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Component – HTML + Class</a:t>
          </a:r>
          <a:endParaRPr lang="en-US" sz="2600" kern="1200"/>
        </a:p>
      </dsp:txBody>
      <dsp:txXfrm>
        <a:off x="50489" y="2359326"/>
        <a:ext cx="4727194" cy="933302"/>
      </dsp:txXfrm>
    </dsp:sp>
    <dsp:sp modelId="{8CFB4FD9-C7E4-44F7-938C-DF3C7B421E74}">
      <dsp:nvSpPr>
        <dsp:cNvPr id="0" name=""/>
        <dsp:cNvSpPr/>
      </dsp:nvSpPr>
      <dsp:spPr>
        <a:xfrm>
          <a:off x="0" y="3417997"/>
          <a:ext cx="4828172" cy="103428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Services – Business logic</a:t>
          </a:r>
          <a:endParaRPr lang="en-US" sz="2600" kern="1200"/>
        </a:p>
      </dsp:txBody>
      <dsp:txXfrm>
        <a:off x="50489" y="3468486"/>
        <a:ext cx="4727194" cy="933302"/>
      </dsp:txXfrm>
    </dsp:sp>
    <dsp:sp modelId="{96EFA2B6-F75F-4329-B14A-3AD5C6F5E0D9}">
      <dsp:nvSpPr>
        <dsp:cNvPr id="0" name=""/>
        <dsp:cNvSpPr/>
      </dsp:nvSpPr>
      <dsp:spPr>
        <a:xfrm>
          <a:off x="0" y="4527157"/>
          <a:ext cx="4828172" cy="10342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Module interact and ultimately render the view in browser</a:t>
          </a:r>
          <a:endParaRPr lang="en-US" sz="2600" kern="1200"/>
        </a:p>
      </dsp:txBody>
      <dsp:txXfrm>
        <a:off x="50489" y="4577646"/>
        <a:ext cx="4727194" cy="9333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04837-3917-4F76-8D82-52D77A9FDD80}">
      <dsp:nvSpPr>
        <dsp:cNvPr id="0" name=""/>
        <dsp:cNvSpPr/>
      </dsp:nvSpPr>
      <dsp:spPr>
        <a:xfrm>
          <a:off x="0" y="2247997"/>
          <a:ext cx="4828172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720" tIns="395732" rIns="37472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ngIf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ngSwitch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ngFor</a:t>
          </a:r>
          <a:endParaRPr lang="en-US" sz="1900" kern="1200"/>
        </a:p>
      </dsp:txBody>
      <dsp:txXfrm>
        <a:off x="0" y="2247997"/>
        <a:ext cx="4828172" cy="1436400"/>
      </dsp:txXfrm>
    </dsp:sp>
    <dsp:sp modelId="{74303908-BAF0-4755-8E0F-B1FBA4F12F86}">
      <dsp:nvSpPr>
        <dsp:cNvPr id="0" name=""/>
        <dsp:cNvSpPr/>
      </dsp:nvSpPr>
      <dsp:spPr>
        <a:xfrm>
          <a:off x="241408" y="1967557"/>
          <a:ext cx="337972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745" tIns="0" rIns="12774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Add or remove HTML elements</a:t>
          </a:r>
          <a:endParaRPr lang="en-US" sz="1900" kern="1200"/>
        </a:p>
      </dsp:txBody>
      <dsp:txXfrm>
        <a:off x="268788" y="1994937"/>
        <a:ext cx="3324960" cy="506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40890-BD8D-449C-A90C-5F83269DE577}">
      <dsp:nvSpPr>
        <dsp:cNvPr id="0" name=""/>
        <dsp:cNvSpPr/>
      </dsp:nvSpPr>
      <dsp:spPr>
        <a:xfrm>
          <a:off x="0" y="14326"/>
          <a:ext cx="4828172" cy="27410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/>
            <a:t>Do not Repeat Yourself (DRY)</a:t>
          </a:r>
          <a:endParaRPr lang="en-US" sz="4900" kern="1200"/>
        </a:p>
      </dsp:txBody>
      <dsp:txXfrm>
        <a:off x="133809" y="148135"/>
        <a:ext cx="4560554" cy="2473472"/>
      </dsp:txXfrm>
    </dsp:sp>
    <dsp:sp modelId="{147A79C3-19BE-46AB-B855-985043EF14F0}">
      <dsp:nvSpPr>
        <dsp:cNvPr id="0" name=""/>
        <dsp:cNvSpPr/>
      </dsp:nvSpPr>
      <dsp:spPr>
        <a:xfrm>
          <a:off x="0" y="2896537"/>
          <a:ext cx="4828172" cy="27410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/>
            <a:t>Single Responsibility Principle</a:t>
          </a:r>
          <a:endParaRPr lang="en-US" sz="4900" kern="1200"/>
        </a:p>
      </dsp:txBody>
      <dsp:txXfrm>
        <a:off x="133809" y="3030346"/>
        <a:ext cx="4560554" cy="24734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7C6EE-6571-4479-8E54-B29E2EFB1A65}">
      <dsp:nvSpPr>
        <dsp:cNvPr id="0" name=""/>
        <dsp:cNvSpPr/>
      </dsp:nvSpPr>
      <dsp:spPr>
        <a:xfrm>
          <a:off x="0" y="985747"/>
          <a:ext cx="4828172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A class with specific purpose</a:t>
          </a:r>
          <a:endParaRPr lang="en-US" sz="2800" kern="1200"/>
        </a:p>
      </dsp:txBody>
      <dsp:txXfrm>
        <a:off x="32784" y="1018531"/>
        <a:ext cx="4762604" cy="606012"/>
      </dsp:txXfrm>
    </dsp:sp>
    <dsp:sp modelId="{55DB91FA-61F4-47F9-869A-CB0386D3A18B}">
      <dsp:nvSpPr>
        <dsp:cNvPr id="0" name=""/>
        <dsp:cNvSpPr/>
      </dsp:nvSpPr>
      <dsp:spPr>
        <a:xfrm>
          <a:off x="0" y="1737967"/>
          <a:ext cx="4828172" cy="67158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Share data</a:t>
          </a:r>
          <a:endParaRPr lang="en-US" sz="2800" kern="1200"/>
        </a:p>
      </dsp:txBody>
      <dsp:txXfrm>
        <a:off x="32784" y="1770751"/>
        <a:ext cx="4762604" cy="606012"/>
      </dsp:txXfrm>
    </dsp:sp>
    <dsp:sp modelId="{13BB5461-DC9B-4D0E-BC79-7D5360983F8D}">
      <dsp:nvSpPr>
        <dsp:cNvPr id="0" name=""/>
        <dsp:cNvSpPr/>
      </dsp:nvSpPr>
      <dsp:spPr>
        <a:xfrm>
          <a:off x="0" y="2490187"/>
          <a:ext cx="4828172" cy="6715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Implement application logic</a:t>
          </a:r>
          <a:endParaRPr lang="en-US" sz="2800" kern="1200"/>
        </a:p>
      </dsp:txBody>
      <dsp:txXfrm>
        <a:off x="32784" y="2522971"/>
        <a:ext cx="4762604" cy="606012"/>
      </dsp:txXfrm>
    </dsp:sp>
    <dsp:sp modelId="{135655D4-A1FF-4872-8DC7-A6BE4EC47D3D}">
      <dsp:nvSpPr>
        <dsp:cNvPr id="0" name=""/>
        <dsp:cNvSpPr/>
      </dsp:nvSpPr>
      <dsp:spPr>
        <a:xfrm>
          <a:off x="0" y="3242407"/>
          <a:ext cx="4828172" cy="67158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External Interaction</a:t>
          </a:r>
          <a:endParaRPr lang="en-US" sz="2800" kern="1200"/>
        </a:p>
      </dsp:txBody>
      <dsp:txXfrm>
        <a:off x="32784" y="3275191"/>
        <a:ext cx="4762604" cy="606012"/>
      </dsp:txXfrm>
    </dsp:sp>
    <dsp:sp modelId="{111A2276-A0F4-4FD1-BBD3-9EA3C9B74590}">
      <dsp:nvSpPr>
        <dsp:cNvPr id="0" name=""/>
        <dsp:cNvSpPr/>
      </dsp:nvSpPr>
      <dsp:spPr>
        <a:xfrm>
          <a:off x="0" y="3994627"/>
          <a:ext cx="4828172" cy="6715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Naming convention - .service.ts</a:t>
          </a:r>
          <a:endParaRPr lang="en-US" sz="2800" kern="1200"/>
        </a:p>
      </dsp:txBody>
      <dsp:txXfrm>
        <a:off x="32784" y="4027411"/>
        <a:ext cx="4762604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A519-8F42-A575-C5B7-C85FD4AA9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E8FFA-6B1E-C4B4-81EE-807D40DBF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FCC0-9A88-442E-2D88-7BBB12FA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5905-8F07-486A-B287-A7609DF5610E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4B90F-41A8-E316-37F8-E0DC6B86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86231-3D2D-B095-A8E2-3FE894BD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BD09-378C-454C-AC4D-5818D8A3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02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BD41-11E5-FF39-F3B0-03966A4E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DBEB-1B72-027E-D9E7-2AB165F00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5C8B-ACD6-1E7A-CBD0-C457FAEB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5905-8F07-486A-B287-A7609DF5610E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C1798-F3F1-DD64-FA30-6806CABB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C409-38B1-7FAB-B23A-477EC4F5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BD09-378C-454C-AC4D-5818D8A3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53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DE8C0-1131-53D0-5D5F-20973DB37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7DC5E-32D1-556D-81D8-69D0F3BE7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693E-B453-CB1A-07C7-400A6A01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5905-8F07-486A-B287-A7609DF5610E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1B6BD-516C-8C68-1E1F-36344427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C1B28-7FD9-1DA6-88B6-1CCD2635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BD09-378C-454C-AC4D-5818D8A3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46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E4FE-A540-0206-DE51-306451EB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9462-09BB-4853-38F4-775AE5FE0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C43B-60EA-24D4-F301-9EC723CF8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5905-8F07-486A-B287-A7609DF5610E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7DB67-E514-4ADB-A0C2-89256FCB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7EB1A-E526-128D-EC22-F9CAD61C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BD09-378C-454C-AC4D-5818D8A3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8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5816-F810-1EEC-851E-433FBD0B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AC3B2-C3AC-7F4F-64F8-2EC570F2F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3B02-76B0-6836-E77E-D2350894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5905-8F07-486A-B287-A7609DF5610E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81DAD-0A5C-531D-CB8D-4D52410E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D809-C461-7F7A-BB9D-3E546133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BD09-378C-454C-AC4D-5818D8A3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81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7866-C172-C70D-0DF8-8306B2FB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9913B-7EED-9D53-0047-53521A092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35095-4ED1-6D40-430C-68E5E5D0E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84E3F-C736-CD47-543C-D49933717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5905-8F07-486A-B287-A7609DF5610E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41923-E095-EFF8-76E4-B2572696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4EA28-3F6A-7098-F2DA-2B301CE9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BD09-378C-454C-AC4D-5818D8A3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83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7DD1-CE1A-08E3-F908-706A8627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885CF-00E9-B57C-0406-418BA9373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058EF-97E2-CA9E-A79E-F18311E08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9CE27-5024-A178-65D8-E1BC63CB3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FDA99-7406-6B7F-8987-864F33CF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46A49-121C-7193-A2F5-528DCB00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5905-8F07-486A-B287-A7609DF5610E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5E6B4-1FDF-11D9-6508-3848DD3C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C695B-553C-47E9-A725-348253CF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BD09-378C-454C-AC4D-5818D8A3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5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69AE-C936-B13B-9AB6-58369B62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FF76A-0749-26C9-0A3E-2502CFC8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5905-8F07-486A-B287-A7609DF5610E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BD39E-4D9D-4841-687F-F8FA1471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2DECC-7882-1F9B-1B31-045C8A65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BD09-378C-454C-AC4D-5818D8A3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45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42F94-382E-CA35-9AA3-F16B118D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5905-8F07-486A-B287-A7609DF5610E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AAE5A-5BF2-6264-90D8-78AD59CD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91ED3-A99B-A0C9-1AF2-A5D173E0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BD09-378C-454C-AC4D-5818D8A3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32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025B-4730-4DFF-E727-E608324D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C8AEC-F1FA-E3EA-66D5-DD1FC2B46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3D63-6CCE-0DC4-FFE2-CEAADF9AA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9A83B-1609-1B85-06FC-766BA6FA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5905-8F07-486A-B287-A7609DF5610E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87B1B-A70A-589C-6E13-98D52E4A5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1DEC8-973E-4E9B-EB82-BE0F3073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BD09-378C-454C-AC4D-5818D8A3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32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58E1-62C0-A3FF-C7F5-E0CBDB9D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6454E-F851-A684-51F5-F4570F522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EB1A2-4858-741B-106B-4D6A377F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8DD67-C536-2A03-C87A-C4805A36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35905-8F07-486A-B287-A7609DF5610E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1D4F8-4F36-52A4-AA10-0194F205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2A1B1-7219-E9C4-303B-82998179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BD09-378C-454C-AC4D-5818D8A3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36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B9CD9-F952-73AC-6CA2-6A1804B9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83F8B-A6EB-C09B-472F-E02845C44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4E5A5-2685-AF82-1408-66400AEDF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35905-8F07-486A-B287-A7609DF5610E}" type="datetimeFigureOut">
              <a:rPr lang="en-GB" smtClean="0"/>
              <a:t>01/10/2023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681A-EEA2-6023-146F-8726E1FC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D518-71E3-D4C3-2EBE-6485CB23D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7BD09-378C-454C-AC4D-5818D8A3A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89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56C0E-2154-CDF9-0847-7BDE8E4DC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Angular Bootcamp</a:t>
            </a:r>
          </a:p>
        </p:txBody>
      </p:sp>
    </p:spTree>
    <p:extLst>
      <p:ext uri="{BB962C8B-B14F-4D97-AF65-F5344CB8AC3E}">
        <p14:creationId xmlns:p14="http://schemas.microsoft.com/office/powerpoint/2010/main" val="1331717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E7327-9F84-6B1F-6B85-CDD69E0C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Components contd.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6F8F6-113B-8D7F-A817-E375966DD4D2}"/>
              </a:ext>
            </a:extLst>
          </p:cNvPr>
          <p:cNvSpPr/>
          <p:nvPr/>
        </p:nvSpPr>
        <p:spPr>
          <a:xfrm>
            <a:off x="4368800" y="2367295"/>
            <a:ext cx="2438400" cy="792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Root Component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3F9E62-3CD6-6077-F0F9-3CE598FA7B9C}"/>
              </a:ext>
            </a:extLst>
          </p:cNvPr>
          <p:cNvSpPr/>
          <p:nvPr/>
        </p:nvSpPr>
        <p:spPr>
          <a:xfrm>
            <a:off x="8158480" y="3977640"/>
            <a:ext cx="2336800" cy="792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C36DE-F5E1-ED04-0829-D1812E3EE78A}"/>
              </a:ext>
            </a:extLst>
          </p:cNvPr>
          <p:cNvSpPr/>
          <p:nvPr/>
        </p:nvSpPr>
        <p:spPr>
          <a:xfrm>
            <a:off x="4470400" y="3977640"/>
            <a:ext cx="2336800" cy="792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3275EB-C1B6-911C-2C1D-4CF4C9842BC9}"/>
              </a:ext>
            </a:extLst>
          </p:cNvPr>
          <p:cNvSpPr/>
          <p:nvPr/>
        </p:nvSpPr>
        <p:spPr>
          <a:xfrm>
            <a:off x="995680" y="3977640"/>
            <a:ext cx="2336800" cy="792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C97D05-DEE0-4117-A93B-74DF6D137375}"/>
              </a:ext>
            </a:extLst>
          </p:cNvPr>
          <p:cNvCxnSpPr>
            <a:cxnSpLocks/>
          </p:cNvCxnSpPr>
          <p:nvPr/>
        </p:nvCxnSpPr>
        <p:spPr>
          <a:xfrm>
            <a:off x="5588000" y="3190255"/>
            <a:ext cx="0" cy="719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3D2D9EB-C586-DFA0-C0F3-E2EB7444C4E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588000" y="3550239"/>
            <a:ext cx="3738880" cy="427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0EA711E-4A42-EDFD-7C14-E3ED20155B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21840" y="3550241"/>
            <a:ext cx="3540760" cy="420708"/>
          </a:xfrm>
          <a:prstGeom prst="bentConnector3">
            <a:avLst>
              <a:gd name="adj1" fmla="val 996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B022BE-3910-F508-FDDB-2824DAE258AA}"/>
              </a:ext>
            </a:extLst>
          </p:cNvPr>
          <p:cNvSpPr txBox="1"/>
          <p:nvPr/>
        </p:nvSpPr>
        <p:spPr>
          <a:xfrm>
            <a:off x="579120" y="2611119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Module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E27A9D-762F-B0A4-5201-D5CDFCFC2E70}"/>
              </a:ext>
            </a:extLst>
          </p:cNvPr>
          <p:cNvSpPr txBox="1"/>
          <p:nvPr/>
        </p:nvSpPr>
        <p:spPr>
          <a:xfrm>
            <a:off x="701040" y="5181599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HTML Template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6B70F5-65F7-154D-8C21-EC28AB6A4C87}"/>
              </a:ext>
            </a:extLst>
          </p:cNvPr>
          <p:cNvSpPr txBox="1"/>
          <p:nvPr/>
        </p:nvSpPr>
        <p:spPr>
          <a:xfrm>
            <a:off x="711200" y="5598159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29260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E7327-9F84-6B1F-6B85-CDD69E0C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6F8F6-113B-8D7F-A817-E375966DD4D2}"/>
              </a:ext>
            </a:extLst>
          </p:cNvPr>
          <p:cNvSpPr/>
          <p:nvPr/>
        </p:nvSpPr>
        <p:spPr>
          <a:xfrm>
            <a:off x="4236720" y="2809255"/>
            <a:ext cx="4003040" cy="792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3F9E62-3CD6-6077-F0F9-3CE598FA7B9C}"/>
              </a:ext>
            </a:extLst>
          </p:cNvPr>
          <p:cNvSpPr/>
          <p:nvPr/>
        </p:nvSpPr>
        <p:spPr>
          <a:xfrm>
            <a:off x="4236720" y="4160520"/>
            <a:ext cx="4003040" cy="934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E3B059-9E06-F842-F228-CD64A2E6FB0B}"/>
              </a:ext>
            </a:extLst>
          </p:cNvPr>
          <p:cNvSpPr/>
          <p:nvPr/>
        </p:nvSpPr>
        <p:spPr>
          <a:xfrm>
            <a:off x="3820160" y="2458720"/>
            <a:ext cx="4856480" cy="3403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0A585D-D058-7440-0C2C-605E604E549B}"/>
              </a:ext>
            </a:extLst>
          </p:cNvPr>
          <p:cNvSpPr txBox="1"/>
          <p:nvPr/>
        </p:nvSpPr>
        <p:spPr>
          <a:xfrm>
            <a:off x="5364480" y="1950720"/>
            <a:ext cx="160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A6EFD-5274-92CF-17D0-C790E9F5A34E}"/>
              </a:ext>
            </a:extLst>
          </p:cNvPr>
          <p:cNvSpPr txBox="1"/>
          <p:nvPr/>
        </p:nvSpPr>
        <p:spPr>
          <a:xfrm>
            <a:off x="416560" y="1661161"/>
            <a:ext cx="248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210910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C01840-2617-FF41-452A-5116FB23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Architecture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5C24F3-5D65-6E0C-104D-27976867E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279900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918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E7327-9F84-6B1F-6B85-CDD69E0C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6F8F6-113B-8D7F-A817-E375966DD4D2}"/>
              </a:ext>
            </a:extLst>
          </p:cNvPr>
          <p:cNvSpPr/>
          <p:nvPr/>
        </p:nvSpPr>
        <p:spPr>
          <a:xfrm>
            <a:off x="459350" y="1950720"/>
            <a:ext cx="1786010" cy="7924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B7ABE-29A6-7442-AC43-CE8A1AB94929}"/>
              </a:ext>
            </a:extLst>
          </p:cNvPr>
          <p:cNvSpPr/>
          <p:nvPr/>
        </p:nvSpPr>
        <p:spPr>
          <a:xfrm>
            <a:off x="4533508" y="1950720"/>
            <a:ext cx="1786010" cy="7924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CD76AC-6E54-F75F-D690-F48A352AA49A}"/>
              </a:ext>
            </a:extLst>
          </p:cNvPr>
          <p:cNvSpPr/>
          <p:nvPr/>
        </p:nvSpPr>
        <p:spPr>
          <a:xfrm>
            <a:off x="8641954" y="1950720"/>
            <a:ext cx="1786010" cy="7924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Metadata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2B9B3-90BB-B389-38A7-843DFB394E08}"/>
              </a:ext>
            </a:extLst>
          </p:cNvPr>
          <p:cNvSpPr txBox="1"/>
          <p:nvPr/>
        </p:nvSpPr>
        <p:spPr>
          <a:xfrm>
            <a:off x="619760" y="3312160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BE662-8699-6D8F-B047-831F525B030E}"/>
              </a:ext>
            </a:extLst>
          </p:cNvPr>
          <p:cNvSpPr txBox="1"/>
          <p:nvPr/>
        </p:nvSpPr>
        <p:spPr>
          <a:xfrm>
            <a:off x="599440" y="3812209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B467D-8C39-C1A2-6AC6-DF846103EEEC}"/>
              </a:ext>
            </a:extLst>
          </p:cNvPr>
          <p:cNvSpPr txBox="1"/>
          <p:nvPr/>
        </p:nvSpPr>
        <p:spPr>
          <a:xfrm>
            <a:off x="4663440" y="3373120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4B258-3633-4322-7A36-BD689F061F8D}"/>
              </a:ext>
            </a:extLst>
          </p:cNvPr>
          <p:cNvSpPr txBox="1"/>
          <p:nvPr/>
        </p:nvSpPr>
        <p:spPr>
          <a:xfrm>
            <a:off x="4643120" y="3873169"/>
            <a:ext cx="151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108C66-1454-FE39-4730-0BDC89AA43D8}"/>
              </a:ext>
            </a:extLst>
          </p:cNvPr>
          <p:cNvSpPr txBox="1"/>
          <p:nvPr/>
        </p:nvSpPr>
        <p:spPr>
          <a:xfrm>
            <a:off x="4663440" y="4452289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&amp;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A034DA-2D2D-5405-0C6D-632E95D6B76D}"/>
              </a:ext>
            </a:extLst>
          </p:cNvPr>
          <p:cNvSpPr txBox="1"/>
          <p:nvPr/>
        </p:nvSpPr>
        <p:spPr>
          <a:xfrm>
            <a:off x="8839200" y="3393440"/>
            <a:ext cx="151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Information Decorator</a:t>
            </a:r>
          </a:p>
        </p:txBody>
      </p:sp>
    </p:spTree>
    <p:extLst>
      <p:ext uri="{BB962C8B-B14F-4D97-AF65-F5344CB8AC3E}">
        <p14:creationId xmlns:p14="http://schemas.microsoft.com/office/powerpoint/2010/main" val="1526543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E7327-9F84-6B1F-6B85-CDD69E0C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Binding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6F8F6-113B-8D7F-A817-E375966DD4D2}"/>
              </a:ext>
            </a:extLst>
          </p:cNvPr>
          <p:cNvSpPr/>
          <p:nvPr/>
        </p:nvSpPr>
        <p:spPr>
          <a:xfrm>
            <a:off x="7347884" y="2590345"/>
            <a:ext cx="1786010" cy="7924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B7ABE-29A6-7442-AC43-CE8A1AB94929}"/>
              </a:ext>
            </a:extLst>
          </p:cNvPr>
          <p:cNvSpPr/>
          <p:nvPr/>
        </p:nvSpPr>
        <p:spPr>
          <a:xfrm>
            <a:off x="7347884" y="4175760"/>
            <a:ext cx="1786010" cy="7924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AABAA7C-E623-6C3C-21A7-DE6165B99255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>
            <a:off x="7347884" y="2986586"/>
            <a:ext cx="12700" cy="1585415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5048CB4-8CBE-F0F2-0D34-8882F8B83BA5}"/>
              </a:ext>
            </a:extLst>
          </p:cNvPr>
          <p:cNvCxnSpPr>
            <a:stCxn id="6" idx="3"/>
            <a:endCxn id="5" idx="3"/>
          </p:cNvCxnSpPr>
          <p:nvPr/>
        </p:nvCxnSpPr>
        <p:spPr>
          <a:xfrm>
            <a:off x="9133894" y="2986585"/>
            <a:ext cx="12700" cy="1585415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63D12E-3002-3DCB-863A-F65FED477BC6}"/>
              </a:ext>
            </a:extLst>
          </p:cNvPr>
          <p:cNvSpPr txBox="1"/>
          <p:nvPr/>
        </p:nvSpPr>
        <p:spPr>
          <a:xfrm>
            <a:off x="1239520" y="2590344"/>
            <a:ext cx="473964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Property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Class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Style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Event Binding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Template Reference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Two Way Binding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9C49F-428A-2BD6-B6E4-C08BEEA2F3D1}"/>
              </a:ext>
            </a:extLst>
          </p:cNvPr>
          <p:cNvSpPr txBox="1"/>
          <p:nvPr/>
        </p:nvSpPr>
        <p:spPr>
          <a:xfrm>
            <a:off x="5730239" y="3576321"/>
            <a:ext cx="153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Binding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6A09AE-629C-CA38-5EEF-F827AD249517}"/>
              </a:ext>
            </a:extLst>
          </p:cNvPr>
          <p:cNvSpPr txBox="1"/>
          <p:nvPr/>
        </p:nvSpPr>
        <p:spPr>
          <a:xfrm>
            <a:off x="9387839" y="3566161"/>
            <a:ext cx="153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 Binding</a:t>
            </a:r>
          </a:p>
        </p:txBody>
      </p:sp>
    </p:spTree>
    <p:extLst>
      <p:ext uri="{BB962C8B-B14F-4D97-AF65-F5344CB8AC3E}">
        <p14:creationId xmlns:p14="http://schemas.microsoft.com/office/powerpoint/2010/main" val="379509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5DFDBE-D1CF-A422-478C-EEA7187F1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Structural Directives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BA3A81-360B-3103-DF58-4AEC52483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42365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19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E7327-9F84-6B1F-6B85-CDD69E0C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Component Interaction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6F8F6-113B-8D7F-A817-E375966DD4D2}"/>
              </a:ext>
            </a:extLst>
          </p:cNvPr>
          <p:cNvSpPr/>
          <p:nvPr/>
        </p:nvSpPr>
        <p:spPr>
          <a:xfrm>
            <a:off x="5021244" y="2590345"/>
            <a:ext cx="1786010" cy="7924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Parent </a:t>
            </a:r>
            <a:r>
              <a:rPr lang="en-GB" dirty="0" err="1"/>
              <a:t>AppComponent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B7ABE-29A6-7442-AC43-CE8A1AB94929}"/>
              </a:ext>
            </a:extLst>
          </p:cNvPr>
          <p:cNvSpPr/>
          <p:nvPr/>
        </p:nvSpPr>
        <p:spPr>
          <a:xfrm>
            <a:off x="5021244" y="4175760"/>
            <a:ext cx="1786010" cy="7924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Child </a:t>
            </a:r>
            <a:r>
              <a:rPr lang="en-GB" dirty="0" err="1"/>
              <a:t>TestComponent</a:t>
            </a:r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AABAA7C-E623-6C3C-21A7-DE6165B99255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>
            <a:off x="5021244" y="2986586"/>
            <a:ext cx="12700" cy="1585415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5048CB4-8CBE-F0F2-0D34-8882F8B83BA5}"/>
              </a:ext>
            </a:extLst>
          </p:cNvPr>
          <p:cNvCxnSpPr>
            <a:stCxn id="6" idx="3"/>
            <a:endCxn id="5" idx="3"/>
          </p:cNvCxnSpPr>
          <p:nvPr/>
        </p:nvCxnSpPr>
        <p:spPr>
          <a:xfrm>
            <a:off x="6807254" y="2986585"/>
            <a:ext cx="12700" cy="1585415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69C49F-428A-2BD6-B6E4-C08BEEA2F3D1}"/>
              </a:ext>
            </a:extLst>
          </p:cNvPr>
          <p:cNvSpPr txBox="1"/>
          <p:nvPr/>
        </p:nvSpPr>
        <p:spPr>
          <a:xfrm>
            <a:off x="3627120" y="3667761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@Output()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6A09AE-629C-CA38-5EEF-F827AD249517}"/>
              </a:ext>
            </a:extLst>
          </p:cNvPr>
          <p:cNvSpPr txBox="1"/>
          <p:nvPr/>
        </p:nvSpPr>
        <p:spPr>
          <a:xfrm>
            <a:off x="7040879" y="3728721"/>
            <a:ext cx="153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@Input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89AB7-A4F7-6077-52E4-11718705FFB9}"/>
              </a:ext>
            </a:extLst>
          </p:cNvPr>
          <p:cNvSpPr txBox="1"/>
          <p:nvPr/>
        </p:nvSpPr>
        <p:spPr>
          <a:xfrm>
            <a:off x="3596640" y="3302001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1BD4F-7025-F568-9DF7-91DC0E388657}"/>
              </a:ext>
            </a:extLst>
          </p:cNvPr>
          <p:cNvSpPr txBox="1"/>
          <p:nvPr/>
        </p:nvSpPr>
        <p:spPr>
          <a:xfrm>
            <a:off x="7040934" y="3429000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54133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E7327-9F84-6B1F-6B85-CDD69E0C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6F8F6-113B-8D7F-A817-E375966DD4D2}"/>
              </a:ext>
            </a:extLst>
          </p:cNvPr>
          <p:cNvSpPr/>
          <p:nvPr/>
        </p:nvSpPr>
        <p:spPr>
          <a:xfrm>
            <a:off x="5021244" y="2590345"/>
            <a:ext cx="1786010" cy="7924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Hey </a:t>
            </a:r>
            <a:r>
              <a:rPr lang="en-GB" dirty="0" err="1"/>
              <a:t>Codetest</a:t>
            </a:r>
            <a:r>
              <a:rPr lang="en-GB" dirty="0"/>
              <a:t> </a:t>
            </a:r>
            <a:r>
              <a:rPr lang="en-GB" dirty="0" err="1"/>
              <a:t>AppComponent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B7ABE-29A6-7442-AC43-CE8A1AB94929}"/>
              </a:ext>
            </a:extLst>
          </p:cNvPr>
          <p:cNvSpPr/>
          <p:nvPr/>
        </p:nvSpPr>
        <p:spPr>
          <a:xfrm>
            <a:off x="5021244" y="4175760"/>
            <a:ext cx="1786010" cy="7924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Hello Rantu </a:t>
            </a:r>
            <a:r>
              <a:rPr lang="en-GB" dirty="0" err="1"/>
              <a:t>TestComponent</a:t>
            </a:r>
            <a:endParaRPr lang="en-GB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AABAA7C-E623-6C3C-21A7-DE6165B99255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rot="10800000">
            <a:off x="5021244" y="2986586"/>
            <a:ext cx="12700" cy="1585415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5048CB4-8CBE-F0F2-0D34-8882F8B83BA5}"/>
              </a:ext>
            </a:extLst>
          </p:cNvPr>
          <p:cNvCxnSpPr>
            <a:stCxn id="6" idx="3"/>
            <a:endCxn id="5" idx="3"/>
          </p:cNvCxnSpPr>
          <p:nvPr/>
        </p:nvCxnSpPr>
        <p:spPr>
          <a:xfrm>
            <a:off x="6807254" y="2986585"/>
            <a:ext cx="12700" cy="1585415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689AB7-A4F7-6077-52E4-11718705FFB9}"/>
              </a:ext>
            </a:extLst>
          </p:cNvPr>
          <p:cNvSpPr txBox="1"/>
          <p:nvPr/>
        </p:nvSpPr>
        <p:spPr>
          <a:xfrm>
            <a:off x="3134469" y="3525521"/>
            <a:ext cx="169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Hey </a:t>
            </a:r>
            <a:r>
              <a:rPr lang="en-GB" dirty="0" err="1"/>
              <a:t>Codetest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1BD4F-7025-F568-9DF7-91DC0E388657}"/>
              </a:ext>
            </a:extLst>
          </p:cNvPr>
          <p:cNvSpPr txBox="1"/>
          <p:nvPr/>
        </p:nvSpPr>
        <p:spPr>
          <a:xfrm>
            <a:off x="7040934" y="3530600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6339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1E7D5-9601-0C63-FE29-2F04576E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Pipes</a:t>
            </a:r>
          </a:p>
        </p:txBody>
      </p:sp>
    </p:spTree>
    <p:extLst>
      <p:ext uri="{BB962C8B-B14F-4D97-AF65-F5344CB8AC3E}">
        <p14:creationId xmlns:p14="http://schemas.microsoft.com/office/powerpoint/2010/main" val="84844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5F17E3-AA8A-D435-189E-AD282914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Principles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C9F48D14-A911-FDA3-CAC1-D5C1146B7C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727894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814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5763C-D0C2-4EF1-E8DE-FBAE6CD0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B26AE9-78B0-95A7-EC58-5AA775D27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192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495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DE2B60-C6D1-96D1-A49F-2BEB705DE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Services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7E54E2-B30D-B675-85DA-53E74A453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980563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97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E4167-C6D4-6BB7-79D1-AEF69160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Dependency Injection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7A50E986-CD3D-3B60-86EC-EF13C6144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731568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528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4327-1AEF-B2C0-E6A1-3FBC5998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without DI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69BC7-434F-0A6C-5E11-9B1BB9E14BD0}"/>
              </a:ext>
            </a:extLst>
          </p:cNvPr>
          <p:cNvSpPr txBox="1"/>
          <p:nvPr/>
        </p:nvSpPr>
        <p:spPr>
          <a:xfrm>
            <a:off x="1290320" y="2600960"/>
            <a:ext cx="3352800" cy="17543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Class Engine {</a:t>
            </a:r>
          </a:p>
          <a:p>
            <a:r>
              <a:rPr lang="en-GB" dirty="0"/>
              <a:t>	constructor(){}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Class Tires {</a:t>
            </a:r>
          </a:p>
          <a:p>
            <a:r>
              <a:rPr lang="en-GB" dirty="0"/>
              <a:t>	constructor(){}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7B82E-769E-C9E4-AFAD-F7389A0174DC}"/>
              </a:ext>
            </a:extLst>
          </p:cNvPr>
          <p:cNvSpPr txBox="1"/>
          <p:nvPr/>
        </p:nvSpPr>
        <p:spPr>
          <a:xfrm>
            <a:off x="5293360" y="2551837"/>
            <a:ext cx="5648960" cy="23083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Class Car {</a:t>
            </a:r>
          </a:p>
          <a:p>
            <a:r>
              <a:rPr lang="en-GB" dirty="0"/>
              <a:t>	engine;</a:t>
            </a:r>
          </a:p>
          <a:p>
            <a:r>
              <a:rPr lang="en-GB" dirty="0"/>
              <a:t>	tires;</a:t>
            </a:r>
          </a:p>
          <a:p>
            <a:r>
              <a:rPr lang="en-GB" dirty="0"/>
              <a:t>	constructor() {</a:t>
            </a:r>
          </a:p>
          <a:p>
            <a:r>
              <a:rPr lang="en-GB" dirty="0"/>
              <a:t>		</a:t>
            </a:r>
            <a:r>
              <a:rPr lang="en-GB" dirty="0" err="1"/>
              <a:t>this.engine</a:t>
            </a:r>
            <a:r>
              <a:rPr lang="en-GB" dirty="0"/>
              <a:t> = new Engine();</a:t>
            </a:r>
          </a:p>
          <a:p>
            <a:r>
              <a:rPr lang="en-GB" dirty="0"/>
              <a:t>		</a:t>
            </a:r>
            <a:r>
              <a:rPr lang="en-GB" dirty="0" err="1"/>
              <a:t>This.tires</a:t>
            </a:r>
            <a:r>
              <a:rPr lang="en-GB" dirty="0"/>
              <a:t> = new Tires();</a:t>
            </a:r>
          </a:p>
          <a:p>
            <a:r>
              <a:rPr lang="en-GB" dirty="0"/>
              <a:t>	}	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5210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4327-1AEF-B2C0-E6A1-3FBC5998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without DI contd.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69BC7-434F-0A6C-5E11-9B1BB9E14BD0}"/>
              </a:ext>
            </a:extLst>
          </p:cNvPr>
          <p:cNvSpPr txBox="1"/>
          <p:nvPr/>
        </p:nvSpPr>
        <p:spPr>
          <a:xfrm>
            <a:off x="1290320" y="2600960"/>
            <a:ext cx="4094480" cy="17543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Class Engine {</a:t>
            </a:r>
          </a:p>
          <a:p>
            <a:r>
              <a:rPr lang="en-GB" dirty="0"/>
              <a:t>	constructor(</a:t>
            </a:r>
            <a:r>
              <a:rPr lang="en-GB" dirty="0" err="1"/>
              <a:t>newparameter</a:t>
            </a:r>
            <a:r>
              <a:rPr lang="en-GB" dirty="0"/>
              <a:t>){}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Class Tires {</a:t>
            </a:r>
          </a:p>
          <a:p>
            <a:r>
              <a:rPr lang="en-GB" dirty="0"/>
              <a:t>	constructor(){}</a:t>
            </a:r>
          </a:p>
          <a:p>
            <a:r>
              <a:rPr lang="en-GB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7B82E-769E-C9E4-AFAD-F7389A0174DC}"/>
              </a:ext>
            </a:extLst>
          </p:cNvPr>
          <p:cNvSpPr txBox="1"/>
          <p:nvPr/>
        </p:nvSpPr>
        <p:spPr>
          <a:xfrm>
            <a:off x="6014720" y="2551837"/>
            <a:ext cx="4998720" cy="23083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Class Car {</a:t>
            </a:r>
          </a:p>
          <a:p>
            <a:r>
              <a:rPr lang="en-GB" dirty="0"/>
              <a:t>	engine;</a:t>
            </a:r>
          </a:p>
          <a:p>
            <a:r>
              <a:rPr lang="en-GB" dirty="0"/>
              <a:t>	tires;</a:t>
            </a:r>
          </a:p>
          <a:p>
            <a:r>
              <a:rPr lang="en-GB" dirty="0"/>
              <a:t>	constructor() {</a:t>
            </a:r>
          </a:p>
          <a:p>
            <a:r>
              <a:rPr lang="en-GB" dirty="0"/>
              <a:t>		</a:t>
            </a:r>
            <a:r>
              <a:rPr lang="en-GB" u="sng" dirty="0" err="1">
                <a:solidFill>
                  <a:srgbClr val="C00000"/>
                </a:solidFill>
              </a:rPr>
              <a:t>this.engine</a:t>
            </a:r>
            <a:r>
              <a:rPr lang="en-GB" u="sng" dirty="0">
                <a:solidFill>
                  <a:srgbClr val="C00000"/>
                </a:solidFill>
              </a:rPr>
              <a:t> = new Engine();</a:t>
            </a:r>
          </a:p>
          <a:p>
            <a:r>
              <a:rPr lang="en-GB" dirty="0"/>
              <a:t>		</a:t>
            </a:r>
            <a:r>
              <a:rPr lang="en-GB" dirty="0" err="1"/>
              <a:t>This.tires</a:t>
            </a:r>
            <a:r>
              <a:rPr lang="en-GB" dirty="0"/>
              <a:t> = new Tires();</a:t>
            </a:r>
          </a:p>
          <a:p>
            <a:r>
              <a:rPr lang="en-GB" dirty="0"/>
              <a:t>	}	</a:t>
            </a:r>
          </a:p>
          <a:p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5469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14327-1AEF-B2C0-E6A1-3FBC5998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DI as design pattern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7B82E-769E-C9E4-AFAD-F7389A0174DC}"/>
              </a:ext>
            </a:extLst>
          </p:cNvPr>
          <p:cNvSpPr txBox="1"/>
          <p:nvPr/>
        </p:nvSpPr>
        <p:spPr>
          <a:xfrm>
            <a:off x="6213135" y="4009814"/>
            <a:ext cx="4927723" cy="280281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Car {</a:t>
            </a:r>
          </a:p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engine;</a:t>
            </a:r>
          </a:p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tires;</a:t>
            </a:r>
          </a:p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constructor(engine, tires) {</a:t>
            </a:r>
          </a:p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GB" sz="17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this.engine</a:t>
            </a: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engine;</a:t>
            </a:r>
          </a:p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GB" sz="17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This.tires</a:t>
            </a: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tires;</a:t>
            </a:r>
          </a:p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	</a:t>
            </a:r>
          </a:p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CDEF3-2204-E859-37D7-D153525F5B5D}"/>
              </a:ext>
            </a:extLst>
          </p:cNvPr>
          <p:cNvSpPr txBox="1"/>
          <p:nvPr/>
        </p:nvSpPr>
        <p:spPr>
          <a:xfrm>
            <a:off x="1075083" y="2615979"/>
            <a:ext cx="9875477" cy="819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235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 is a coding pattern in which a class receive it’s dependency from external sources rather than creating them itself.</a:t>
            </a:r>
            <a:endParaRPr lang="en-GB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D8BE0-70B7-9AB7-F5DB-BCA1F280EEC9}"/>
              </a:ext>
            </a:extLst>
          </p:cNvPr>
          <p:cNvSpPr txBox="1"/>
          <p:nvPr/>
        </p:nvSpPr>
        <p:spPr>
          <a:xfrm>
            <a:off x="1105130" y="4029845"/>
            <a:ext cx="4927723" cy="280281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Car {</a:t>
            </a:r>
          </a:p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engine;</a:t>
            </a:r>
          </a:p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tires;</a:t>
            </a:r>
          </a:p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constructor() {</a:t>
            </a:r>
          </a:p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GB" sz="17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this.engine</a:t>
            </a: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Engine();</a:t>
            </a:r>
          </a:p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GB" sz="176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This.tires</a:t>
            </a: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new Tires();</a:t>
            </a:r>
          </a:p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}	</a:t>
            </a:r>
          </a:p>
          <a:p>
            <a:pPr defTabSz="896112">
              <a:spcAft>
                <a:spcPts val="600"/>
              </a:spcAft>
            </a:pPr>
            <a:r>
              <a:rPr lang="en-GB" sz="17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9CA3E-EB15-5424-3B3B-C0648CA24C20}"/>
              </a:ext>
            </a:extLst>
          </p:cNvPr>
          <p:cNvSpPr txBox="1"/>
          <p:nvPr/>
        </p:nvSpPr>
        <p:spPr>
          <a:xfrm>
            <a:off x="1095114" y="3657611"/>
            <a:ext cx="2714254" cy="394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9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DI</a:t>
            </a:r>
            <a:endParaRPr lang="en-GB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E33E1-8249-84EE-5242-BCC4093C82C4}"/>
              </a:ext>
            </a:extLst>
          </p:cNvPr>
          <p:cNvSpPr txBox="1"/>
          <p:nvPr/>
        </p:nvSpPr>
        <p:spPr>
          <a:xfrm>
            <a:off x="6223151" y="3657611"/>
            <a:ext cx="2714254" cy="394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GB" sz="19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DI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529286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14327-1AEF-B2C0-E6A1-3FBC5998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 as design pattern contd.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0E30-5BDB-4B65-32C8-10561451FDD7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>
                <a:solidFill>
                  <a:srgbClr val="FFFFFF"/>
                </a:solidFill>
              </a:rPr>
              <a:t>var myEngine = new Engine(paramter);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>
                <a:solidFill>
                  <a:srgbClr val="FFFFFF"/>
                </a:solidFill>
              </a:rPr>
              <a:t>var myTires = new Tires();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100">
                <a:solidFill>
                  <a:srgbClr val="FFFFFF"/>
                </a:solidFill>
              </a:rPr>
              <a:t>var myCar = new Car(myEngine, myTires);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D8BE0-70B7-9AB7-F5DB-BCA1F280EEC9}"/>
              </a:ext>
            </a:extLst>
          </p:cNvPr>
          <p:cNvSpPr txBox="1"/>
          <p:nvPr/>
        </p:nvSpPr>
        <p:spPr>
          <a:xfrm>
            <a:off x="1026160" y="1891437"/>
            <a:ext cx="4998720" cy="10772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var </a:t>
            </a:r>
            <a:r>
              <a:rPr lang="en-GB" dirty="0" err="1"/>
              <a:t>myEngine</a:t>
            </a:r>
            <a:r>
              <a:rPr lang="en-GB" dirty="0"/>
              <a:t> = new Engine();</a:t>
            </a:r>
            <a:endParaRPr lang="en-GB"/>
          </a:p>
          <a:p>
            <a:pPr>
              <a:spcAft>
                <a:spcPts val="600"/>
              </a:spcAft>
            </a:pPr>
            <a:r>
              <a:rPr lang="en-GB" dirty="0"/>
              <a:t>var </a:t>
            </a:r>
            <a:r>
              <a:rPr lang="en-GB" dirty="0" err="1"/>
              <a:t>myTires</a:t>
            </a:r>
            <a:r>
              <a:rPr lang="en-GB" dirty="0"/>
              <a:t> = new Tires();</a:t>
            </a:r>
            <a:endParaRPr lang="en-GB"/>
          </a:p>
          <a:p>
            <a:pPr>
              <a:spcAft>
                <a:spcPts val="600"/>
              </a:spcAft>
            </a:pPr>
            <a:r>
              <a:rPr lang="en-GB" dirty="0"/>
              <a:t>var </a:t>
            </a:r>
            <a:r>
              <a:rPr lang="en-GB" dirty="0" err="1"/>
              <a:t>myCar</a:t>
            </a:r>
            <a:r>
              <a:rPr lang="en-GB" dirty="0"/>
              <a:t> = new Car(</a:t>
            </a:r>
            <a:r>
              <a:rPr lang="en-GB" dirty="0" err="1"/>
              <a:t>myEngine</a:t>
            </a:r>
            <a:r>
              <a:rPr lang="en-GB" dirty="0"/>
              <a:t>, </a:t>
            </a:r>
            <a:r>
              <a:rPr lang="en-GB" dirty="0" err="1"/>
              <a:t>myTires</a:t>
            </a:r>
            <a:r>
              <a:rPr lang="en-GB" dirty="0"/>
              <a:t>); 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FAB44-09CD-DB37-3691-09049AEB5808}"/>
              </a:ext>
            </a:extLst>
          </p:cNvPr>
          <p:cNvSpPr txBox="1"/>
          <p:nvPr/>
        </p:nvSpPr>
        <p:spPr>
          <a:xfrm>
            <a:off x="1046480" y="5010557"/>
            <a:ext cx="4998720" cy="10772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var </a:t>
            </a:r>
            <a:r>
              <a:rPr lang="en-GB" dirty="0" err="1"/>
              <a:t>myEngine</a:t>
            </a:r>
            <a:r>
              <a:rPr lang="en-GB" dirty="0"/>
              <a:t> = new Engine(</a:t>
            </a:r>
            <a:r>
              <a:rPr lang="en-GB" dirty="0" err="1"/>
              <a:t>paramter</a:t>
            </a:r>
            <a:r>
              <a:rPr lang="en-GB" dirty="0"/>
              <a:t>);</a:t>
            </a:r>
            <a:endParaRPr lang="en-GB"/>
          </a:p>
          <a:p>
            <a:pPr>
              <a:spcAft>
                <a:spcPts val="600"/>
              </a:spcAft>
            </a:pPr>
            <a:r>
              <a:rPr lang="en-GB" dirty="0"/>
              <a:t>var </a:t>
            </a:r>
            <a:r>
              <a:rPr lang="en-GB" dirty="0" err="1"/>
              <a:t>myTires</a:t>
            </a:r>
            <a:r>
              <a:rPr lang="en-GB" dirty="0"/>
              <a:t> = new Tires(parameter);</a:t>
            </a:r>
            <a:endParaRPr lang="en-GB"/>
          </a:p>
          <a:p>
            <a:pPr>
              <a:spcAft>
                <a:spcPts val="600"/>
              </a:spcAft>
            </a:pPr>
            <a:r>
              <a:rPr lang="en-GB" dirty="0"/>
              <a:t>var </a:t>
            </a:r>
            <a:r>
              <a:rPr lang="en-GB" dirty="0" err="1"/>
              <a:t>myCar</a:t>
            </a:r>
            <a:r>
              <a:rPr lang="en-GB" dirty="0"/>
              <a:t> = new Car(</a:t>
            </a:r>
            <a:r>
              <a:rPr lang="en-GB" dirty="0" err="1"/>
              <a:t>myEngine</a:t>
            </a:r>
            <a:r>
              <a:rPr lang="en-GB" dirty="0"/>
              <a:t>, </a:t>
            </a:r>
            <a:r>
              <a:rPr lang="en-GB" dirty="0" err="1"/>
              <a:t>myTires</a:t>
            </a:r>
            <a:r>
              <a:rPr lang="en-GB" dirty="0"/>
              <a:t>);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466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4327-1AEF-B2C0-E6A1-3FBC5998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 as design pattern contd.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D8BE0-70B7-9AB7-F5DB-BCA1F280EEC9}"/>
              </a:ext>
            </a:extLst>
          </p:cNvPr>
          <p:cNvSpPr txBox="1"/>
          <p:nvPr/>
        </p:nvSpPr>
        <p:spPr>
          <a:xfrm>
            <a:off x="1026160" y="1891437"/>
            <a:ext cx="4998720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var </a:t>
            </a:r>
            <a:r>
              <a:rPr lang="en-GB" dirty="0" err="1"/>
              <a:t>oldEngine</a:t>
            </a:r>
            <a:r>
              <a:rPr lang="en-GB" dirty="0"/>
              <a:t> = new Engine(</a:t>
            </a:r>
            <a:r>
              <a:rPr lang="en-GB" dirty="0" err="1"/>
              <a:t>oldparamter</a:t>
            </a:r>
            <a:r>
              <a:rPr lang="en-GB" dirty="0"/>
              <a:t>);</a:t>
            </a:r>
          </a:p>
          <a:p>
            <a:r>
              <a:rPr lang="en-GB" dirty="0"/>
              <a:t>var </a:t>
            </a:r>
            <a:r>
              <a:rPr lang="en-GB" dirty="0" err="1"/>
              <a:t>oldTires</a:t>
            </a:r>
            <a:r>
              <a:rPr lang="en-GB" dirty="0"/>
              <a:t> = new Tires(</a:t>
            </a:r>
            <a:r>
              <a:rPr lang="en-GB" dirty="0" err="1"/>
              <a:t>oldparamter</a:t>
            </a:r>
            <a:r>
              <a:rPr lang="en-GB" dirty="0"/>
              <a:t>);</a:t>
            </a:r>
          </a:p>
          <a:p>
            <a:r>
              <a:rPr lang="en-GB" dirty="0"/>
              <a:t>var </a:t>
            </a:r>
            <a:r>
              <a:rPr lang="en-GB" dirty="0" err="1"/>
              <a:t>oldCar</a:t>
            </a:r>
            <a:r>
              <a:rPr lang="en-GB" dirty="0"/>
              <a:t> = new Car(</a:t>
            </a:r>
            <a:r>
              <a:rPr lang="en-GB" dirty="0" err="1"/>
              <a:t>oldEngine</a:t>
            </a:r>
            <a:r>
              <a:rPr lang="en-GB" dirty="0"/>
              <a:t>, </a:t>
            </a:r>
            <a:r>
              <a:rPr lang="en-GB" dirty="0" err="1"/>
              <a:t>oldTires</a:t>
            </a:r>
            <a:r>
              <a:rPr lang="en-GB" dirty="0"/>
              <a:t>);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FAB44-09CD-DB37-3691-09049AEB5808}"/>
              </a:ext>
            </a:extLst>
          </p:cNvPr>
          <p:cNvSpPr txBox="1"/>
          <p:nvPr/>
        </p:nvSpPr>
        <p:spPr>
          <a:xfrm>
            <a:off x="1046480" y="3771037"/>
            <a:ext cx="4998720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var </a:t>
            </a:r>
            <a:r>
              <a:rPr lang="en-GB" dirty="0" err="1"/>
              <a:t>newEngine</a:t>
            </a:r>
            <a:r>
              <a:rPr lang="en-GB" dirty="0"/>
              <a:t> = new Engine(</a:t>
            </a:r>
            <a:r>
              <a:rPr lang="en-GB" dirty="0" err="1"/>
              <a:t>newparamter</a:t>
            </a:r>
            <a:r>
              <a:rPr lang="en-GB" dirty="0"/>
              <a:t>);</a:t>
            </a:r>
          </a:p>
          <a:p>
            <a:r>
              <a:rPr lang="en-GB" dirty="0"/>
              <a:t>var </a:t>
            </a:r>
            <a:r>
              <a:rPr lang="en-GB" dirty="0" err="1"/>
              <a:t>newTires</a:t>
            </a:r>
            <a:r>
              <a:rPr lang="en-GB" dirty="0"/>
              <a:t> = new Tires(</a:t>
            </a:r>
            <a:r>
              <a:rPr lang="en-GB" dirty="0" err="1"/>
              <a:t>newparameter</a:t>
            </a:r>
            <a:r>
              <a:rPr lang="en-GB" dirty="0"/>
              <a:t>);</a:t>
            </a:r>
          </a:p>
          <a:p>
            <a:r>
              <a:rPr lang="en-GB" dirty="0"/>
              <a:t>var </a:t>
            </a:r>
            <a:r>
              <a:rPr lang="en-GB" dirty="0" err="1"/>
              <a:t>newCar</a:t>
            </a:r>
            <a:r>
              <a:rPr lang="en-GB" dirty="0"/>
              <a:t> = new Car(</a:t>
            </a:r>
            <a:r>
              <a:rPr lang="en-GB" dirty="0" err="1"/>
              <a:t>newEngine</a:t>
            </a:r>
            <a:r>
              <a:rPr lang="en-GB" dirty="0"/>
              <a:t>, </a:t>
            </a:r>
            <a:r>
              <a:rPr lang="en-GB" dirty="0" err="1"/>
              <a:t>newTires</a:t>
            </a:r>
            <a:r>
              <a:rPr lang="en-GB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524301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4327-1AEF-B2C0-E6A1-3FBC5998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 as design pattern contd.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FAB44-09CD-DB37-3691-09049AEB5808}"/>
              </a:ext>
            </a:extLst>
          </p:cNvPr>
          <p:cNvSpPr txBox="1"/>
          <p:nvPr/>
        </p:nvSpPr>
        <p:spPr>
          <a:xfrm>
            <a:off x="1046480" y="3771037"/>
            <a:ext cx="6847840" cy="203132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var </a:t>
            </a:r>
            <a:r>
              <a:rPr lang="en-GB" dirty="0" err="1"/>
              <a:t>myEngine</a:t>
            </a:r>
            <a:r>
              <a:rPr lang="en-GB" dirty="0"/>
              <a:t> = new Engine();</a:t>
            </a:r>
          </a:p>
          <a:p>
            <a:r>
              <a:rPr lang="en-GB" dirty="0"/>
              <a:t>var </a:t>
            </a:r>
            <a:r>
              <a:rPr lang="en-GB" dirty="0" err="1"/>
              <a:t>myTires</a:t>
            </a:r>
            <a:r>
              <a:rPr lang="en-GB" dirty="0"/>
              <a:t> = new Tires();</a:t>
            </a:r>
          </a:p>
          <a:p>
            <a:r>
              <a:rPr lang="en-GB" dirty="0"/>
              <a:t>var </a:t>
            </a:r>
            <a:r>
              <a:rPr lang="en-GB" dirty="0" err="1"/>
              <a:t>depA</a:t>
            </a:r>
            <a:r>
              <a:rPr lang="en-GB" dirty="0"/>
              <a:t> = new dependency(); </a:t>
            </a:r>
          </a:p>
          <a:p>
            <a:r>
              <a:rPr lang="en-GB" dirty="0"/>
              <a:t>var </a:t>
            </a:r>
            <a:r>
              <a:rPr lang="en-GB" dirty="0" err="1"/>
              <a:t>depB</a:t>
            </a:r>
            <a:r>
              <a:rPr lang="en-GB" dirty="0"/>
              <a:t> = new dependency();</a:t>
            </a:r>
          </a:p>
          <a:p>
            <a:r>
              <a:rPr lang="en-GB" dirty="0"/>
              <a:t>var </a:t>
            </a:r>
            <a:r>
              <a:rPr lang="en-GB" dirty="0" err="1"/>
              <a:t>depAB</a:t>
            </a:r>
            <a:r>
              <a:rPr lang="en-GB" dirty="0"/>
              <a:t> = new dependency();</a:t>
            </a:r>
          </a:p>
          <a:p>
            <a:r>
              <a:rPr lang="en-GB" dirty="0"/>
              <a:t>var </a:t>
            </a:r>
            <a:r>
              <a:rPr lang="en-GB" dirty="0" err="1"/>
              <a:t>depZ</a:t>
            </a:r>
            <a:r>
              <a:rPr lang="en-GB" dirty="0"/>
              <a:t> = new dependency(</a:t>
            </a:r>
            <a:r>
              <a:rPr lang="en-GB" dirty="0" err="1"/>
              <a:t>depAB</a:t>
            </a:r>
            <a:r>
              <a:rPr lang="en-GB" dirty="0"/>
              <a:t>);</a:t>
            </a:r>
          </a:p>
          <a:p>
            <a:r>
              <a:rPr lang="en-GB" dirty="0"/>
              <a:t>var </a:t>
            </a:r>
            <a:r>
              <a:rPr lang="en-GB" dirty="0" err="1"/>
              <a:t>myCar</a:t>
            </a:r>
            <a:r>
              <a:rPr lang="en-GB" dirty="0"/>
              <a:t> = new Car(</a:t>
            </a:r>
            <a:r>
              <a:rPr lang="en-GB" dirty="0" err="1"/>
              <a:t>myEngine</a:t>
            </a:r>
            <a:r>
              <a:rPr lang="en-GB" dirty="0"/>
              <a:t>, </a:t>
            </a:r>
            <a:r>
              <a:rPr lang="en-GB" dirty="0" err="1"/>
              <a:t>myTires</a:t>
            </a:r>
            <a:r>
              <a:rPr lang="en-GB" dirty="0"/>
              <a:t>, </a:t>
            </a:r>
            <a:r>
              <a:rPr lang="en-GB" dirty="0" err="1"/>
              <a:t>depA</a:t>
            </a:r>
            <a:r>
              <a:rPr lang="en-GB" dirty="0"/>
              <a:t>, </a:t>
            </a:r>
            <a:r>
              <a:rPr lang="en-GB" dirty="0" err="1"/>
              <a:t>depB</a:t>
            </a:r>
            <a:r>
              <a:rPr lang="en-GB" dirty="0"/>
              <a:t>, </a:t>
            </a:r>
            <a:r>
              <a:rPr lang="en-GB" dirty="0" err="1"/>
              <a:t>depZ</a:t>
            </a:r>
            <a:r>
              <a:rPr lang="en-GB" dirty="0"/>
              <a:t>);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46DF0-435C-4DB7-E8E8-88EBABC8E5B5}"/>
              </a:ext>
            </a:extLst>
          </p:cNvPr>
          <p:cNvSpPr txBox="1"/>
          <p:nvPr/>
        </p:nvSpPr>
        <p:spPr>
          <a:xfrm>
            <a:off x="1026160" y="1891437"/>
            <a:ext cx="6847840" cy="17543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var </a:t>
            </a:r>
            <a:r>
              <a:rPr lang="en-GB" dirty="0" err="1"/>
              <a:t>myEngine</a:t>
            </a:r>
            <a:r>
              <a:rPr lang="en-GB" dirty="0"/>
              <a:t> = new Engine();</a:t>
            </a:r>
          </a:p>
          <a:p>
            <a:r>
              <a:rPr lang="en-GB" dirty="0"/>
              <a:t>var </a:t>
            </a:r>
            <a:r>
              <a:rPr lang="en-GB" dirty="0" err="1"/>
              <a:t>myTires</a:t>
            </a:r>
            <a:r>
              <a:rPr lang="en-GB" dirty="0"/>
              <a:t> = new Tires();</a:t>
            </a:r>
          </a:p>
          <a:p>
            <a:r>
              <a:rPr lang="en-GB" dirty="0"/>
              <a:t>var </a:t>
            </a:r>
            <a:r>
              <a:rPr lang="en-GB" dirty="0" err="1"/>
              <a:t>depA</a:t>
            </a:r>
            <a:r>
              <a:rPr lang="en-GB" dirty="0"/>
              <a:t> = new dependency(); </a:t>
            </a:r>
          </a:p>
          <a:p>
            <a:r>
              <a:rPr lang="en-GB" dirty="0"/>
              <a:t>var </a:t>
            </a:r>
            <a:r>
              <a:rPr lang="en-GB" dirty="0" err="1"/>
              <a:t>depB</a:t>
            </a:r>
            <a:r>
              <a:rPr lang="en-GB" dirty="0"/>
              <a:t> = new dependency();</a:t>
            </a:r>
          </a:p>
          <a:p>
            <a:r>
              <a:rPr lang="en-GB" dirty="0"/>
              <a:t>var </a:t>
            </a:r>
            <a:r>
              <a:rPr lang="en-GB" dirty="0" err="1"/>
              <a:t>depZ</a:t>
            </a:r>
            <a:r>
              <a:rPr lang="en-GB" dirty="0"/>
              <a:t> = new dependency();</a:t>
            </a:r>
          </a:p>
          <a:p>
            <a:r>
              <a:rPr lang="en-GB" dirty="0"/>
              <a:t>var </a:t>
            </a:r>
            <a:r>
              <a:rPr lang="en-GB" dirty="0" err="1"/>
              <a:t>myCar</a:t>
            </a:r>
            <a:r>
              <a:rPr lang="en-GB" dirty="0"/>
              <a:t> = new Car(</a:t>
            </a:r>
            <a:r>
              <a:rPr lang="en-GB" dirty="0" err="1"/>
              <a:t>myEngine</a:t>
            </a:r>
            <a:r>
              <a:rPr lang="en-GB" dirty="0"/>
              <a:t>, </a:t>
            </a:r>
            <a:r>
              <a:rPr lang="en-GB" dirty="0" err="1"/>
              <a:t>myTires</a:t>
            </a:r>
            <a:r>
              <a:rPr lang="en-GB" dirty="0"/>
              <a:t>, </a:t>
            </a:r>
            <a:r>
              <a:rPr lang="en-GB" dirty="0" err="1"/>
              <a:t>depA</a:t>
            </a:r>
            <a:r>
              <a:rPr lang="en-GB" dirty="0"/>
              <a:t>, </a:t>
            </a:r>
            <a:r>
              <a:rPr lang="en-GB" dirty="0" err="1"/>
              <a:t>depB</a:t>
            </a:r>
            <a:r>
              <a:rPr lang="en-GB" dirty="0"/>
              <a:t>, </a:t>
            </a:r>
            <a:r>
              <a:rPr lang="en-GB" dirty="0" err="1"/>
              <a:t>depZ</a:t>
            </a:r>
            <a:r>
              <a:rPr lang="en-GB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246477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71EE-8B11-4426-5D93-3A825708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r>
              <a:rPr lang="en-GB" dirty="0"/>
              <a:t>DI as a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97053-17AD-89E7-ECFA-86A85595390E}"/>
              </a:ext>
            </a:extLst>
          </p:cNvPr>
          <p:cNvSpPr txBox="1"/>
          <p:nvPr/>
        </p:nvSpPr>
        <p:spPr>
          <a:xfrm>
            <a:off x="1066800" y="2286000"/>
            <a:ext cx="647192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Engine                                                                                            </a:t>
            </a:r>
            <a:r>
              <a:rPr lang="en-GB" dirty="0" err="1"/>
              <a:t>ServiceA</a:t>
            </a:r>
            <a:endParaRPr lang="en-GB" dirty="0"/>
          </a:p>
          <a:p>
            <a:r>
              <a:rPr lang="en-GB" dirty="0"/>
              <a:t>Tires                                                                                               </a:t>
            </a:r>
            <a:r>
              <a:rPr lang="en-GB" dirty="0" err="1"/>
              <a:t>ServiceB</a:t>
            </a:r>
            <a:endParaRPr lang="en-GB" dirty="0"/>
          </a:p>
          <a:p>
            <a:r>
              <a:rPr lang="en-GB" dirty="0" err="1"/>
              <a:t>DepA</a:t>
            </a:r>
            <a:r>
              <a:rPr lang="en-GB" dirty="0"/>
              <a:t>                                                                                              </a:t>
            </a:r>
            <a:r>
              <a:rPr lang="en-GB" dirty="0" err="1"/>
              <a:t>ServiceC</a:t>
            </a:r>
            <a:endParaRPr lang="en-GB" dirty="0"/>
          </a:p>
          <a:p>
            <a:r>
              <a:rPr lang="en-GB" dirty="0" err="1"/>
              <a:t>DepB</a:t>
            </a:r>
            <a:r>
              <a:rPr lang="en-GB" dirty="0"/>
              <a:t>                                                                                              ..</a:t>
            </a:r>
          </a:p>
          <a:p>
            <a:r>
              <a:rPr lang="en-GB" dirty="0"/>
              <a:t>..                                                                                                     ..</a:t>
            </a:r>
          </a:p>
          <a:p>
            <a:r>
              <a:rPr lang="en-GB" dirty="0"/>
              <a:t>..                                                                                                     ..</a:t>
            </a:r>
          </a:p>
          <a:p>
            <a:r>
              <a:rPr lang="en-GB" dirty="0" err="1"/>
              <a:t>DepZ</a:t>
            </a:r>
            <a:r>
              <a:rPr lang="en-GB" dirty="0"/>
              <a:t>                                                                                              </a:t>
            </a:r>
            <a:r>
              <a:rPr lang="en-GB" dirty="0" err="1"/>
              <a:t>ServiceZ</a:t>
            </a: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60104-9F7B-6347-AE54-EBC68BFCF6FB}"/>
              </a:ext>
            </a:extLst>
          </p:cNvPr>
          <p:cNvSpPr txBox="1"/>
          <p:nvPr/>
        </p:nvSpPr>
        <p:spPr>
          <a:xfrm>
            <a:off x="1056640" y="1849120"/>
            <a:ext cx="226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Injector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66CCF-93D8-DB68-814C-467B9136A751}"/>
              </a:ext>
            </a:extLst>
          </p:cNvPr>
          <p:cNvSpPr txBox="1"/>
          <p:nvPr/>
        </p:nvSpPr>
        <p:spPr>
          <a:xfrm>
            <a:off x="1066800" y="5240436"/>
            <a:ext cx="83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8DE58-BD53-2AC2-5568-95E7953ADFCB}"/>
              </a:ext>
            </a:extLst>
          </p:cNvPr>
          <p:cNvSpPr txBox="1"/>
          <p:nvPr/>
        </p:nvSpPr>
        <p:spPr>
          <a:xfrm>
            <a:off x="6624320" y="5240436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EmpList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3ACF78-2AE8-F94D-0255-D9BD4D04ADBC}"/>
              </a:ext>
            </a:extLst>
          </p:cNvPr>
          <p:cNvCxnSpPr/>
          <p:nvPr/>
        </p:nvCxnSpPr>
        <p:spPr>
          <a:xfrm>
            <a:off x="1239520" y="4594324"/>
            <a:ext cx="0" cy="64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D5755D-AF15-CBB7-A698-6DD01D4A2D16}"/>
              </a:ext>
            </a:extLst>
          </p:cNvPr>
          <p:cNvCxnSpPr/>
          <p:nvPr/>
        </p:nvCxnSpPr>
        <p:spPr>
          <a:xfrm>
            <a:off x="7020560" y="4594324"/>
            <a:ext cx="0" cy="64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957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E7327-9F84-6B1F-6B85-CDD69E0C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DI as a framework contd.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6F8F6-113B-8D7F-A817-E375966DD4D2}"/>
              </a:ext>
            </a:extLst>
          </p:cNvPr>
          <p:cNvSpPr/>
          <p:nvPr/>
        </p:nvSpPr>
        <p:spPr>
          <a:xfrm>
            <a:off x="4978400" y="3728735"/>
            <a:ext cx="2438400" cy="79248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EmployeeService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C36DE-F5E1-ED04-0829-D1812E3EE78A}"/>
              </a:ext>
            </a:extLst>
          </p:cNvPr>
          <p:cNvSpPr/>
          <p:nvPr/>
        </p:nvSpPr>
        <p:spPr>
          <a:xfrm>
            <a:off x="3915410" y="5257800"/>
            <a:ext cx="1672590" cy="792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EmpList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C97D05-DEE0-4117-A93B-74DF6D13737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4751705" y="4521215"/>
            <a:ext cx="1445895" cy="736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B022BE-3910-F508-FDDB-2824DAE258AA}"/>
              </a:ext>
            </a:extLst>
          </p:cNvPr>
          <p:cNvSpPr txBox="1"/>
          <p:nvPr/>
        </p:nvSpPr>
        <p:spPr>
          <a:xfrm>
            <a:off x="459350" y="1899450"/>
            <a:ext cx="7532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GB" sz="2400" dirty="0"/>
              <a:t>Define the </a:t>
            </a:r>
            <a:r>
              <a:rPr lang="en-GB" sz="2400" dirty="0" err="1"/>
              <a:t>EmployeeService</a:t>
            </a:r>
            <a:r>
              <a:rPr lang="en-GB" sz="2400" dirty="0"/>
              <a:t> class</a:t>
            </a:r>
          </a:p>
          <a:p>
            <a:pPr marL="457200" indent="-457200">
              <a:buAutoNum type="arabicParenR"/>
            </a:pPr>
            <a:r>
              <a:rPr lang="en-GB" sz="2400" dirty="0"/>
              <a:t>Register with Injector</a:t>
            </a:r>
          </a:p>
          <a:p>
            <a:pPr marL="457200" indent="-457200">
              <a:buAutoNum type="arabicParenR"/>
            </a:pPr>
            <a:r>
              <a:rPr lang="en-GB" sz="2400" dirty="0"/>
              <a:t>Declare as dependency in </a:t>
            </a:r>
            <a:r>
              <a:rPr lang="en-GB" sz="2400" dirty="0" err="1"/>
              <a:t>EmpList</a:t>
            </a:r>
            <a:r>
              <a:rPr lang="en-GB" sz="2400" dirty="0"/>
              <a:t> and </a:t>
            </a:r>
            <a:r>
              <a:rPr lang="en-GB" sz="2400" dirty="0" err="1"/>
              <a:t>EmpDetail</a:t>
            </a:r>
            <a:endParaRPr lang="en-GB" sz="2400" dirty="0"/>
          </a:p>
          <a:p>
            <a:pPr marL="457200" indent="-457200">
              <a:buAutoNum type="arabicParenR"/>
            </a:pPr>
            <a:r>
              <a:rPr lang="en-GB" sz="2400" dirty="0"/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7CD3E1-4B42-D8D3-648B-EC4DC06823C6}"/>
              </a:ext>
            </a:extLst>
          </p:cNvPr>
          <p:cNvSpPr/>
          <p:nvPr/>
        </p:nvSpPr>
        <p:spPr>
          <a:xfrm>
            <a:off x="6929174" y="5257815"/>
            <a:ext cx="1672590" cy="792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EmpDetail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5A2C52-9047-5F40-4759-2F430081F4CF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6197600" y="4521215"/>
            <a:ext cx="1567869" cy="736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B93699-25C5-FB51-BE02-8C7E7BC9EF0F}"/>
              </a:ext>
            </a:extLst>
          </p:cNvPr>
          <p:cNvSpPr txBox="1"/>
          <p:nvPr/>
        </p:nvSpPr>
        <p:spPr>
          <a:xfrm>
            <a:off x="7643495" y="3901949"/>
            <a:ext cx="2265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Injector</a:t>
            </a:r>
          </a:p>
        </p:txBody>
      </p:sp>
    </p:spTree>
    <p:extLst>
      <p:ext uri="{BB962C8B-B14F-4D97-AF65-F5344CB8AC3E}">
        <p14:creationId xmlns:p14="http://schemas.microsoft.com/office/powerpoint/2010/main" val="257659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3021-5829-3427-D423-EDBCDF1A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and why?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CFF4A7-6629-E7CA-693F-05B20E710D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143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E7327-9F84-6B1F-6B85-CDD69E0C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Hierarchical DI in Angular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C36DE-F5E1-ED04-0829-D1812E3EE78A}"/>
              </a:ext>
            </a:extLst>
          </p:cNvPr>
          <p:cNvSpPr/>
          <p:nvPr/>
        </p:nvSpPr>
        <p:spPr>
          <a:xfrm>
            <a:off x="3407410" y="4070497"/>
            <a:ext cx="1672590" cy="481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EmpList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7CD3E1-4B42-D8D3-648B-EC4DC06823C6}"/>
              </a:ext>
            </a:extLst>
          </p:cNvPr>
          <p:cNvSpPr/>
          <p:nvPr/>
        </p:nvSpPr>
        <p:spPr>
          <a:xfrm>
            <a:off x="6845300" y="4070496"/>
            <a:ext cx="1672590" cy="481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EmpDetail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D88435-E194-A6F6-F785-787E8DB89500}"/>
              </a:ext>
            </a:extLst>
          </p:cNvPr>
          <p:cNvSpPr/>
          <p:nvPr/>
        </p:nvSpPr>
        <p:spPr>
          <a:xfrm>
            <a:off x="4802505" y="2064792"/>
            <a:ext cx="2438400" cy="4817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AppModule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422CAB-587A-B64C-F306-AD874B1E82FA}"/>
              </a:ext>
            </a:extLst>
          </p:cNvPr>
          <p:cNvSpPr/>
          <p:nvPr/>
        </p:nvSpPr>
        <p:spPr>
          <a:xfrm>
            <a:off x="4802505" y="2989352"/>
            <a:ext cx="2438400" cy="48170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AppComponent</a:t>
            </a:r>
            <a:endParaRPr lang="en-GB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9E50CE-F5B2-44A4-1CFB-F701E188602B}"/>
              </a:ext>
            </a:extLst>
          </p:cNvPr>
          <p:cNvCxnSpPr>
            <a:stCxn id="10" idx="2"/>
            <a:endCxn id="3" idx="0"/>
          </p:cNvCxnSpPr>
          <p:nvPr/>
        </p:nvCxnSpPr>
        <p:spPr>
          <a:xfrm rot="5400000">
            <a:off x="4832985" y="2881777"/>
            <a:ext cx="599440" cy="1778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5F2AC16-0BB3-3EBC-AD58-B95E684D62A7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rot="16200000" flipH="1">
            <a:off x="6551931" y="2940831"/>
            <a:ext cx="599439" cy="1659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6480322-8BF5-D5D3-A302-639F941CF4AC}"/>
              </a:ext>
            </a:extLst>
          </p:cNvPr>
          <p:cNvSpPr/>
          <p:nvPr/>
        </p:nvSpPr>
        <p:spPr>
          <a:xfrm>
            <a:off x="3407410" y="5703269"/>
            <a:ext cx="1672590" cy="481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Child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C6B9B9-B235-DF82-0D9D-4C8D14B22E1C}"/>
              </a:ext>
            </a:extLst>
          </p:cNvPr>
          <p:cNvSpPr/>
          <p:nvPr/>
        </p:nvSpPr>
        <p:spPr>
          <a:xfrm>
            <a:off x="3407410" y="4910789"/>
            <a:ext cx="1672590" cy="481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Child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23AAA8-2FB1-DF02-8FFA-52678F43CA7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021705" y="2546497"/>
            <a:ext cx="0" cy="442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DA5092-7A39-9419-4584-B1C9F79B2890}"/>
              </a:ext>
            </a:extLst>
          </p:cNvPr>
          <p:cNvCxnSpPr>
            <a:stCxn id="3" idx="2"/>
            <a:endCxn id="22" idx="0"/>
          </p:cNvCxnSpPr>
          <p:nvPr/>
        </p:nvCxnSpPr>
        <p:spPr>
          <a:xfrm>
            <a:off x="4243705" y="4552202"/>
            <a:ext cx="0" cy="35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899D72-9811-5F2B-0B91-D7ED1226D942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4243705" y="5392494"/>
            <a:ext cx="0" cy="31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FE7AEC-BE1C-98E2-63F9-35C2CC525C88}"/>
              </a:ext>
            </a:extLst>
          </p:cNvPr>
          <p:cNvSpPr/>
          <p:nvPr/>
        </p:nvSpPr>
        <p:spPr>
          <a:xfrm>
            <a:off x="2133600" y="3542176"/>
            <a:ext cx="3447414" cy="30924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A8E356-7EF5-5DE1-1284-9B9F7A4BE5F0}"/>
              </a:ext>
            </a:extLst>
          </p:cNvPr>
          <p:cNvSpPr txBox="1"/>
          <p:nvPr/>
        </p:nvSpPr>
        <p:spPr>
          <a:xfrm>
            <a:off x="2376804" y="4165600"/>
            <a:ext cx="102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E5D5F3-5AB1-A71C-CCE3-1B93AAEB4886}"/>
              </a:ext>
            </a:extLst>
          </p:cNvPr>
          <p:cNvSpPr txBox="1"/>
          <p:nvPr/>
        </p:nvSpPr>
        <p:spPr>
          <a:xfrm>
            <a:off x="3850004" y="3039348"/>
            <a:ext cx="102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93ED27-43D7-A8DE-8BBC-5B17757E2C20}"/>
              </a:ext>
            </a:extLst>
          </p:cNvPr>
          <p:cNvSpPr txBox="1"/>
          <p:nvPr/>
        </p:nvSpPr>
        <p:spPr>
          <a:xfrm>
            <a:off x="3840796" y="2131008"/>
            <a:ext cx="102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4091333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E7327-9F84-6B1F-6B85-CDD69E0C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Http Mechanism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C36DE-F5E1-ED04-0829-D1812E3EE78A}"/>
              </a:ext>
            </a:extLst>
          </p:cNvPr>
          <p:cNvSpPr/>
          <p:nvPr/>
        </p:nvSpPr>
        <p:spPr>
          <a:xfrm>
            <a:off x="1371599" y="2529164"/>
            <a:ext cx="1672590" cy="481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EmpList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7CD3E1-4B42-D8D3-648B-EC4DC06823C6}"/>
              </a:ext>
            </a:extLst>
          </p:cNvPr>
          <p:cNvSpPr/>
          <p:nvPr/>
        </p:nvSpPr>
        <p:spPr>
          <a:xfrm>
            <a:off x="1371599" y="3653221"/>
            <a:ext cx="1672590" cy="481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EmpDetail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480322-8BF5-D5D3-A302-639F941CF4AC}"/>
              </a:ext>
            </a:extLst>
          </p:cNvPr>
          <p:cNvSpPr/>
          <p:nvPr/>
        </p:nvSpPr>
        <p:spPr>
          <a:xfrm>
            <a:off x="3704273" y="2958156"/>
            <a:ext cx="1672590" cy="8010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EmpService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FE7AEC-BE1C-98E2-63F9-35C2CC525C88}"/>
              </a:ext>
            </a:extLst>
          </p:cNvPr>
          <p:cNvSpPr/>
          <p:nvPr/>
        </p:nvSpPr>
        <p:spPr>
          <a:xfrm>
            <a:off x="1168400" y="2103121"/>
            <a:ext cx="7711440" cy="27127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A8E356-7EF5-5DE1-1284-9B9F7A4BE5F0}"/>
              </a:ext>
            </a:extLst>
          </p:cNvPr>
          <p:cNvSpPr txBox="1"/>
          <p:nvPr/>
        </p:nvSpPr>
        <p:spPr>
          <a:xfrm>
            <a:off x="5540136" y="2826203"/>
            <a:ext cx="102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47330C-6C79-4A7C-1424-5A16C83F6626}"/>
              </a:ext>
            </a:extLst>
          </p:cNvPr>
          <p:cNvSpPr/>
          <p:nvPr/>
        </p:nvSpPr>
        <p:spPr>
          <a:xfrm>
            <a:off x="6969760" y="2958156"/>
            <a:ext cx="1354613" cy="8010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Http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67E7E-9F8B-5A29-E3D6-8C824AE90A2C}"/>
              </a:ext>
            </a:extLst>
          </p:cNvPr>
          <p:cNvSpPr txBox="1"/>
          <p:nvPr/>
        </p:nvSpPr>
        <p:spPr>
          <a:xfrm>
            <a:off x="1289684" y="1685930"/>
            <a:ext cx="102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Browser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C03F92-4077-0A5C-1237-7033FA429028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2207894" y="3010869"/>
            <a:ext cx="0" cy="642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CA6311-79F0-F7A6-13D4-B0FDC9A4D45F}"/>
              </a:ext>
            </a:extLst>
          </p:cNvPr>
          <p:cNvCxnSpPr>
            <a:endCxn id="21" idx="1"/>
          </p:cNvCxnSpPr>
          <p:nvPr/>
        </p:nvCxnSpPr>
        <p:spPr>
          <a:xfrm>
            <a:off x="2207894" y="3332045"/>
            <a:ext cx="1496379" cy="2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C8AA0F-DA06-8E89-C397-BB164C21A6DA}"/>
              </a:ext>
            </a:extLst>
          </p:cNvPr>
          <p:cNvCxnSpPr/>
          <p:nvPr/>
        </p:nvCxnSpPr>
        <p:spPr>
          <a:xfrm>
            <a:off x="5376863" y="3169920"/>
            <a:ext cx="1592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8991A9-957A-7AFE-97DA-5D4EFE6C0375}"/>
              </a:ext>
            </a:extLst>
          </p:cNvPr>
          <p:cNvCxnSpPr/>
          <p:nvPr/>
        </p:nvCxnSpPr>
        <p:spPr>
          <a:xfrm flipH="1">
            <a:off x="5376863" y="3566160"/>
            <a:ext cx="15928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5DA69202-0756-AE5B-0F3B-3F9E5EA88D32}"/>
              </a:ext>
            </a:extLst>
          </p:cNvPr>
          <p:cNvSpPr/>
          <p:nvPr/>
        </p:nvSpPr>
        <p:spPr>
          <a:xfrm flipH="1">
            <a:off x="9723118" y="1987804"/>
            <a:ext cx="92078" cy="282803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062D53-9D78-1F8D-F59A-4C03A242908F}"/>
              </a:ext>
            </a:extLst>
          </p:cNvPr>
          <p:cNvSpPr txBox="1"/>
          <p:nvPr/>
        </p:nvSpPr>
        <p:spPr>
          <a:xfrm>
            <a:off x="9395458" y="1654579"/>
            <a:ext cx="102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Server</a:t>
            </a: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1AC12C37-8D97-A54E-3900-4B7C4C2BDDF4}"/>
              </a:ext>
            </a:extLst>
          </p:cNvPr>
          <p:cNvSpPr/>
          <p:nvPr/>
        </p:nvSpPr>
        <p:spPr>
          <a:xfrm>
            <a:off x="10728960" y="3010869"/>
            <a:ext cx="863600" cy="89057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44A420-39C9-4B33-43B2-AA201F49130D}"/>
              </a:ext>
            </a:extLst>
          </p:cNvPr>
          <p:cNvSpPr txBox="1"/>
          <p:nvPr/>
        </p:nvSpPr>
        <p:spPr>
          <a:xfrm>
            <a:off x="5557677" y="3653221"/>
            <a:ext cx="135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Observable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57EB0E-BC7B-D18A-8A7C-D0DF67970831}"/>
              </a:ext>
            </a:extLst>
          </p:cNvPr>
          <p:cNvCxnSpPr/>
          <p:nvPr/>
        </p:nvCxnSpPr>
        <p:spPr>
          <a:xfrm>
            <a:off x="8324373" y="3169920"/>
            <a:ext cx="1398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CD4096-594F-B33A-2CA9-3B1516F1592F}"/>
              </a:ext>
            </a:extLst>
          </p:cNvPr>
          <p:cNvCxnSpPr/>
          <p:nvPr/>
        </p:nvCxnSpPr>
        <p:spPr>
          <a:xfrm flipH="1">
            <a:off x="8324373" y="3566160"/>
            <a:ext cx="1398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A46737-35E8-8B07-6D45-75E8D3F63521}"/>
              </a:ext>
            </a:extLst>
          </p:cNvPr>
          <p:cNvSpPr txBox="1"/>
          <p:nvPr/>
        </p:nvSpPr>
        <p:spPr>
          <a:xfrm>
            <a:off x="8423277" y="2770016"/>
            <a:ext cx="102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Request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380BA9-D7E9-EBF2-4207-4D389185629A}"/>
              </a:ext>
            </a:extLst>
          </p:cNvPr>
          <p:cNvSpPr txBox="1"/>
          <p:nvPr/>
        </p:nvSpPr>
        <p:spPr>
          <a:xfrm>
            <a:off x="8483913" y="3579522"/>
            <a:ext cx="112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2595310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E7327-9F84-6B1F-6B85-CDD69E0C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Observables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67E7E-9F8B-5A29-E3D6-8C824AE90A2C}"/>
              </a:ext>
            </a:extLst>
          </p:cNvPr>
          <p:cNvSpPr txBox="1"/>
          <p:nvPr/>
        </p:nvSpPr>
        <p:spPr>
          <a:xfrm>
            <a:off x="3449320" y="3513284"/>
            <a:ext cx="102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Convert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FBB2020-0B8E-619A-CC43-D2DB93CBC2BF}"/>
              </a:ext>
            </a:extLst>
          </p:cNvPr>
          <p:cNvSpPr/>
          <p:nvPr/>
        </p:nvSpPr>
        <p:spPr>
          <a:xfrm>
            <a:off x="2540000" y="2316480"/>
            <a:ext cx="1818640" cy="95504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CE2A0-464B-1F0B-90BC-8F64842033CA}"/>
              </a:ext>
            </a:extLst>
          </p:cNvPr>
          <p:cNvSpPr/>
          <p:nvPr/>
        </p:nvSpPr>
        <p:spPr>
          <a:xfrm>
            <a:off x="2509520" y="4043680"/>
            <a:ext cx="1889760" cy="690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Newspaper</a:t>
            </a:r>
          </a:p>
          <a:p>
            <a:pPr algn="ctr"/>
            <a:r>
              <a:rPr lang="en-GB" dirty="0"/>
              <a:t>Company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2B0AAE5-7C3A-8571-5F8E-B574412AEACB}"/>
              </a:ext>
            </a:extLst>
          </p:cNvPr>
          <p:cNvSpPr/>
          <p:nvPr/>
        </p:nvSpPr>
        <p:spPr>
          <a:xfrm>
            <a:off x="2184400" y="5486400"/>
            <a:ext cx="426720" cy="8027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5BE088F-063C-DDC2-0E34-738B3C141255}"/>
              </a:ext>
            </a:extLst>
          </p:cNvPr>
          <p:cNvSpPr/>
          <p:nvPr/>
        </p:nvSpPr>
        <p:spPr>
          <a:xfrm>
            <a:off x="2981960" y="5486400"/>
            <a:ext cx="426720" cy="8027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8BFEE58-09E2-D95E-72D8-C32289A9D9E0}"/>
              </a:ext>
            </a:extLst>
          </p:cNvPr>
          <p:cNvSpPr/>
          <p:nvPr/>
        </p:nvSpPr>
        <p:spPr>
          <a:xfrm>
            <a:off x="4114800" y="5440731"/>
            <a:ext cx="426720" cy="8027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82B918-A2A1-7019-6CBF-41813707DE1B}"/>
              </a:ext>
            </a:extLst>
          </p:cNvPr>
          <p:cNvCxnSpPr>
            <a:stCxn id="4" idx="3"/>
            <a:endCxn id="5" idx="0"/>
          </p:cNvCxnSpPr>
          <p:nvPr/>
        </p:nvCxnSpPr>
        <p:spPr>
          <a:xfrm>
            <a:off x="3449320" y="3271520"/>
            <a:ext cx="5080" cy="77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9690D7-F7AB-DE57-A7C9-0E6C1BCFC89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397760" y="4734560"/>
            <a:ext cx="1056640" cy="75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B5C238-B936-93B9-1570-F2808345A19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195320" y="4734560"/>
            <a:ext cx="259080" cy="75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8F8D16-D941-9D49-538F-DEBE921C3EDC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3454400" y="4734560"/>
            <a:ext cx="873760" cy="70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2CF6A8A-B2C5-7536-845B-65F00B5FCA04}"/>
              </a:ext>
            </a:extLst>
          </p:cNvPr>
          <p:cNvSpPr txBox="1"/>
          <p:nvPr/>
        </p:nvSpPr>
        <p:spPr>
          <a:xfrm>
            <a:off x="1883727" y="6378796"/>
            <a:ext cx="102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House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6C87C8-A8CB-371A-FEDC-CAFC3B5C1F07}"/>
              </a:ext>
            </a:extLst>
          </p:cNvPr>
          <p:cNvSpPr txBox="1"/>
          <p:nvPr/>
        </p:nvSpPr>
        <p:spPr>
          <a:xfrm>
            <a:off x="2810827" y="6368636"/>
            <a:ext cx="102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House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7DE5CD-02CF-6654-BEC2-BD5E422A4335}"/>
              </a:ext>
            </a:extLst>
          </p:cNvPr>
          <p:cNvSpPr txBox="1"/>
          <p:nvPr/>
        </p:nvSpPr>
        <p:spPr>
          <a:xfrm>
            <a:off x="3814127" y="6358476"/>
            <a:ext cx="102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House 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E04B82-9CCB-51D8-01BE-931E0756D5E2}"/>
              </a:ext>
            </a:extLst>
          </p:cNvPr>
          <p:cNvSpPr txBox="1"/>
          <p:nvPr/>
        </p:nvSpPr>
        <p:spPr>
          <a:xfrm>
            <a:off x="1737360" y="4948953"/>
            <a:ext cx="111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Subscribe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976B32-A695-277A-1725-87A038257720}"/>
              </a:ext>
            </a:extLst>
          </p:cNvPr>
          <p:cNvSpPr txBox="1"/>
          <p:nvPr/>
        </p:nvSpPr>
        <p:spPr>
          <a:xfrm>
            <a:off x="7117080" y="3553924"/>
            <a:ext cx="1813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Observable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5F51573D-9604-802F-F78F-1ED994743E14}"/>
              </a:ext>
            </a:extLst>
          </p:cNvPr>
          <p:cNvSpPr/>
          <p:nvPr/>
        </p:nvSpPr>
        <p:spPr>
          <a:xfrm>
            <a:off x="6207760" y="2357120"/>
            <a:ext cx="1818640" cy="95504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CF0FA1-FF1B-CD56-3443-EFF21A09783E}"/>
              </a:ext>
            </a:extLst>
          </p:cNvPr>
          <p:cNvSpPr/>
          <p:nvPr/>
        </p:nvSpPr>
        <p:spPr>
          <a:xfrm>
            <a:off x="6177280" y="4084320"/>
            <a:ext cx="1889760" cy="690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EmployeeService</a:t>
            </a:r>
            <a:endParaRPr lang="en-GB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18727A03-D700-8A85-B4AC-2363D0AAA90F}"/>
              </a:ext>
            </a:extLst>
          </p:cNvPr>
          <p:cNvSpPr/>
          <p:nvPr/>
        </p:nvSpPr>
        <p:spPr>
          <a:xfrm>
            <a:off x="5852160" y="5527040"/>
            <a:ext cx="426720" cy="8027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8215314C-6AC9-9FC6-A7B7-A525B7E3DA83}"/>
              </a:ext>
            </a:extLst>
          </p:cNvPr>
          <p:cNvSpPr/>
          <p:nvPr/>
        </p:nvSpPr>
        <p:spPr>
          <a:xfrm>
            <a:off x="6649720" y="5527040"/>
            <a:ext cx="426720" cy="8027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0E1B43DE-193A-FF9B-4F50-5609C96DD6CC}"/>
              </a:ext>
            </a:extLst>
          </p:cNvPr>
          <p:cNvSpPr/>
          <p:nvPr/>
        </p:nvSpPr>
        <p:spPr>
          <a:xfrm>
            <a:off x="7782560" y="5481371"/>
            <a:ext cx="426720" cy="8027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1334E2B-AE5F-EFB4-C4E2-C6ED25FD18F6}"/>
              </a:ext>
            </a:extLst>
          </p:cNvPr>
          <p:cNvCxnSpPr>
            <a:stCxn id="33" idx="3"/>
            <a:endCxn id="34" idx="0"/>
          </p:cNvCxnSpPr>
          <p:nvPr/>
        </p:nvCxnSpPr>
        <p:spPr>
          <a:xfrm>
            <a:off x="7117080" y="3312160"/>
            <a:ext cx="5080" cy="77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0ACB2B-7F83-CA0E-E4B1-AE619772839C}"/>
              </a:ext>
            </a:extLst>
          </p:cNvPr>
          <p:cNvCxnSpPr>
            <a:stCxn id="34" idx="2"/>
            <a:endCxn id="39" idx="0"/>
          </p:cNvCxnSpPr>
          <p:nvPr/>
        </p:nvCxnSpPr>
        <p:spPr>
          <a:xfrm flipH="1">
            <a:off x="6065520" y="4775200"/>
            <a:ext cx="1056640" cy="75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8B3229-4EC9-3258-B9D6-70701DDAFCF5}"/>
              </a:ext>
            </a:extLst>
          </p:cNvPr>
          <p:cNvCxnSpPr>
            <a:stCxn id="34" idx="2"/>
            <a:endCxn id="41" idx="0"/>
          </p:cNvCxnSpPr>
          <p:nvPr/>
        </p:nvCxnSpPr>
        <p:spPr>
          <a:xfrm flipH="1">
            <a:off x="6863080" y="4775200"/>
            <a:ext cx="259080" cy="75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722ACE8-F744-7F7E-129C-3FA4A95D1B45}"/>
              </a:ext>
            </a:extLst>
          </p:cNvPr>
          <p:cNvCxnSpPr>
            <a:stCxn id="34" idx="2"/>
            <a:endCxn id="45" idx="0"/>
          </p:cNvCxnSpPr>
          <p:nvPr/>
        </p:nvCxnSpPr>
        <p:spPr>
          <a:xfrm>
            <a:off x="7122160" y="4775200"/>
            <a:ext cx="873760" cy="706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D3A48B-EB0F-08CD-DE8A-3815D455476D}"/>
              </a:ext>
            </a:extLst>
          </p:cNvPr>
          <p:cNvSpPr txBox="1"/>
          <p:nvPr/>
        </p:nvSpPr>
        <p:spPr>
          <a:xfrm>
            <a:off x="5551487" y="6419436"/>
            <a:ext cx="102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EmpList</a:t>
            </a:r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79C1E5-65A1-55F7-2C5D-812BC1997689}"/>
              </a:ext>
            </a:extLst>
          </p:cNvPr>
          <p:cNvSpPr txBox="1"/>
          <p:nvPr/>
        </p:nvSpPr>
        <p:spPr>
          <a:xfrm>
            <a:off x="6478586" y="6409276"/>
            <a:ext cx="1303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EmpDetails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0069A6-5B05-BC79-0377-51EED2749849}"/>
              </a:ext>
            </a:extLst>
          </p:cNvPr>
          <p:cNvSpPr txBox="1"/>
          <p:nvPr/>
        </p:nvSpPr>
        <p:spPr>
          <a:xfrm>
            <a:off x="7715566" y="6368636"/>
            <a:ext cx="167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AppComp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E26559-85E7-8714-2E97-E2AC7DF385E3}"/>
              </a:ext>
            </a:extLst>
          </p:cNvPr>
          <p:cNvSpPr txBox="1"/>
          <p:nvPr/>
        </p:nvSpPr>
        <p:spPr>
          <a:xfrm>
            <a:off x="5405120" y="4989593"/>
            <a:ext cx="111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Subscribe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AE73436-B65B-0AA3-3520-7BC346FEB68D}"/>
              </a:ext>
            </a:extLst>
          </p:cNvPr>
          <p:cNvCxnSpPr>
            <a:stCxn id="34" idx="1"/>
            <a:endCxn id="33" idx="2"/>
          </p:cNvCxnSpPr>
          <p:nvPr/>
        </p:nvCxnSpPr>
        <p:spPr>
          <a:xfrm rot="10800000" flipH="1">
            <a:off x="6177280" y="2834640"/>
            <a:ext cx="30480" cy="1595120"/>
          </a:xfrm>
          <a:prstGeom prst="bentConnector3">
            <a:avLst>
              <a:gd name="adj1" fmla="val -7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1E3EB24-B05B-2029-9C21-60951CEBF65F}"/>
              </a:ext>
            </a:extLst>
          </p:cNvPr>
          <p:cNvSpPr txBox="1"/>
          <p:nvPr/>
        </p:nvSpPr>
        <p:spPr>
          <a:xfrm>
            <a:off x="5423532" y="3423956"/>
            <a:ext cx="611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1737561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2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E46FB8-94CF-430A-E7A8-CE2301DB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Observables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DB4B3DC7-D1B6-3B43-B4E1-28AC10E116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858361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639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946FC9-781E-1EEA-66DD-9D259E98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HTTP, Observable and RxJS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4641AA12-E51D-CFB3-B850-C4E406641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666642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933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4841BD-DD06-94E9-B964-A1074B61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59F2AD-07A2-F085-E3AD-0A03DA4E68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698247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632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B5ECB-169B-9003-5E74-3D992A9F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Routing in Angular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10F6E-2015-F046-DF6B-CBEE66E8C15A}"/>
              </a:ext>
            </a:extLst>
          </p:cNvPr>
          <p:cNvSpPr/>
          <p:nvPr/>
        </p:nvSpPr>
        <p:spPr>
          <a:xfrm>
            <a:off x="3990573" y="3017001"/>
            <a:ext cx="4234795" cy="32883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0CE61-848F-77D8-B560-EB0A67D50F70}"/>
              </a:ext>
            </a:extLst>
          </p:cNvPr>
          <p:cNvSpPr/>
          <p:nvPr/>
        </p:nvSpPr>
        <p:spPr>
          <a:xfrm>
            <a:off x="4271289" y="3995496"/>
            <a:ext cx="3184117" cy="21013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63E6F-EBC1-C46F-1085-D2B9B5BFDB96}"/>
              </a:ext>
            </a:extLst>
          </p:cNvPr>
          <p:cNvSpPr txBox="1"/>
          <p:nvPr/>
        </p:nvSpPr>
        <p:spPr>
          <a:xfrm>
            <a:off x="4247227" y="3185431"/>
            <a:ext cx="3537016" cy="38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GB" sz="1872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Routing and Navigation</a:t>
            </a:r>
            <a:endParaRPr lang="en-GB" sz="2400" b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D1F0DD-03E4-451D-DC08-FC3B1335796D}"/>
              </a:ext>
            </a:extLst>
          </p:cNvPr>
          <p:cNvSpPr/>
          <p:nvPr/>
        </p:nvSpPr>
        <p:spPr>
          <a:xfrm>
            <a:off x="4343473" y="3610514"/>
            <a:ext cx="1379517" cy="291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GB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Departments</a:t>
            </a:r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2D94D3-5B2F-3EFD-8E29-DB13B480B162}"/>
              </a:ext>
            </a:extLst>
          </p:cNvPr>
          <p:cNvSpPr/>
          <p:nvPr/>
        </p:nvSpPr>
        <p:spPr>
          <a:xfrm>
            <a:off x="6075889" y="3605314"/>
            <a:ext cx="1379517" cy="2915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GB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Employees</a:t>
            </a:r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C4D3DF-FA8E-FBE2-C73E-BC34A654E601}"/>
              </a:ext>
            </a:extLst>
          </p:cNvPr>
          <p:cNvSpPr txBox="1"/>
          <p:nvPr/>
        </p:nvSpPr>
        <p:spPr>
          <a:xfrm>
            <a:off x="4479820" y="4372457"/>
            <a:ext cx="2269786" cy="1326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GB" sz="14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localhost:4200/departments/</a:t>
            </a:r>
            <a:r>
              <a:rPr lang="en-GB" sz="140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DeparmentList</a:t>
            </a:r>
            <a:endParaRPr lang="en-GB" sz="140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13232">
              <a:spcAft>
                <a:spcPts val="600"/>
              </a:spcAft>
            </a:pPr>
            <a:endParaRPr lang="en-GB" sz="1404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13232">
              <a:spcAft>
                <a:spcPts val="600"/>
              </a:spcAft>
            </a:pPr>
            <a:r>
              <a:rPr lang="en-GB" sz="14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Localhost:4200/employees/</a:t>
            </a:r>
            <a:r>
              <a:rPr lang="en-GB" sz="1404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EmployeeList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4400E-1C99-E4E5-6302-3F211796172E}"/>
              </a:ext>
            </a:extLst>
          </p:cNvPr>
          <p:cNvSpPr txBox="1"/>
          <p:nvPr/>
        </p:nvSpPr>
        <p:spPr>
          <a:xfrm>
            <a:off x="4046716" y="2615979"/>
            <a:ext cx="2213643" cy="30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GB" sz="14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localhost:4200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321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DD3B05-71CC-DBE2-58E6-062DBCC9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Routing 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A1F554-48FB-C80E-162E-84E2A4804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88528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8211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1E7D5-9601-0C63-FE29-2F04576E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Wildcard Route and Redirecting Routes</a:t>
            </a:r>
          </a:p>
        </p:txBody>
      </p:sp>
    </p:spTree>
    <p:extLst>
      <p:ext uri="{BB962C8B-B14F-4D97-AF65-F5344CB8AC3E}">
        <p14:creationId xmlns:p14="http://schemas.microsoft.com/office/powerpoint/2010/main" val="24375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537C-C348-CE20-929F-8077E7E4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Route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B3045-8705-59C4-19F8-795FD7A90F76}"/>
              </a:ext>
            </a:extLst>
          </p:cNvPr>
          <p:cNvSpPr txBox="1"/>
          <p:nvPr/>
        </p:nvSpPr>
        <p:spPr>
          <a:xfrm>
            <a:off x="1016000" y="2438400"/>
            <a:ext cx="3860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dirty="0"/>
              <a:t>Angular</a:t>
            </a:r>
          </a:p>
          <a:p>
            <a:pPr marL="342900" indent="-342900">
              <a:buAutoNum type="arabicParenR"/>
            </a:pPr>
            <a:r>
              <a:rPr lang="en-GB" dirty="0"/>
              <a:t>Node</a:t>
            </a:r>
          </a:p>
          <a:p>
            <a:pPr marL="342900" indent="-342900">
              <a:buAutoNum type="arabicParenR"/>
            </a:pPr>
            <a:r>
              <a:rPr lang="en-GB" dirty="0"/>
              <a:t>MongoDB</a:t>
            </a:r>
          </a:p>
          <a:p>
            <a:pPr marL="342900" indent="-342900">
              <a:buAutoNum type="arabicParenR"/>
            </a:pPr>
            <a:r>
              <a:rPr lang="en-GB" dirty="0"/>
              <a:t>Ruby</a:t>
            </a:r>
          </a:p>
          <a:p>
            <a:pPr marL="342900" indent="-342900">
              <a:buAutoNum type="arabicParenR"/>
            </a:pPr>
            <a:r>
              <a:rPr lang="en-GB" dirty="0"/>
              <a:t>Bootstrap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D7B37-FA0D-743F-22F4-A697BE67F375}"/>
              </a:ext>
            </a:extLst>
          </p:cNvPr>
          <p:cNvSpPr txBox="1"/>
          <p:nvPr/>
        </p:nvSpPr>
        <p:spPr>
          <a:xfrm>
            <a:off x="6319520" y="2438400"/>
            <a:ext cx="468376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You selected department with id = 1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08A444-F0F9-E9EE-8D9C-A27133D29B4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876800" y="3177064"/>
            <a:ext cx="1442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5D8639-2A0E-E798-731D-32297D3CFF09}"/>
              </a:ext>
            </a:extLst>
          </p:cNvPr>
          <p:cNvSpPr txBox="1"/>
          <p:nvPr/>
        </p:nvSpPr>
        <p:spPr>
          <a:xfrm>
            <a:off x="1016000" y="1965008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DepartmentList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0DC7B5-D0E0-62B6-2ECE-33A03FAADB88}"/>
              </a:ext>
            </a:extLst>
          </p:cNvPr>
          <p:cNvSpPr txBox="1"/>
          <p:nvPr/>
        </p:nvSpPr>
        <p:spPr>
          <a:xfrm>
            <a:off x="6604000" y="1981082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DepartmentDetail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75788-DFDA-0DC1-12E5-1507C3BFF49B}"/>
              </a:ext>
            </a:extLst>
          </p:cNvPr>
          <p:cNvSpPr txBox="1"/>
          <p:nvPr/>
        </p:nvSpPr>
        <p:spPr>
          <a:xfrm>
            <a:off x="5323840" y="2790866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863278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274C1-DD0F-6A8F-2055-B3701C541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About the course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901A91-6AE7-4059-E3F5-1D789B48F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65802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0052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1E7D5-9601-0C63-FE29-2F04576EC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Param Map Observable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5005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537C-C348-CE20-929F-8077E7E4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Optional Route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B3045-8705-59C4-19F8-795FD7A90F76}"/>
              </a:ext>
            </a:extLst>
          </p:cNvPr>
          <p:cNvSpPr txBox="1"/>
          <p:nvPr/>
        </p:nvSpPr>
        <p:spPr>
          <a:xfrm>
            <a:off x="1016000" y="2438400"/>
            <a:ext cx="3860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GB" dirty="0">
                <a:solidFill>
                  <a:schemeClr val="accent1"/>
                </a:solidFill>
              </a:rPr>
              <a:t>Angular</a:t>
            </a:r>
          </a:p>
          <a:p>
            <a:pPr marL="342900" indent="-342900">
              <a:buAutoNum type="arabicParenR"/>
            </a:pPr>
            <a:r>
              <a:rPr lang="en-GB" dirty="0"/>
              <a:t>Node</a:t>
            </a:r>
          </a:p>
          <a:p>
            <a:pPr marL="342900" indent="-342900">
              <a:buAutoNum type="arabicParenR"/>
            </a:pPr>
            <a:r>
              <a:rPr lang="en-GB" dirty="0"/>
              <a:t>MongoDB</a:t>
            </a:r>
          </a:p>
          <a:p>
            <a:pPr marL="342900" indent="-342900">
              <a:buAutoNum type="arabicParenR"/>
            </a:pPr>
            <a:r>
              <a:rPr lang="en-GB" dirty="0"/>
              <a:t>Ruby</a:t>
            </a:r>
          </a:p>
          <a:p>
            <a:pPr marL="342900" indent="-342900">
              <a:buAutoNum type="arabicParenR"/>
            </a:pPr>
            <a:r>
              <a:rPr lang="en-GB" dirty="0"/>
              <a:t>Bootstrap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D7B37-FA0D-743F-22F4-A697BE67F375}"/>
              </a:ext>
            </a:extLst>
          </p:cNvPr>
          <p:cNvSpPr txBox="1"/>
          <p:nvPr/>
        </p:nvSpPr>
        <p:spPr>
          <a:xfrm>
            <a:off x="6319520" y="2438400"/>
            <a:ext cx="468376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You selected department with id = 1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08A444-F0F9-E9EE-8D9C-A27133D29B4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876800" y="3177064"/>
            <a:ext cx="1442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5D8639-2A0E-E798-731D-32297D3CFF09}"/>
              </a:ext>
            </a:extLst>
          </p:cNvPr>
          <p:cNvSpPr txBox="1"/>
          <p:nvPr/>
        </p:nvSpPr>
        <p:spPr>
          <a:xfrm>
            <a:off x="1016000" y="1965008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DepartmentList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0DC7B5-D0E0-62B6-2ECE-33A03FAADB88}"/>
              </a:ext>
            </a:extLst>
          </p:cNvPr>
          <p:cNvSpPr txBox="1"/>
          <p:nvPr/>
        </p:nvSpPr>
        <p:spPr>
          <a:xfrm>
            <a:off x="6604000" y="1981082"/>
            <a:ext cx="207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DepartmentDetail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75788-DFDA-0DC1-12E5-1507C3BFF49B}"/>
              </a:ext>
            </a:extLst>
          </p:cNvPr>
          <p:cNvSpPr txBox="1"/>
          <p:nvPr/>
        </p:nvSpPr>
        <p:spPr>
          <a:xfrm>
            <a:off x="5323840" y="2790866"/>
            <a:ext cx="49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43824D-3D90-8058-7DF3-EF1A38F7D3CF}"/>
              </a:ext>
            </a:extLst>
          </p:cNvPr>
          <p:cNvSpPr/>
          <p:nvPr/>
        </p:nvSpPr>
        <p:spPr>
          <a:xfrm>
            <a:off x="7010400" y="3429000"/>
            <a:ext cx="1016000" cy="391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799433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E3C80-A1CD-6EF2-29C0-5F0D4862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Routes contd.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67C951A-3F16-98AB-3373-5BECFF064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40783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1319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36A0-420C-06C9-4D4A-B65BA108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Angular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F6DD-43C8-012B-DE10-1BE990E7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241"/>
            <a:ext cx="10515600" cy="2570479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Vital to business application</a:t>
            </a:r>
          </a:p>
          <a:p>
            <a:r>
              <a:rPr lang="en-GB" dirty="0"/>
              <a:t>Create an experience that guides the user efficiently and effectively through the workflow</a:t>
            </a:r>
          </a:p>
          <a:p>
            <a:r>
              <a:rPr lang="en-GB" dirty="0"/>
              <a:t>Developers</a:t>
            </a:r>
          </a:p>
          <a:p>
            <a:pPr lvl="1"/>
            <a:r>
              <a:rPr lang="en-GB" dirty="0"/>
              <a:t>Data binding</a:t>
            </a:r>
          </a:p>
          <a:p>
            <a:pPr lvl="1"/>
            <a:r>
              <a:rPr lang="en-GB" dirty="0"/>
              <a:t>Change tracking</a:t>
            </a:r>
          </a:p>
          <a:p>
            <a:pPr lvl="1"/>
            <a:r>
              <a:rPr lang="en-GB" dirty="0"/>
              <a:t>Validation</a:t>
            </a:r>
          </a:p>
          <a:p>
            <a:pPr lvl="1"/>
            <a:r>
              <a:rPr lang="en-GB" dirty="0"/>
              <a:t>Visual feedback</a:t>
            </a:r>
          </a:p>
          <a:p>
            <a:pPr lvl="1"/>
            <a:r>
              <a:rPr lang="en-GB" dirty="0"/>
              <a:t>Error messages</a:t>
            </a:r>
          </a:p>
          <a:p>
            <a:pPr lvl="1"/>
            <a:r>
              <a:rPr lang="en-GB" dirty="0"/>
              <a:t>Form submission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BAFDAE-1C28-1D5F-2E2F-EA74817F0F81}"/>
              </a:ext>
            </a:extLst>
          </p:cNvPr>
          <p:cNvSpPr/>
          <p:nvPr/>
        </p:nvSpPr>
        <p:spPr>
          <a:xfrm>
            <a:off x="1371599" y="4794844"/>
            <a:ext cx="1369058" cy="8010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Template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E50FF3-4D36-915C-A507-24BF80618E19}"/>
              </a:ext>
            </a:extLst>
          </p:cNvPr>
          <p:cNvSpPr/>
          <p:nvPr/>
        </p:nvSpPr>
        <p:spPr>
          <a:xfrm>
            <a:off x="3704273" y="4786956"/>
            <a:ext cx="1513050" cy="8010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785B4-15DE-F431-4505-269197DC2B5B}"/>
              </a:ext>
            </a:extLst>
          </p:cNvPr>
          <p:cNvSpPr/>
          <p:nvPr/>
        </p:nvSpPr>
        <p:spPr>
          <a:xfrm>
            <a:off x="1168400" y="3931921"/>
            <a:ext cx="8971280" cy="27127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A75E38-D9E0-0639-B706-BEBAC47CDFCF}"/>
              </a:ext>
            </a:extLst>
          </p:cNvPr>
          <p:cNvSpPr/>
          <p:nvPr/>
        </p:nvSpPr>
        <p:spPr>
          <a:xfrm>
            <a:off x="6360160" y="4786956"/>
            <a:ext cx="1354613" cy="8010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BEE22C-6ABC-BAA4-FB70-E602232C44F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740657" y="5187478"/>
            <a:ext cx="963616" cy="7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6F8142-0D3E-2B17-BAC2-4ED3088474E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217323" y="5187478"/>
            <a:ext cx="11428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E3AE7F-B47C-C5C5-A7A1-7E236151AF8A}"/>
              </a:ext>
            </a:extLst>
          </p:cNvPr>
          <p:cNvSpPr txBox="1"/>
          <p:nvPr/>
        </p:nvSpPr>
        <p:spPr>
          <a:xfrm>
            <a:off x="1315798" y="5636528"/>
            <a:ext cx="135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Collect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44466D-2591-00A4-4AF4-DBEE611F4C09}"/>
              </a:ext>
            </a:extLst>
          </p:cNvPr>
          <p:cNvSpPr/>
          <p:nvPr/>
        </p:nvSpPr>
        <p:spPr>
          <a:xfrm>
            <a:off x="8605520" y="4797116"/>
            <a:ext cx="1354613" cy="8010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D036D5-A127-ACC8-9E17-D9AB254C5EFE}"/>
              </a:ext>
            </a:extLst>
          </p:cNvPr>
          <p:cNvSpPr txBox="1"/>
          <p:nvPr/>
        </p:nvSpPr>
        <p:spPr>
          <a:xfrm>
            <a:off x="3783491" y="5666522"/>
            <a:ext cx="135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Bind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ED0F12-61EB-1FC1-92F5-FE1B250B6125}"/>
              </a:ext>
            </a:extLst>
          </p:cNvPr>
          <p:cNvSpPr txBox="1"/>
          <p:nvPr/>
        </p:nvSpPr>
        <p:spPr>
          <a:xfrm>
            <a:off x="6349205" y="5676682"/>
            <a:ext cx="1354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Send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C54C07-9674-5AE0-D00F-D37D86B1B4B4}"/>
              </a:ext>
            </a:extLst>
          </p:cNvPr>
          <p:cNvCxnSpPr>
            <a:stCxn id="9" idx="3"/>
            <a:endCxn id="21" idx="1"/>
          </p:cNvCxnSpPr>
          <p:nvPr/>
        </p:nvCxnSpPr>
        <p:spPr>
          <a:xfrm>
            <a:off x="7714773" y="5187478"/>
            <a:ext cx="890747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20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979AE-D3BC-7DD7-8B53-D5828836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Two approaches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1A1C69-EC46-3277-DEE1-38C6F04C8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02535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2125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4EFE1-1D03-BDAD-C473-A30ED899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Template Driven Forms (TFD)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0F2B8864-A19D-7C70-8DDA-6793F4B83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7948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433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F82C2-16C5-56CE-EBFE-5870B788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Reactive Forms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F7D545-7FCD-7F22-9712-592B89A2E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92895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87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BDD591-1E90-B13A-8FC9-7340AA20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Prerequisites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331170-3CEC-7236-78F4-2656920FC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87730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24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FD3BB-6FD7-D15A-88A7-4328856C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Development Environment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00BC85-80B2-2C71-2834-4E0375050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89544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85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124BC-8B51-586F-599C-D1DA597E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Hello World App</a:t>
            </a:r>
          </a:p>
        </p:txBody>
      </p:sp>
      <p:pic>
        <p:nvPicPr>
          <p:cNvPr id="33" name="Picture 3" descr="Earth as a particle with gold and blue">
            <a:extLst>
              <a:ext uri="{FF2B5EF4-FFF2-40B4-BE49-F238E27FC236}">
                <a16:creationId xmlns:a16="http://schemas.microsoft.com/office/drawing/2014/main" id="{53A7584E-6EC7-9A9F-B6BE-FD30855D5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36" r="24626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9603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E7327-9F84-6B1F-6B85-CDD69E0C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Modules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6F8F6-113B-8D7F-A817-E375966DD4D2}"/>
              </a:ext>
            </a:extLst>
          </p:cNvPr>
          <p:cNvSpPr/>
          <p:nvPr/>
        </p:nvSpPr>
        <p:spPr>
          <a:xfrm>
            <a:off x="822960" y="3007360"/>
            <a:ext cx="1381760" cy="792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A1CC70-0B55-C511-D025-F7477B1028BF}"/>
              </a:ext>
            </a:extLst>
          </p:cNvPr>
          <p:cNvSpPr/>
          <p:nvPr/>
        </p:nvSpPr>
        <p:spPr>
          <a:xfrm>
            <a:off x="3484880" y="3017520"/>
            <a:ext cx="1341120" cy="792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Module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00D1B-ADD5-18B0-40F4-C6FF4082BED0}"/>
              </a:ext>
            </a:extLst>
          </p:cNvPr>
          <p:cNvSpPr/>
          <p:nvPr/>
        </p:nvSpPr>
        <p:spPr>
          <a:xfrm>
            <a:off x="822960" y="4153128"/>
            <a:ext cx="1381760" cy="792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3F9E62-3CD6-6077-F0F9-3CE598FA7B9C}"/>
              </a:ext>
            </a:extLst>
          </p:cNvPr>
          <p:cNvSpPr/>
          <p:nvPr/>
        </p:nvSpPr>
        <p:spPr>
          <a:xfrm>
            <a:off x="3484880" y="4153128"/>
            <a:ext cx="1341120" cy="792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E3B059-9E06-F842-F228-CD64A2E6FB0B}"/>
              </a:ext>
            </a:extLst>
          </p:cNvPr>
          <p:cNvSpPr/>
          <p:nvPr/>
        </p:nvSpPr>
        <p:spPr>
          <a:xfrm>
            <a:off x="355600" y="2072640"/>
            <a:ext cx="4856480" cy="3403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F74DAC-52F3-D7B8-6ECA-52A25ECA67F5}"/>
              </a:ext>
            </a:extLst>
          </p:cNvPr>
          <p:cNvSpPr txBox="1"/>
          <p:nvPr/>
        </p:nvSpPr>
        <p:spPr>
          <a:xfrm>
            <a:off x="777241" y="2275840"/>
            <a:ext cx="406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Angular App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B51203F-6C8D-64EA-BFE2-A9537D6A902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04720" y="3403600"/>
            <a:ext cx="1280160" cy="10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AB2EC4-D694-8717-8F50-756399840478}"/>
              </a:ext>
            </a:extLst>
          </p:cNvPr>
          <p:cNvCxnSpPr>
            <a:cxnSpLocks/>
          </p:cNvCxnSpPr>
          <p:nvPr/>
        </p:nvCxnSpPr>
        <p:spPr>
          <a:xfrm>
            <a:off x="2204720" y="4551680"/>
            <a:ext cx="1280160" cy="10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46F3D4A-5493-18FC-1C17-895B061B2101}"/>
              </a:ext>
            </a:extLst>
          </p:cNvPr>
          <p:cNvSpPr txBox="1"/>
          <p:nvPr/>
        </p:nvSpPr>
        <p:spPr>
          <a:xfrm>
            <a:off x="820421" y="3848328"/>
            <a:ext cx="4056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Import/Export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DBBC2B-35C8-510D-A2A3-08929C1FD082}"/>
              </a:ext>
            </a:extLst>
          </p:cNvPr>
          <p:cNvSpPr txBox="1"/>
          <p:nvPr/>
        </p:nvSpPr>
        <p:spPr>
          <a:xfrm>
            <a:off x="6256021" y="3180080"/>
            <a:ext cx="4069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Root Module - </a:t>
            </a:r>
            <a:r>
              <a:rPr lang="en-GB" sz="2800" dirty="0" err="1"/>
              <a:t>AppModule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4151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E7327-9F84-6B1F-6B85-CDD69E0C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Components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6F8F6-113B-8D7F-A817-E375966DD4D2}"/>
              </a:ext>
            </a:extLst>
          </p:cNvPr>
          <p:cNvSpPr/>
          <p:nvPr/>
        </p:nvSpPr>
        <p:spPr>
          <a:xfrm>
            <a:off x="822960" y="2423175"/>
            <a:ext cx="4003040" cy="7924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000D1B-ADD5-18B0-40F4-C6FF4082BED0}"/>
              </a:ext>
            </a:extLst>
          </p:cNvPr>
          <p:cNvSpPr/>
          <p:nvPr/>
        </p:nvSpPr>
        <p:spPr>
          <a:xfrm>
            <a:off x="822960" y="3429000"/>
            <a:ext cx="1473200" cy="17424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3F9E62-3CD6-6077-F0F9-3CE598FA7B9C}"/>
              </a:ext>
            </a:extLst>
          </p:cNvPr>
          <p:cNvSpPr/>
          <p:nvPr/>
        </p:nvSpPr>
        <p:spPr>
          <a:xfrm>
            <a:off x="2489200" y="3429000"/>
            <a:ext cx="2336800" cy="17424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E3B059-9E06-F842-F228-CD64A2E6FB0B}"/>
              </a:ext>
            </a:extLst>
          </p:cNvPr>
          <p:cNvSpPr/>
          <p:nvPr/>
        </p:nvSpPr>
        <p:spPr>
          <a:xfrm>
            <a:off x="355600" y="2072640"/>
            <a:ext cx="4856480" cy="3403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7DBBC2B-35C8-510D-A2A3-08929C1FD082}"/>
              </a:ext>
            </a:extLst>
          </p:cNvPr>
          <p:cNvSpPr txBox="1"/>
          <p:nvPr/>
        </p:nvSpPr>
        <p:spPr>
          <a:xfrm>
            <a:off x="6256021" y="2565400"/>
            <a:ext cx="4069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Root Component - </a:t>
            </a:r>
            <a:r>
              <a:rPr lang="en-GB" sz="2800" dirty="0" err="1"/>
              <a:t>AppComponent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23289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1178</Words>
  <Application>Microsoft Office PowerPoint</Application>
  <PresentationFormat>Widescreen</PresentationFormat>
  <Paragraphs>366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Angular Bootcamp</vt:lpstr>
      <vt:lpstr>Introduction</vt:lpstr>
      <vt:lpstr>What and why?</vt:lpstr>
      <vt:lpstr>About the course</vt:lpstr>
      <vt:lpstr>Prerequisites</vt:lpstr>
      <vt:lpstr>Development Environment</vt:lpstr>
      <vt:lpstr>Hello World App</vt:lpstr>
      <vt:lpstr>Modules</vt:lpstr>
      <vt:lpstr>Components</vt:lpstr>
      <vt:lpstr>Components contd.</vt:lpstr>
      <vt:lpstr>Services</vt:lpstr>
      <vt:lpstr>Architecture Summary</vt:lpstr>
      <vt:lpstr>Component</vt:lpstr>
      <vt:lpstr>Binding</vt:lpstr>
      <vt:lpstr>Structural Directives</vt:lpstr>
      <vt:lpstr>Component Interaction</vt:lpstr>
      <vt:lpstr>Example</vt:lpstr>
      <vt:lpstr>Pipes</vt:lpstr>
      <vt:lpstr>Principles</vt:lpstr>
      <vt:lpstr>Services</vt:lpstr>
      <vt:lpstr>Dependency Injection</vt:lpstr>
      <vt:lpstr>Code without DI</vt:lpstr>
      <vt:lpstr>Code without DI contd.</vt:lpstr>
      <vt:lpstr>DI as design pattern</vt:lpstr>
      <vt:lpstr>DI as design pattern contd.</vt:lpstr>
      <vt:lpstr>DI as design pattern contd.</vt:lpstr>
      <vt:lpstr>DI as design pattern contd.</vt:lpstr>
      <vt:lpstr>DI as a framework</vt:lpstr>
      <vt:lpstr>DI as a framework contd.</vt:lpstr>
      <vt:lpstr>Hierarchical DI in Angular</vt:lpstr>
      <vt:lpstr>Http Mechanism</vt:lpstr>
      <vt:lpstr>Observables</vt:lpstr>
      <vt:lpstr>Observables</vt:lpstr>
      <vt:lpstr>HTTP, Observable and RxJS</vt:lpstr>
      <vt:lpstr>Example</vt:lpstr>
      <vt:lpstr>Routing in Angular</vt:lpstr>
      <vt:lpstr>Routing App</vt:lpstr>
      <vt:lpstr>Wildcard Route and Redirecting Routes</vt:lpstr>
      <vt:lpstr>Route Parameters</vt:lpstr>
      <vt:lpstr>Param Map Observable</vt:lpstr>
      <vt:lpstr>Optional Route Parameters</vt:lpstr>
      <vt:lpstr>Routes contd.</vt:lpstr>
      <vt:lpstr>Angular Forms</vt:lpstr>
      <vt:lpstr>Two approaches</vt:lpstr>
      <vt:lpstr>Template Driven Forms (TFD)</vt:lpstr>
      <vt:lpstr>Reactive 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Bootcamp</dc:title>
  <dc:creator>Nar, Rantu</dc:creator>
  <cp:lastModifiedBy>Nar, Rantu</cp:lastModifiedBy>
  <cp:revision>1</cp:revision>
  <dcterms:created xsi:type="dcterms:W3CDTF">2023-07-23T12:05:45Z</dcterms:created>
  <dcterms:modified xsi:type="dcterms:W3CDTF">2023-10-01T09:22:55Z</dcterms:modified>
</cp:coreProperties>
</file>