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D48-B4E8-D07F-1D81-1D03B09F4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9D05C-4F0E-F585-3273-95BEF6DF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CC2E-7C27-6C37-BDFD-6A6CBFD5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BFA9-4D50-E130-A586-4768C02D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0959-013D-6F92-77F6-40D5EB54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17AB-A1CF-CB3B-EE0E-2C905860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0FAD-4BD0-AA28-BC89-15950249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806F-B47F-5B80-4250-EF49A1F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A507-4A38-F9B4-572F-CCEDC8EB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4CB3-5412-6328-659B-54A2E36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6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F6257-E1A1-AAF9-963D-59A9DC1FD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9B1E7-6A14-753A-6473-D8717593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3D57-FA95-035C-698A-E5C498E0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B558-D1E5-E299-535A-D03A710A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A810-DE9B-13D2-A3FC-5A766302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A823-C1EB-2EE2-1386-233E2698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0F8F-5CD1-F180-F925-067EFB33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83A4-BCA3-6C9A-DF64-EDD17F6F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D611-403E-733C-272F-79A8AC5B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E654-D13B-15C7-92A1-652E7978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F16C-DC55-3930-93DC-B7FBD8E4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69DE8-4FCA-42D3-943D-D82928E7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1739-49B9-1D7F-A751-27FA466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7725-73DF-C248-9B81-23B68DEF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88D6-F3B8-3476-1F87-021F0421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2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C239-E200-3C0D-ED38-BEF5846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858F-C5E8-E1CC-1C87-3EDD19B83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29B2C-6C9B-BE99-18EC-7E66BC67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896B4-419D-39FB-5C96-57DBCFDF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F3789-0B7F-63B3-235C-88DF0A4A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3B686-0858-8A0C-DECC-3CC3277E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9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7DD1-67CB-C1BD-090A-AE75F836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A8106-8A1A-81F5-F057-F69C12C1F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7D02-4811-2AB2-0467-FEC6DECE7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33FC1-157D-A9FB-984F-A34FECEEE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7F765-E9BC-7D20-8857-769E2D62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47346-8E84-87F1-6052-E5F5EE32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E56C-774C-AEA4-E1DF-2007D42C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C59C0-10F9-3B3E-8B7E-F63AFCAD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6EC1-FB75-9250-8402-D07DB32A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3B6A7-AB7C-64B4-D8F8-F85D010A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4468E-ED4C-9932-79E5-131CA6F4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4B15C-45C7-B493-F0DC-3381EFD5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18342-27EA-70AD-B772-28231184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98AE6-1278-0C14-3F94-9FDC7B33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C6C4A-30CF-84A0-E5DC-3209D47C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7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F318-C0BF-82AA-7ECD-105557E6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3A01-CBE0-CF72-CBE0-A8BB7851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A505D-61B7-7A7C-85B3-449E1C0B2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69F99-18DB-1EA1-0161-B51809B3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BA6F5-7721-13B2-6E7B-7FB111DB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CD20F-392C-8FB8-E787-AEF34F12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0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0123-41AC-6E0C-4DB3-750056E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16E37-754B-121A-07D5-F7082D1EB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82385-1E23-F166-1736-6EDBDE7D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2F4C3-5AF6-8343-4E13-D101602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FB04-84E3-8653-5199-F0C33668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F42E9-D08A-0940-BE76-4B6D546F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7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5801E-FEB1-C93E-7533-87AD690C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163D5-1BB0-CADF-37B8-D51F96A0D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7129-6FE9-F296-1167-B79AD711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A0-21BD-4EEF-9E12-0FA060FECCA3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262C-EE93-5C6A-C1D1-DEA25BFFB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39F1-228B-BE43-D666-3A43393EF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ED9B-E0F5-4542-964A-331C919A5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7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AD2EA3-B641-A85F-789E-9A815712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92087"/>
            <a:ext cx="11953875" cy="6599237"/>
          </a:xfrm>
        </p:spPr>
        <p:txBody>
          <a:bodyPr/>
          <a:lstStyle/>
          <a:p>
            <a:r>
              <a:rPr lang="en-US" b="1" dirty="0"/>
              <a:t>Advance monitoring &amp; alerting in microservice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Advance alert &amp; monitoring system helps to get the notification and solve the application problem before end user report that issue in production, it keeps checking multiple database connectivity, </a:t>
            </a:r>
            <a:r>
              <a:rPr lang="en-US" sz="1800" dirty="0" err="1"/>
              <a:t>kafka</a:t>
            </a:r>
            <a:r>
              <a:rPr lang="en-US" sz="1800" dirty="0"/>
              <a:t> connectivity and any API failures or slow response to notify the concern persons in advance. (Based on the input, data will be saved to different </a:t>
            </a:r>
            <a:r>
              <a:rPr lang="en-US" sz="1800" dirty="0" err="1"/>
              <a:t>db</a:t>
            </a:r>
            <a:r>
              <a:rPr lang="en-US" sz="1800" dirty="0"/>
              <a:t> tables)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Springboot</a:t>
            </a:r>
            <a:r>
              <a:rPr lang="en-US" sz="1800" dirty="0"/>
              <a:t> microservice having REST </a:t>
            </a:r>
            <a:r>
              <a:rPr lang="en-US" sz="1800" dirty="0" err="1"/>
              <a:t>apis</a:t>
            </a:r>
            <a:r>
              <a:rPr lang="en-US" sz="1800" dirty="0"/>
              <a:t>(GET,POST) with different response code(200,400,500)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Microservice is having two different database connectivity( </a:t>
            </a:r>
            <a:r>
              <a:rPr lang="en-US" sz="1800" dirty="0" err="1"/>
              <a:t>Mysql</a:t>
            </a:r>
            <a:r>
              <a:rPr lang="en-US" sz="1800" dirty="0"/>
              <a:t> &amp; </a:t>
            </a:r>
            <a:r>
              <a:rPr lang="en-US" sz="1800" dirty="0" err="1"/>
              <a:t>PostgresSql</a:t>
            </a:r>
            <a:r>
              <a:rPr lang="en-US" sz="1800" dirty="0"/>
              <a:t> 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Microservice is having a </a:t>
            </a:r>
            <a:r>
              <a:rPr lang="en-US" sz="1800" dirty="0" err="1"/>
              <a:t>kafka</a:t>
            </a:r>
            <a:r>
              <a:rPr lang="en-US" sz="1800" dirty="0"/>
              <a:t> connection as a consumer.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Monitoring mechanism is needed to trigger an alert in case of either of the DB connectivity goes down or </a:t>
            </a:r>
            <a:r>
              <a:rPr lang="en-US" sz="1800" dirty="0" err="1"/>
              <a:t>kafka</a:t>
            </a:r>
            <a:r>
              <a:rPr lang="en-US" sz="1800" dirty="0"/>
              <a:t> connectivity goes down or any </a:t>
            </a:r>
            <a:r>
              <a:rPr lang="en-US" sz="1800" dirty="0" err="1"/>
              <a:t>api</a:t>
            </a:r>
            <a:r>
              <a:rPr lang="en-US" sz="1800" dirty="0"/>
              <a:t> returns 500 response code.</a:t>
            </a:r>
            <a:endParaRPr lang="en-I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Technology used are – </a:t>
            </a:r>
            <a:r>
              <a:rPr lang="en-IN" sz="1800" dirty="0" err="1"/>
              <a:t>springboot</a:t>
            </a:r>
            <a:r>
              <a:rPr lang="en-IN" sz="1800" dirty="0"/>
              <a:t> actuator, Prometheus, Grafana.</a:t>
            </a:r>
          </a:p>
          <a:p>
            <a:pPr algn="l"/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1FE8B-7B07-56DA-2BD7-04CF99AC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590925"/>
            <a:ext cx="7019925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2F79E4-6E21-2C66-595A-A700617CB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4" y="76203"/>
            <a:ext cx="11953876" cy="6696072"/>
          </a:xfrm>
        </p:spPr>
        <p:txBody>
          <a:bodyPr/>
          <a:lstStyle/>
          <a:p>
            <a:r>
              <a:rPr lang="en-US" b="1" dirty="0"/>
              <a:t>Grafana Dashboard &amp; Alert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Dashboard is having 6 major panel (</a:t>
            </a:r>
            <a:r>
              <a:rPr lang="en-US" sz="1800" dirty="0" err="1"/>
              <a:t>MySql</a:t>
            </a:r>
            <a:r>
              <a:rPr lang="en-US" sz="1800" dirty="0"/>
              <a:t> Connection, </a:t>
            </a:r>
            <a:r>
              <a:rPr lang="en-US" sz="1800" dirty="0" err="1"/>
              <a:t>PostgreSql</a:t>
            </a:r>
            <a:r>
              <a:rPr lang="en-US" sz="1800" dirty="0"/>
              <a:t> Connection, GET </a:t>
            </a:r>
            <a:r>
              <a:rPr lang="en-US" sz="1800" dirty="0" err="1"/>
              <a:t>api</a:t>
            </a:r>
            <a:r>
              <a:rPr lang="en-US" sz="1800" dirty="0"/>
              <a:t> 500, POST </a:t>
            </a:r>
            <a:r>
              <a:rPr lang="en-US" sz="1800" dirty="0" err="1"/>
              <a:t>api</a:t>
            </a:r>
            <a:r>
              <a:rPr lang="en-US" sz="1800" dirty="0"/>
              <a:t> 500, POST 200 max response time, </a:t>
            </a:r>
            <a:r>
              <a:rPr lang="en-US" sz="1800" dirty="0" err="1"/>
              <a:t>kafka</a:t>
            </a:r>
            <a:r>
              <a:rPr lang="en-US" sz="1800" dirty="0"/>
              <a:t> connection)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MySql</a:t>
            </a:r>
            <a:r>
              <a:rPr lang="en-US" sz="1800" dirty="0"/>
              <a:t> Connection &amp; </a:t>
            </a:r>
            <a:r>
              <a:rPr lang="en-US" sz="1800" dirty="0" err="1"/>
              <a:t>PostgreSql</a:t>
            </a:r>
            <a:r>
              <a:rPr lang="en-US" sz="1800" dirty="0"/>
              <a:t> Connection value could be 0 or 1 where 0 means connection is ok and 1 means error.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Kafka connection value grater than 0 means it connected to brokers where 0 means no connection.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The alert will be trigger if either of </a:t>
            </a:r>
            <a:r>
              <a:rPr lang="en-US" sz="1800" dirty="0" err="1"/>
              <a:t>MySql</a:t>
            </a:r>
            <a:r>
              <a:rPr lang="en-US" sz="1800" dirty="0"/>
              <a:t> Connection/Postgres Connection value become 1 or Kafka Connection value become 0 or GET/POST(500) panel value becomes more than 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It’s also possible to monitor the max response time of /account/create </a:t>
            </a:r>
            <a:r>
              <a:rPr lang="en-US" sz="1800" dirty="0" err="1"/>
              <a:t>api</a:t>
            </a:r>
            <a:r>
              <a:rPr lang="en-US" sz="1800" dirty="0"/>
              <a:t> to determine if it’s more than expected average value or not then the alert can be sent for further investigation to identify the slowness of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91BDD-8B1B-DDEA-5F3B-80152B38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3105150"/>
            <a:ext cx="11382375" cy="3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Rantu Nar</dc:creator>
  <cp:lastModifiedBy>Rantu Nar</cp:lastModifiedBy>
  <cp:revision>34</cp:revision>
  <dcterms:created xsi:type="dcterms:W3CDTF">2023-05-07T20:35:27Z</dcterms:created>
  <dcterms:modified xsi:type="dcterms:W3CDTF">2023-06-10T14:31:18Z</dcterms:modified>
</cp:coreProperties>
</file>