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2FD0-D055-4398-8C01-A4F29D29722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8ECA-BE0F-468B-8739-14898098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Microservices</a:t>
            </a:r>
            <a:r>
              <a:rPr lang="en-US" b="1" dirty="0" smtClean="0"/>
              <a:t> (Spring Cloud)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Spring Cloud </a:t>
            </a:r>
            <a:r>
              <a:rPr lang="en-US" b="1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2 </a:t>
            </a:r>
            <a:r>
              <a:rPr lang="en-US" dirty="0" err="1" smtClean="0"/>
              <a:t>yml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960" y="1825625"/>
            <a:ext cx="8014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pplication.yml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74" y="1825625"/>
            <a:ext cx="78276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Spring Cloud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Toots and IDE</a:t>
            </a:r>
          </a:p>
          <a:p>
            <a:r>
              <a:rPr lang="en-US" dirty="0" smtClean="0"/>
              <a:t>Dependency </a:t>
            </a:r>
          </a:p>
          <a:p>
            <a:r>
              <a:rPr lang="en-US" dirty="0" smtClean="0"/>
              <a:t>Profiles (native and remote)</a:t>
            </a:r>
          </a:p>
          <a:p>
            <a:r>
              <a:rPr lang="en-US" dirty="0" smtClean="0"/>
              <a:t>Kick start native profile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4593"/>
            <a:ext cx="10515600" cy="942846"/>
          </a:xfrm>
        </p:spPr>
        <p:txBody>
          <a:bodyPr/>
          <a:lstStyle/>
          <a:p>
            <a:r>
              <a:rPr lang="en-US" dirty="0" smtClean="0"/>
              <a:t>What is Spring Cloud </a:t>
            </a:r>
            <a:r>
              <a:rPr lang="en-US" dirty="0" err="1" smtClean="0"/>
              <a:t>Config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74573"/>
            <a:ext cx="10515600" cy="4615077"/>
          </a:xfrm>
        </p:spPr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provides server-side and client-side support for externalized configuration in a distributed system. With the </a:t>
            </a:r>
            <a:r>
              <a:rPr lang="en-US" dirty="0" err="1" smtClean="0"/>
              <a:t>Config</a:t>
            </a:r>
            <a:r>
              <a:rPr lang="en-US" dirty="0" smtClean="0"/>
              <a:t> Server, you have a central place to manage external properties for applications across all environments. The concepts on both client and server map identically to the Spring Environment and </a:t>
            </a:r>
            <a:r>
              <a:rPr lang="en-US" dirty="0" err="1" smtClean="0"/>
              <a:t>PropertySource</a:t>
            </a:r>
            <a:r>
              <a:rPr lang="en-US" dirty="0" smtClean="0"/>
              <a:t> abstractions, so they fit very well with Spring applications but can be used with any application running in any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7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03" y="148282"/>
            <a:ext cx="10717599" cy="1507523"/>
          </a:xfrm>
        </p:spPr>
        <p:txBody>
          <a:bodyPr>
            <a:normAutofit fontScale="90000"/>
          </a:bodyPr>
          <a:lstStyle/>
          <a:p>
            <a:r>
              <a:rPr lang="en-US" dirty="0"/>
              <a:t>Toots and 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84" y="1655805"/>
            <a:ext cx="10828466" cy="4433845"/>
          </a:xfrm>
        </p:spPr>
        <p:txBody>
          <a:bodyPr/>
          <a:lstStyle/>
          <a:p>
            <a:r>
              <a:rPr lang="en-US" dirty="0" smtClean="0"/>
              <a:t>IDE - Eclipse </a:t>
            </a:r>
          </a:p>
          <a:p>
            <a:r>
              <a:rPr lang="en-US" dirty="0" smtClean="0"/>
              <a:t>Build Tool – maven </a:t>
            </a:r>
          </a:p>
          <a:p>
            <a:r>
              <a:rPr lang="en-US" dirty="0" smtClean="0"/>
              <a:t>Server – embedded tomcat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214184"/>
            <a:ext cx="9144000" cy="717336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03" y="1415980"/>
            <a:ext cx="7504670" cy="387708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892" y="1309816"/>
            <a:ext cx="11154032" cy="39479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49" y="1433385"/>
            <a:ext cx="8657967" cy="33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6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(native and remote)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Store configuration locally or in remote 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59"/>
          </a:xfrm>
        </p:spPr>
        <p:txBody>
          <a:bodyPr/>
          <a:lstStyle/>
          <a:p>
            <a:r>
              <a:rPr lang="en-US" dirty="0" smtClean="0"/>
              <a:t>Native profile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18" y="1507524"/>
            <a:ext cx="9926342" cy="46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1 </a:t>
            </a:r>
            <a:r>
              <a:rPr lang="en-US" dirty="0" err="1" smtClean="0"/>
              <a:t>yml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5584"/>
            <a:ext cx="10515600" cy="39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Microservices (Spring Cloud) </vt:lpstr>
      <vt:lpstr>Topic</vt:lpstr>
      <vt:lpstr>What is Spring Cloud Config ?</vt:lpstr>
      <vt:lpstr>Toots and IDE </vt:lpstr>
      <vt:lpstr>Dependency</vt:lpstr>
      <vt:lpstr>PowerPoint Presentation</vt:lpstr>
      <vt:lpstr>Profiles (native and remote)</vt:lpstr>
      <vt:lpstr>Native profile </vt:lpstr>
      <vt:lpstr>Service 1 yml </vt:lpstr>
      <vt:lpstr>Service 2 yml</vt:lpstr>
      <vt:lpstr>application.yml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(Spring Cloud) </dc:title>
  <dc:creator>admin</dc:creator>
  <cp:lastModifiedBy>admin</cp:lastModifiedBy>
  <cp:revision>5</cp:revision>
  <dcterms:created xsi:type="dcterms:W3CDTF">2020-08-29T03:42:09Z</dcterms:created>
  <dcterms:modified xsi:type="dcterms:W3CDTF">2020-08-30T04:07:18Z</dcterms:modified>
</cp:coreProperties>
</file>