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A4368-BE61-465F-B6C7-76591CF942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B16011-10C8-4A97-B457-5ACD7FCE6AA5}">
      <dgm:prSet custT="1"/>
      <dgm:spPr/>
      <dgm:t>
        <a:bodyPr/>
        <a:lstStyle/>
        <a:p>
          <a:pPr algn="l"/>
          <a:r>
            <a:rPr lang="en-US" sz="1500" dirty="0"/>
            <a:t>Travelling around the world by using airways as a mode of transport has become common these days .</a:t>
          </a:r>
        </a:p>
      </dgm:t>
    </dgm:pt>
    <dgm:pt modelId="{41593C7B-B74E-4231-941F-3AD60E2108B7}" type="parTrans" cxnId="{FA5499AA-A9AE-44C8-BFBA-CA4FFF8CC24C}">
      <dgm:prSet/>
      <dgm:spPr/>
      <dgm:t>
        <a:bodyPr/>
        <a:lstStyle/>
        <a:p>
          <a:endParaRPr lang="en-US"/>
        </a:p>
      </dgm:t>
    </dgm:pt>
    <dgm:pt modelId="{A53AAB0D-A27C-4EF4-A4E6-179FE283A71F}" type="sibTrans" cxnId="{FA5499AA-A9AE-44C8-BFBA-CA4FFF8CC24C}">
      <dgm:prSet/>
      <dgm:spPr/>
      <dgm:t>
        <a:bodyPr/>
        <a:lstStyle/>
        <a:p>
          <a:endParaRPr lang="en-US"/>
        </a:p>
      </dgm:t>
    </dgm:pt>
    <dgm:pt modelId="{AA06B996-9101-4B8F-AB69-5904C058B305}">
      <dgm:prSet custT="1"/>
      <dgm:spPr/>
      <dgm:t>
        <a:bodyPr/>
        <a:lstStyle/>
        <a:p>
          <a:pPr algn="l"/>
          <a:r>
            <a:rPr lang="en-US" sz="1500" dirty="0"/>
            <a:t>Austin-Bergstrom International Airport is the airport located in the Austin-The capital of Texas. </a:t>
          </a:r>
        </a:p>
      </dgm:t>
    </dgm:pt>
    <dgm:pt modelId="{46E61506-D343-4FA2-8563-983EF666F064}" type="parTrans" cxnId="{E8AD87C5-48A3-404A-AA5F-8AB71F82B521}">
      <dgm:prSet/>
      <dgm:spPr/>
      <dgm:t>
        <a:bodyPr/>
        <a:lstStyle/>
        <a:p>
          <a:endParaRPr lang="en-US"/>
        </a:p>
      </dgm:t>
    </dgm:pt>
    <dgm:pt modelId="{CB93F94D-48D6-466E-B20D-0650A0267AC6}" type="sibTrans" cxnId="{E8AD87C5-48A3-404A-AA5F-8AB71F82B521}">
      <dgm:prSet/>
      <dgm:spPr/>
      <dgm:t>
        <a:bodyPr/>
        <a:lstStyle/>
        <a:p>
          <a:endParaRPr lang="en-US"/>
        </a:p>
      </dgm:t>
    </dgm:pt>
    <dgm:pt modelId="{C2A9109D-FF33-42F2-B73F-463565B3BD78}">
      <dgm:prSet custT="1"/>
      <dgm:spPr/>
      <dgm:t>
        <a:bodyPr/>
        <a:lstStyle/>
        <a:p>
          <a:pPr algn="l"/>
          <a:r>
            <a:rPr lang="en-US" sz="1500" dirty="0"/>
            <a:t>Facilities provided on the airport plays an important role, as the passenger spend more time on the airport.</a:t>
          </a:r>
        </a:p>
      </dgm:t>
    </dgm:pt>
    <dgm:pt modelId="{D68BAE6C-DFB7-42C6-8A65-57606E709F4A}" type="parTrans" cxnId="{F265D195-A7A4-49CB-9890-9E1C42E297CE}">
      <dgm:prSet/>
      <dgm:spPr/>
      <dgm:t>
        <a:bodyPr/>
        <a:lstStyle/>
        <a:p>
          <a:endParaRPr lang="en-US"/>
        </a:p>
      </dgm:t>
    </dgm:pt>
    <dgm:pt modelId="{57058192-2A2E-4D0F-8BD2-57696BD142EB}" type="sibTrans" cxnId="{F265D195-A7A4-49CB-9890-9E1C42E297CE}">
      <dgm:prSet/>
      <dgm:spPr/>
      <dgm:t>
        <a:bodyPr/>
        <a:lstStyle/>
        <a:p>
          <a:endParaRPr lang="en-US"/>
        </a:p>
      </dgm:t>
    </dgm:pt>
    <dgm:pt modelId="{B1F57D58-516E-4261-9516-ED6201BFAA28}">
      <dgm:prSet custT="1"/>
      <dgm:spPr/>
      <dgm:t>
        <a:bodyPr/>
        <a:lstStyle/>
        <a:p>
          <a:pPr algn="l"/>
          <a:r>
            <a:rPr lang="en-US" sz="1500" dirty="0"/>
            <a:t>The main objective of this project is to analyze the correlations of all the facilities provided on the Austin-Bergstrom International Airport with the overall satisfaction rate.</a:t>
          </a:r>
        </a:p>
      </dgm:t>
    </dgm:pt>
    <dgm:pt modelId="{67D47357-C20C-42E5-9E25-B3388681A46B}" type="parTrans" cxnId="{F677B4AB-F5B1-4DC4-B266-D78F36C4D67D}">
      <dgm:prSet/>
      <dgm:spPr/>
      <dgm:t>
        <a:bodyPr/>
        <a:lstStyle/>
        <a:p>
          <a:endParaRPr lang="en-US"/>
        </a:p>
      </dgm:t>
    </dgm:pt>
    <dgm:pt modelId="{FC916D75-E546-4508-B283-188AB0141D99}" type="sibTrans" cxnId="{F677B4AB-F5B1-4DC4-B266-D78F36C4D67D}">
      <dgm:prSet/>
      <dgm:spPr/>
      <dgm:t>
        <a:bodyPr/>
        <a:lstStyle/>
        <a:p>
          <a:endParaRPr lang="en-US"/>
        </a:p>
      </dgm:t>
    </dgm:pt>
    <dgm:pt modelId="{514C8E6F-0272-4E26-8512-52B76DBF48F0}" type="pres">
      <dgm:prSet presAssocID="{5E8A4368-BE61-465F-B6C7-76591CF942C3}" presName="root" presStyleCnt="0">
        <dgm:presLayoutVars>
          <dgm:dir/>
          <dgm:resizeHandles val="exact"/>
        </dgm:presLayoutVars>
      </dgm:prSet>
      <dgm:spPr/>
    </dgm:pt>
    <dgm:pt modelId="{79C04458-FC41-4FB6-9EC5-199543C687D2}" type="pres">
      <dgm:prSet presAssocID="{5E8A4368-BE61-465F-B6C7-76591CF942C3}" presName="container" presStyleCnt="0">
        <dgm:presLayoutVars>
          <dgm:dir/>
          <dgm:resizeHandles val="exact"/>
        </dgm:presLayoutVars>
      </dgm:prSet>
      <dgm:spPr/>
    </dgm:pt>
    <dgm:pt modelId="{40B0706F-628E-4794-807E-034B1BD59F4D}" type="pres">
      <dgm:prSet presAssocID="{2EB16011-10C8-4A97-B457-5ACD7FCE6AA5}" presName="compNode" presStyleCnt="0"/>
      <dgm:spPr/>
    </dgm:pt>
    <dgm:pt modelId="{2DAF4AFD-46EC-4C00-AF42-78FCC807C0C0}" type="pres">
      <dgm:prSet presAssocID="{2EB16011-10C8-4A97-B457-5ACD7FCE6AA5}" presName="iconBgRect" presStyleLbl="bgShp" presStyleIdx="0" presStyleCnt="4"/>
      <dgm:spPr/>
    </dgm:pt>
    <dgm:pt modelId="{7A600660-CCA0-4655-9676-0AC8E5D534D1}" type="pres">
      <dgm:prSet presAssocID="{2EB16011-10C8-4A97-B457-5ACD7FCE6A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DE984CF-CC32-4D7E-856C-BEA0DE1933A8}" type="pres">
      <dgm:prSet presAssocID="{2EB16011-10C8-4A97-B457-5ACD7FCE6AA5}" presName="spaceRect" presStyleCnt="0"/>
      <dgm:spPr/>
    </dgm:pt>
    <dgm:pt modelId="{F47F145F-3737-4FF0-8939-5B6A9916AD0E}" type="pres">
      <dgm:prSet presAssocID="{2EB16011-10C8-4A97-B457-5ACD7FCE6AA5}" presName="textRect" presStyleLbl="revTx" presStyleIdx="0" presStyleCnt="4">
        <dgm:presLayoutVars>
          <dgm:chMax val="1"/>
          <dgm:chPref val="1"/>
        </dgm:presLayoutVars>
      </dgm:prSet>
      <dgm:spPr/>
    </dgm:pt>
    <dgm:pt modelId="{9F0E63F8-5EDE-4C87-A269-69B65446AE83}" type="pres">
      <dgm:prSet presAssocID="{A53AAB0D-A27C-4EF4-A4E6-179FE283A71F}" presName="sibTrans" presStyleLbl="sibTrans2D1" presStyleIdx="0" presStyleCnt="0"/>
      <dgm:spPr/>
    </dgm:pt>
    <dgm:pt modelId="{B87B1FC1-06DB-46E3-B787-AF722E9733F1}" type="pres">
      <dgm:prSet presAssocID="{AA06B996-9101-4B8F-AB69-5904C058B305}" presName="compNode" presStyleCnt="0"/>
      <dgm:spPr/>
    </dgm:pt>
    <dgm:pt modelId="{18BDF629-A803-4A6B-9B32-87BFC80520F6}" type="pres">
      <dgm:prSet presAssocID="{AA06B996-9101-4B8F-AB69-5904C058B305}" presName="iconBgRect" presStyleLbl="bgShp" presStyleIdx="1" presStyleCnt="4"/>
      <dgm:spPr/>
    </dgm:pt>
    <dgm:pt modelId="{07E2E98C-E6DD-4C98-8F62-925EBC85BF49}" type="pres">
      <dgm:prSet presAssocID="{AA06B996-9101-4B8F-AB69-5904C058B3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A6087C2A-0D45-4383-827A-BC4563915243}" type="pres">
      <dgm:prSet presAssocID="{AA06B996-9101-4B8F-AB69-5904C058B305}" presName="spaceRect" presStyleCnt="0"/>
      <dgm:spPr/>
    </dgm:pt>
    <dgm:pt modelId="{56EADB3E-00C5-440E-B87A-5FA5794F4A92}" type="pres">
      <dgm:prSet presAssocID="{AA06B996-9101-4B8F-AB69-5904C058B305}" presName="textRect" presStyleLbl="revTx" presStyleIdx="1" presStyleCnt="4">
        <dgm:presLayoutVars>
          <dgm:chMax val="1"/>
          <dgm:chPref val="1"/>
        </dgm:presLayoutVars>
      </dgm:prSet>
      <dgm:spPr/>
    </dgm:pt>
    <dgm:pt modelId="{11EDC5F8-862A-473F-9F00-716516934D1C}" type="pres">
      <dgm:prSet presAssocID="{CB93F94D-48D6-466E-B20D-0650A0267AC6}" presName="sibTrans" presStyleLbl="sibTrans2D1" presStyleIdx="0" presStyleCnt="0"/>
      <dgm:spPr/>
    </dgm:pt>
    <dgm:pt modelId="{9123C576-1546-48BB-B596-98DD050F7959}" type="pres">
      <dgm:prSet presAssocID="{C2A9109D-FF33-42F2-B73F-463565B3BD78}" presName="compNode" presStyleCnt="0"/>
      <dgm:spPr/>
    </dgm:pt>
    <dgm:pt modelId="{5D11D42B-30E0-4239-8C69-9715F2BE9FB9}" type="pres">
      <dgm:prSet presAssocID="{C2A9109D-FF33-42F2-B73F-463565B3BD78}" presName="iconBgRect" presStyleLbl="bgShp" presStyleIdx="2" presStyleCnt="4"/>
      <dgm:spPr/>
    </dgm:pt>
    <dgm:pt modelId="{471285F1-297B-447B-8ACB-34C571F57EF7}" type="pres">
      <dgm:prSet presAssocID="{C2A9109D-FF33-42F2-B73F-463565B3BD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CB37C16B-DB52-488B-9AC3-CBA8D7F4C05D}" type="pres">
      <dgm:prSet presAssocID="{C2A9109D-FF33-42F2-B73F-463565B3BD78}" presName="spaceRect" presStyleCnt="0"/>
      <dgm:spPr/>
    </dgm:pt>
    <dgm:pt modelId="{552E144E-0DB1-42BF-B921-A5F2D9E10085}" type="pres">
      <dgm:prSet presAssocID="{C2A9109D-FF33-42F2-B73F-463565B3BD78}" presName="textRect" presStyleLbl="revTx" presStyleIdx="2" presStyleCnt="4">
        <dgm:presLayoutVars>
          <dgm:chMax val="1"/>
          <dgm:chPref val="1"/>
        </dgm:presLayoutVars>
      </dgm:prSet>
      <dgm:spPr/>
    </dgm:pt>
    <dgm:pt modelId="{EF243265-9FEC-44BE-8E48-F8B1411CE35E}" type="pres">
      <dgm:prSet presAssocID="{57058192-2A2E-4D0F-8BD2-57696BD142EB}" presName="sibTrans" presStyleLbl="sibTrans2D1" presStyleIdx="0" presStyleCnt="0"/>
      <dgm:spPr/>
    </dgm:pt>
    <dgm:pt modelId="{285C3C36-9C51-43FE-9FFD-03889ED157A8}" type="pres">
      <dgm:prSet presAssocID="{B1F57D58-516E-4261-9516-ED6201BFAA28}" presName="compNode" presStyleCnt="0"/>
      <dgm:spPr/>
    </dgm:pt>
    <dgm:pt modelId="{26D73560-DC77-4570-8360-105224D62A2E}" type="pres">
      <dgm:prSet presAssocID="{B1F57D58-516E-4261-9516-ED6201BFAA28}" presName="iconBgRect" presStyleLbl="bgShp" presStyleIdx="3" presStyleCnt="4"/>
      <dgm:spPr/>
    </dgm:pt>
    <dgm:pt modelId="{6D453322-B493-419F-85E6-6AD891D8A2F9}" type="pres">
      <dgm:prSet presAssocID="{B1F57D58-516E-4261-9516-ED6201BFAA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722FB2-0B78-403D-A630-826E6DC0DC30}" type="pres">
      <dgm:prSet presAssocID="{B1F57D58-516E-4261-9516-ED6201BFAA28}" presName="spaceRect" presStyleCnt="0"/>
      <dgm:spPr/>
    </dgm:pt>
    <dgm:pt modelId="{FBE38D14-1EBB-4FD1-A129-768A9960C9C3}" type="pres">
      <dgm:prSet presAssocID="{B1F57D58-516E-4261-9516-ED6201BFAA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AC4722-30A0-4305-AE47-53441494E698}" type="presOf" srcId="{5E8A4368-BE61-465F-B6C7-76591CF942C3}" destId="{514C8E6F-0272-4E26-8512-52B76DBF48F0}" srcOrd="0" destOrd="0" presId="urn:microsoft.com/office/officeart/2018/2/layout/IconCircleList"/>
    <dgm:cxn modelId="{1F5F532E-5E9C-4E8B-AEB9-581764A1310B}" type="presOf" srcId="{A53AAB0D-A27C-4EF4-A4E6-179FE283A71F}" destId="{9F0E63F8-5EDE-4C87-A269-69B65446AE83}" srcOrd="0" destOrd="0" presId="urn:microsoft.com/office/officeart/2018/2/layout/IconCircleList"/>
    <dgm:cxn modelId="{92636638-3C9D-4AE6-8259-4DC856F95734}" type="presOf" srcId="{AA06B996-9101-4B8F-AB69-5904C058B305}" destId="{56EADB3E-00C5-440E-B87A-5FA5794F4A92}" srcOrd="0" destOrd="0" presId="urn:microsoft.com/office/officeart/2018/2/layout/IconCircleList"/>
    <dgm:cxn modelId="{BF02093E-6EFE-44C7-82B0-11E265E16011}" type="presOf" srcId="{2EB16011-10C8-4A97-B457-5ACD7FCE6AA5}" destId="{F47F145F-3737-4FF0-8939-5B6A9916AD0E}" srcOrd="0" destOrd="0" presId="urn:microsoft.com/office/officeart/2018/2/layout/IconCircleList"/>
    <dgm:cxn modelId="{B06CFF45-11C2-45C4-B2F5-41426048148A}" type="presOf" srcId="{B1F57D58-516E-4261-9516-ED6201BFAA28}" destId="{FBE38D14-1EBB-4FD1-A129-768A9960C9C3}" srcOrd="0" destOrd="0" presId="urn:microsoft.com/office/officeart/2018/2/layout/IconCircleList"/>
    <dgm:cxn modelId="{F265D195-A7A4-49CB-9890-9E1C42E297CE}" srcId="{5E8A4368-BE61-465F-B6C7-76591CF942C3}" destId="{C2A9109D-FF33-42F2-B73F-463565B3BD78}" srcOrd="2" destOrd="0" parTransId="{D68BAE6C-DFB7-42C6-8A65-57606E709F4A}" sibTransId="{57058192-2A2E-4D0F-8BD2-57696BD142EB}"/>
    <dgm:cxn modelId="{578905A2-D7F5-4570-9C70-C4A0C0ABF4F3}" type="presOf" srcId="{CB93F94D-48D6-466E-B20D-0650A0267AC6}" destId="{11EDC5F8-862A-473F-9F00-716516934D1C}" srcOrd="0" destOrd="0" presId="urn:microsoft.com/office/officeart/2018/2/layout/IconCircleList"/>
    <dgm:cxn modelId="{FA5499AA-A9AE-44C8-BFBA-CA4FFF8CC24C}" srcId="{5E8A4368-BE61-465F-B6C7-76591CF942C3}" destId="{2EB16011-10C8-4A97-B457-5ACD7FCE6AA5}" srcOrd="0" destOrd="0" parTransId="{41593C7B-B74E-4231-941F-3AD60E2108B7}" sibTransId="{A53AAB0D-A27C-4EF4-A4E6-179FE283A71F}"/>
    <dgm:cxn modelId="{F677B4AB-F5B1-4DC4-B266-D78F36C4D67D}" srcId="{5E8A4368-BE61-465F-B6C7-76591CF942C3}" destId="{B1F57D58-516E-4261-9516-ED6201BFAA28}" srcOrd="3" destOrd="0" parTransId="{67D47357-C20C-42E5-9E25-B3388681A46B}" sibTransId="{FC916D75-E546-4508-B283-188AB0141D99}"/>
    <dgm:cxn modelId="{63C47BC2-DFE1-40B5-AA89-FDA4168077FA}" type="presOf" srcId="{57058192-2A2E-4D0F-8BD2-57696BD142EB}" destId="{EF243265-9FEC-44BE-8E48-F8B1411CE35E}" srcOrd="0" destOrd="0" presId="urn:microsoft.com/office/officeart/2018/2/layout/IconCircleList"/>
    <dgm:cxn modelId="{E8AD87C5-48A3-404A-AA5F-8AB71F82B521}" srcId="{5E8A4368-BE61-465F-B6C7-76591CF942C3}" destId="{AA06B996-9101-4B8F-AB69-5904C058B305}" srcOrd="1" destOrd="0" parTransId="{46E61506-D343-4FA2-8563-983EF666F064}" sibTransId="{CB93F94D-48D6-466E-B20D-0650A0267AC6}"/>
    <dgm:cxn modelId="{F2430FD8-F598-49BF-B950-E23BF6C4B963}" type="presOf" srcId="{C2A9109D-FF33-42F2-B73F-463565B3BD78}" destId="{552E144E-0DB1-42BF-B921-A5F2D9E10085}" srcOrd="0" destOrd="0" presId="urn:microsoft.com/office/officeart/2018/2/layout/IconCircleList"/>
    <dgm:cxn modelId="{FDE260FD-FBFD-4415-8022-56BB9E9FC224}" type="presParOf" srcId="{514C8E6F-0272-4E26-8512-52B76DBF48F0}" destId="{79C04458-FC41-4FB6-9EC5-199543C687D2}" srcOrd="0" destOrd="0" presId="urn:microsoft.com/office/officeart/2018/2/layout/IconCircleList"/>
    <dgm:cxn modelId="{9FA1AA4C-F16A-482F-98EC-732FEA1993A1}" type="presParOf" srcId="{79C04458-FC41-4FB6-9EC5-199543C687D2}" destId="{40B0706F-628E-4794-807E-034B1BD59F4D}" srcOrd="0" destOrd="0" presId="urn:microsoft.com/office/officeart/2018/2/layout/IconCircleList"/>
    <dgm:cxn modelId="{29EA1754-CFB3-4077-9299-49F0DB258AEA}" type="presParOf" srcId="{40B0706F-628E-4794-807E-034B1BD59F4D}" destId="{2DAF4AFD-46EC-4C00-AF42-78FCC807C0C0}" srcOrd="0" destOrd="0" presId="urn:microsoft.com/office/officeart/2018/2/layout/IconCircleList"/>
    <dgm:cxn modelId="{15DAA4F5-EA77-4E52-BF44-1BE5E5416525}" type="presParOf" srcId="{40B0706F-628E-4794-807E-034B1BD59F4D}" destId="{7A600660-CCA0-4655-9676-0AC8E5D534D1}" srcOrd="1" destOrd="0" presId="urn:microsoft.com/office/officeart/2018/2/layout/IconCircleList"/>
    <dgm:cxn modelId="{859B4CFB-9B8F-4899-92E8-242606C58708}" type="presParOf" srcId="{40B0706F-628E-4794-807E-034B1BD59F4D}" destId="{7DE984CF-CC32-4D7E-856C-BEA0DE1933A8}" srcOrd="2" destOrd="0" presId="urn:microsoft.com/office/officeart/2018/2/layout/IconCircleList"/>
    <dgm:cxn modelId="{821E33AD-170E-4EFD-AF06-CD0E74BD3856}" type="presParOf" srcId="{40B0706F-628E-4794-807E-034B1BD59F4D}" destId="{F47F145F-3737-4FF0-8939-5B6A9916AD0E}" srcOrd="3" destOrd="0" presId="urn:microsoft.com/office/officeart/2018/2/layout/IconCircleList"/>
    <dgm:cxn modelId="{1F2958C2-B0F5-45C4-819E-A4BB983DBA3A}" type="presParOf" srcId="{79C04458-FC41-4FB6-9EC5-199543C687D2}" destId="{9F0E63F8-5EDE-4C87-A269-69B65446AE83}" srcOrd="1" destOrd="0" presId="urn:microsoft.com/office/officeart/2018/2/layout/IconCircleList"/>
    <dgm:cxn modelId="{ECD98175-FCE4-4F18-9B34-3F6EDDF6DDF5}" type="presParOf" srcId="{79C04458-FC41-4FB6-9EC5-199543C687D2}" destId="{B87B1FC1-06DB-46E3-B787-AF722E9733F1}" srcOrd="2" destOrd="0" presId="urn:microsoft.com/office/officeart/2018/2/layout/IconCircleList"/>
    <dgm:cxn modelId="{17712FE6-C65D-4FEA-A262-B601D06CA7DE}" type="presParOf" srcId="{B87B1FC1-06DB-46E3-B787-AF722E9733F1}" destId="{18BDF629-A803-4A6B-9B32-87BFC80520F6}" srcOrd="0" destOrd="0" presId="urn:microsoft.com/office/officeart/2018/2/layout/IconCircleList"/>
    <dgm:cxn modelId="{E518236C-E505-4C11-985E-5B9E96DC2A1D}" type="presParOf" srcId="{B87B1FC1-06DB-46E3-B787-AF722E9733F1}" destId="{07E2E98C-E6DD-4C98-8F62-925EBC85BF49}" srcOrd="1" destOrd="0" presId="urn:microsoft.com/office/officeart/2018/2/layout/IconCircleList"/>
    <dgm:cxn modelId="{BFDB8F6A-0388-4DBC-B9FC-843C4A637B1E}" type="presParOf" srcId="{B87B1FC1-06DB-46E3-B787-AF722E9733F1}" destId="{A6087C2A-0D45-4383-827A-BC4563915243}" srcOrd="2" destOrd="0" presId="urn:microsoft.com/office/officeart/2018/2/layout/IconCircleList"/>
    <dgm:cxn modelId="{20D8F59B-54A0-4F15-9389-33C9CFB6731C}" type="presParOf" srcId="{B87B1FC1-06DB-46E3-B787-AF722E9733F1}" destId="{56EADB3E-00C5-440E-B87A-5FA5794F4A92}" srcOrd="3" destOrd="0" presId="urn:microsoft.com/office/officeart/2018/2/layout/IconCircleList"/>
    <dgm:cxn modelId="{0F92B50F-D2CB-46DF-B8D8-5719B89B7ED6}" type="presParOf" srcId="{79C04458-FC41-4FB6-9EC5-199543C687D2}" destId="{11EDC5F8-862A-473F-9F00-716516934D1C}" srcOrd="3" destOrd="0" presId="urn:microsoft.com/office/officeart/2018/2/layout/IconCircleList"/>
    <dgm:cxn modelId="{0BBE7CFD-67EC-4D85-BD76-7036DA30FD30}" type="presParOf" srcId="{79C04458-FC41-4FB6-9EC5-199543C687D2}" destId="{9123C576-1546-48BB-B596-98DD050F7959}" srcOrd="4" destOrd="0" presId="urn:microsoft.com/office/officeart/2018/2/layout/IconCircleList"/>
    <dgm:cxn modelId="{282FD91F-D4A9-482F-8702-FDF68B4FFF40}" type="presParOf" srcId="{9123C576-1546-48BB-B596-98DD050F7959}" destId="{5D11D42B-30E0-4239-8C69-9715F2BE9FB9}" srcOrd="0" destOrd="0" presId="urn:microsoft.com/office/officeart/2018/2/layout/IconCircleList"/>
    <dgm:cxn modelId="{797983F3-6171-424A-A0AF-2B485D61D5D2}" type="presParOf" srcId="{9123C576-1546-48BB-B596-98DD050F7959}" destId="{471285F1-297B-447B-8ACB-34C571F57EF7}" srcOrd="1" destOrd="0" presId="urn:microsoft.com/office/officeart/2018/2/layout/IconCircleList"/>
    <dgm:cxn modelId="{E01D427F-AA51-43A2-9277-2248A5BE7937}" type="presParOf" srcId="{9123C576-1546-48BB-B596-98DD050F7959}" destId="{CB37C16B-DB52-488B-9AC3-CBA8D7F4C05D}" srcOrd="2" destOrd="0" presId="urn:microsoft.com/office/officeart/2018/2/layout/IconCircleList"/>
    <dgm:cxn modelId="{667F38C0-1CF0-4515-A338-3DE55E9A111E}" type="presParOf" srcId="{9123C576-1546-48BB-B596-98DD050F7959}" destId="{552E144E-0DB1-42BF-B921-A5F2D9E10085}" srcOrd="3" destOrd="0" presId="urn:microsoft.com/office/officeart/2018/2/layout/IconCircleList"/>
    <dgm:cxn modelId="{251F9F4F-FE66-424F-BE74-1968F0FA3826}" type="presParOf" srcId="{79C04458-FC41-4FB6-9EC5-199543C687D2}" destId="{EF243265-9FEC-44BE-8E48-F8B1411CE35E}" srcOrd="5" destOrd="0" presId="urn:microsoft.com/office/officeart/2018/2/layout/IconCircleList"/>
    <dgm:cxn modelId="{D8049A05-281C-433A-94E5-08BB0220C0A6}" type="presParOf" srcId="{79C04458-FC41-4FB6-9EC5-199543C687D2}" destId="{285C3C36-9C51-43FE-9FFD-03889ED157A8}" srcOrd="6" destOrd="0" presId="urn:microsoft.com/office/officeart/2018/2/layout/IconCircleList"/>
    <dgm:cxn modelId="{0C7A5CE0-1EE6-4C72-8EF4-B2674903DC5E}" type="presParOf" srcId="{285C3C36-9C51-43FE-9FFD-03889ED157A8}" destId="{26D73560-DC77-4570-8360-105224D62A2E}" srcOrd="0" destOrd="0" presId="urn:microsoft.com/office/officeart/2018/2/layout/IconCircleList"/>
    <dgm:cxn modelId="{991F3EA9-5A54-4E69-9872-FAC9116E86A1}" type="presParOf" srcId="{285C3C36-9C51-43FE-9FFD-03889ED157A8}" destId="{6D453322-B493-419F-85E6-6AD891D8A2F9}" srcOrd="1" destOrd="0" presId="urn:microsoft.com/office/officeart/2018/2/layout/IconCircleList"/>
    <dgm:cxn modelId="{1DE8A351-34B0-44A1-8A9C-DB7D783A038B}" type="presParOf" srcId="{285C3C36-9C51-43FE-9FFD-03889ED157A8}" destId="{0B722FB2-0B78-403D-A630-826E6DC0DC30}" srcOrd="2" destOrd="0" presId="urn:microsoft.com/office/officeart/2018/2/layout/IconCircleList"/>
    <dgm:cxn modelId="{BB75490A-52D0-4FDD-ACC6-91ED639827A0}" type="presParOf" srcId="{285C3C36-9C51-43FE-9FFD-03889ED157A8}" destId="{FBE38D14-1EBB-4FD1-A129-768A9960C9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1825CB-08F8-4306-AC73-F8F16E6927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B93265-C968-42FC-BE31-169039004902}">
      <dgm:prSet/>
      <dgm:spPr/>
      <dgm:t>
        <a:bodyPr/>
        <a:lstStyle/>
        <a:p>
          <a:r>
            <a:rPr lang="en-US" dirty="0"/>
            <a:t>Dataset for analyzing the facilities provided on airport is taken from data.world website. </a:t>
          </a:r>
        </a:p>
      </dgm:t>
    </dgm:pt>
    <dgm:pt modelId="{936F3E7A-6D39-4FE1-A0B1-752EDAC8A221}" type="parTrans" cxnId="{F38F5ACA-553A-4CB8-803C-383E6DE8CA17}">
      <dgm:prSet/>
      <dgm:spPr/>
      <dgm:t>
        <a:bodyPr/>
        <a:lstStyle/>
        <a:p>
          <a:endParaRPr lang="en-US"/>
        </a:p>
      </dgm:t>
    </dgm:pt>
    <dgm:pt modelId="{9E255A09-203A-4ADB-9FB2-1CEADCC66896}" type="sibTrans" cxnId="{F38F5ACA-553A-4CB8-803C-383E6DE8CA17}">
      <dgm:prSet/>
      <dgm:spPr/>
      <dgm:t>
        <a:bodyPr/>
        <a:lstStyle/>
        <a:p>
          <a:endParaRPr lang="en-US"/>
        </a:p>
      </dgm:t>
    </dgm:pt>
    <dgm:pt modelId="{FDF9035A-633E-4402-89FE-DC4BD526ABBD}">
      <dgm:prSet/>
      <dgm:spPr/>
      <dgm:t>
        <a:bodyPr/>
        <a:lstStyle/>
        <a:p>
          <a:r>
            <a:rPr lang="en-US" dirty="0"/>
            <a:t>The data is the passenger survey conducted quarterly on facilities of Austin-Bergstrom International Airport’s. </a:t>
          </a:r>
        </a:p>
      </dgm:t>
    </dgm:pt>
    <dgm:pt modelId="{9DA154B4-4946-46D1-9C12-2B01E1742A2A}" type="parTrans" cxnId="{99325E68-0D77-4287-98DA-32FE01799AD6}">
      <dgm:prSet/>
      <dgm:spPr/>
      <dgm:t>
        <a:bodyPr/>
        <a:lstStyle/>
        <a:p>
          <a:endParaRPr lang="en-US"/>
        </a:p>
      </dgm:t>
    </dgm:pt>
    <dgm:pt modelId="{74172082-D88E-49A6-B7D0-796DE8AFE424}" type="sibTrans" cxnId="{99325E68-0D77-4287-98DA-32FE01799AD6}">
      <dgm:prSet/>
      <dgm:spPr/>
      <dgm:t>
        <a:bodyPr/>
        <a:lstStyle/>
        <a:p>
          <a:endParaRPr lang="en-US"/>
        </a:p>
      </dgm:t>
    </dgm:pt>
    <dgm:pt modelId="{A2B54F22-67FF-48E7-A122-F4E921FBCF98}">
      <dgm:prSet/>
      <dgm:spPr/>
      <dgm:t>
        <a:bodyPr/>
        <a:lstStyle/>
        <a:p>
          <a:r>
            <a:rPr lang="en-US" dirty="0"/>
            <a:t>The data provides the rating given by passengers on different facilities. Some of the facilities are speed of baggage delivery, Ambience of airport, Arrival passport and visa inspection. </a:t>
          </a:r>
        </a:p>
      </dgm:t>
    </dgm:pt>
    <dgm:pt modelId="{5F193011-E8B9-4060-AE93-3EAB7F2C50B4}" type="parTrans" cxnId="{CF2054B5-07CB-4183-9BA2-C389C2DAE25B}">
      <dgm:prSet/>
      <dgm:spPr/>
      <dgm:t>
        <a:bodyPr/>
        <a:lstStyle/>
        <a:p>
          <a:endParaRPr lang="en-US"/>
        </a:p>
      </dgm:t>
    </dgm:pt>
    <dgm:pt modelId="{0194EA89-6F2F-4B3D-9D69-7D9D961AA872}" type="sibTrans" cxnId="{CF2054B5-07CB-4183-9BA2-C389C2DAE25B}">
      <dgm:prSet/>
      <dgm:spPr/>
      <dgm:t>
        <a:bodyPr/>
        <a:lstStyle/>
        <a:p>
          <a:endParaRPr lang="en-US"/>
        </a:p>
      </dgm:t>
    </dgm:pt>
    <dgm:pt modelId="{31D85944-894D-4060-9E9C-A0643B4E41DE}">
      <dgm:prSet/>
      <dgm:spPr/>
      <dgm:t>
        <a:bodyPr/>
        <a:lstStyle/>
        <a:p>
          <a:r>
            <a:rPr lang="en-US" dirty="0"/>
            <a:t>The rating provided by the passengers is from 0 to 5 here 0 signifies the worst facility whereas 5 signifies the excellent facility.</a:t>
          </a:r>
        </a:p>
      </dgm:t>
    </dgm:pt>
    <dgm:pt modelId="{5141A5FF-6087-49B1-BA33-C0BCC070D774}" type="parTrans" cxnId="{D8AAFCD0-483C-4C74-B921-6A023D668D41}">
      <dgm:prSet/>
      <dgm:spPr/>
      <dgm:t>
        <a:bodyPr/>
        <a:lstStyle/>
        <a:p>
          <a:endParaRPr lang="en-US"/>
        </a:p>
      </dgm:t>
    </dgm:pt>
    <dgm:pt modelId="{A22009A0-A17D-4B34-A955-7ED988D3EB46}" type="sibTrans" cxnId="{D8AAFCD0-483C-4C74-B921-6A023D668D41}">
      <dgm:prSet/>
      <dgm:spPr/>
      <dgm:t>
        <a:bodyPr/>
        <a:lstStyle/>
        <a:p>
          <a:endParaRPr lang="en-US"/>
        </a:p>
      </dgm:t>
    </dgm:pt>
    <dgm:pt modelId="{0D1239CE-17FA-498E-849B-3E08BA2393E9}" type="pres">
      <dgm:prSet presAssocID="{D01825CB-08F8-4306-AC73-F8F16E69272D}" presName="root" presStyleCnt="0">
        <dgm:presLayoutVars>
          <dgm:dir/>
          <dgm:resizeHandles val="exact"/>
        </dgm:presLayoutVars>
      </dgm:prSet>
      <dgm:spPr/>
    </dgm:pt>
    <dgm:pt modelId="{63FBC997-38E2-4C72-B224-1763352A3056}" type="pres">
      <dgm:prSet presAssocID="{7FB93265-C968-42FC-BE31-169039004902}" presName="compNode" presStyleCnt="0"/>
      <dgm:spPr/>
    </dgm:pt>
    <dgm:pt modelId="{21C9105A-52FC-42AF-B7E4-944A44D28A58}" type="pres">
      <dgm:prSet presAssocID="{7FB93265-C968-42FC-BE31-169039004902}" presName="bgRect" presStyleLbl="bgShp" presStyleIdx="0" presStyleCnt="4"/>
      <dgm:spPr/>
    </dgm:pt>
    <dgm:pt modelId="{AB97112F-69EB-45B7-9081-EED46641C57D}" type="pres">
      <dgm:prSet presAssocID="{7FB93265-C968-42FC-BE31-1690390049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92D9D0-2683-4D11-8255-8D9C80413030}" type="pres">
      <dgm:prSet presAssocID="{7FB93265-C968-42FC-BE31-169039004902}" presName="spaceRect" presStyleCnt="0"/>
      <dgm:spPr/>
    </dgm:pt>
    <dgm:pt modelId="{804B5D54-2D02-4260-BE02-AF300833CE68}" type="pres">
      <dgm:prSet presAssocID="{7FB93265-C968-42FC-BE31-169039004902}" presName="parTx" presStyleLbl="revTx" presStyleIdx="0" presStyleCnt="4">
        <dgm:presLayoutVars>
          <dgm:chMax val="0"/>
          <dgm:chPref val="0"/>
        </dgm:presLayoutVars>
      </dgm:prSet>
      <dgm:spPr/>
    </dgm:pt>
    <dgm:pt modelId="{BD94B42B-7F6C-43C4-825A-A2FC645FA1E5}" type="pres">
      <dgm:prSet presAssocID="{9E255A09-203A-4ADB-9FB2-1CEADCC66896}" presName="sibTrans" presStyleCnt="0"/>
      <dgm:spPr/>
    </dgm:pt>
    <dgm:pt modelId="{4BE980B0-5ADC-4E45-B9E9-9431F95294A2}" type="pres">
      <dgm:prSet presAssocID="{FDF9035A-633E-4402-89FE-DC4BD526ABBD}" presName="compNode" presStyleCnt="0"/>
      <dgm:spPr/>
    </dgm:pt>
    <dgm:pt modelId="{4881AC3F-DD89-460A-9853-A4402E64D344}" type="pres">
      <dgm:prSet presAssocID="{FDF9035A-633E-4402-89FE-DC4BD526ABBD}" presName="bgRect" presStyleLbl="bgShp" presStyleIdx="1" presStyleCnt="4"/>
      <dgm:spPr/>
    </dgm:pt>
    <dgm:pt modelId="{071366B0-9B68-42A2-B722-DB54295F38B8}" type="pres">
      <dgm:prSet presAssocID="{FDF9035A-633E-4402-89FE-DC4BD526AB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595C843-3BB1-4E1C-8DF0-B6ECCE970085}" type="pres">
      <dgm:prSet presAssocID="{FDF9035A-633E-4402-89FE-DC4BD526ABBD}" presName="spaceRect" presStyleCnt="0"/>
      <dgm:spPr/>
    </dgm:pt>
    <dgm:pt modelId="{E5081514-AF8D-44EB-BA2D-65998D43B5A6}" type="pres">
      <dgm:prSet presAssocID="{FDF9035A-633E-4402-89FE-DC4BD526ABBD}" presName="parTx" presStyleLbl="revTx" presStyleIdx="1" presStyleCnt="4">
        <dgm:presLayoutVars>
          <dgm:chMax val="0"/>
          <dgm:chPref val="0"/>
        </dgm:presLayoutVars>
      </dgm:prSet>
      <dgm:spPr/>
    </dgm:pt>
    <dgm:pt modelId="{13F20A05-4D29-4FA3-9C97-80B0B6F0C36A}" type="pres">
      <dgm:prSet presAssocID="{74172082-D88E-49A6-B7D0-796DE8AFE424}" presName="sibTrans" presStyleCnt="0"/>
      <dgm:spPr/>
    </dgm:pt>
    <dgm:pt modelId="{4F661721-7088-4A43-8F21-7EAB48F47CB8}" type="pres">
      <dgm:prSet presAssocID="{A2B54F22-67FF-48E7-A122-F4E921FBCF98}" presName="compNode" presStyleCnt="0"/>
      <dgm:spPr/>
    </dgm:pt>
    <dgm:pt modelId="{DF606250-EF7D-49F3-BCA8-14EDC3CCD81A}" type="pres">
      <dgm:prSet presAssocID="{A2B54F22-67FF-48E7-A122-F4E921FBCF98}" presName="bgRect" presStyleLbl="bgShp" presStyleIdx="2" presStyleCnt="4"/>
      <dgm:spPr/>
    </dgm:pt>
    <dgm:pt modelId="{0738AC89-7D6A-4ADB-9DAE-C5624D07495A}" type="pres">
      <dgm:prSet presAssocID="{A2B54F22-67FF-48E7-A122-F4E921FBC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49F4FE9B-1AAA-4E95-A2D9-16606247A5F0}" type="pres">
      <dgm:prSet presAssocID="{A2B54F22-67FF-48E7-A122-F4E921FBCF98}" presName="spaceRect" presStyleCnt="0"/>
      <dgm:spPr/>
    </dgm:pt>
    <dgm:pt modelId="{C4840BB9-B4C6-43EB-A5C5-7E62AE21FC34}" type="pres">
      <dgm:prSet presAssocID="{A2B54F22-67FF-48E7-A122-F4E921FBCF98}" presName="parTx" presStyleLbl="revTx" presStyleIdx="2" presStyleCnt="4">
        <dgm:presLayoutVars>
          <dgm:chMax val="0"/>
          <dgm:chPref val="0"/>
        </dgm:presLayoutVars>
      </dgm:prSet>
      <dgm:spPr/>
    </dgm:pt>
    <dgm:pt modelId="{D95068C3-21A0-45CD-817C-2A88D3FB90E0}" type="pres">
      <dgm:prSet presAssocID="{0194EA89-6F2F-4B3D-9D69-7D9D961AA872}" presName="sibTrans" presStyleCnt="0"/>
      <dgm:spPr/>
    </dgm:pt>
    <dgm:pt modelId="{40338A15-AD9D-4C91-B439-4534989B6B36}" type="pres">
      <dgm:prSet presAssocID="{31D85944-894D-4060-9E9C-A0643B4E41DE}" presName="compNode" presStyleCnt="0"/>
      <dgm:spPr/>
    </dgm:pt>
    <dgm:pt modelId="{BF9C923A-E62A-4FE0-907B-53BB6F40CFE0}" type="pres">
      <dgm:prSet presAssocID="{31D85944-894D-4060-9E9C-A0643B4E41DE}" presName="bgRect" presStyleLbl="bgShp" presStyleIdx="3" presStyleCnt="4"/>
      <dgm:spPr/>
    </dgm:pt>
    <dgm:pt modelId="{73C91714-2600-496C-BE43-DB0341DE72E3}" type="pres">
      <dgm:prSet presAssocID="{31D85944-894D-4060-9E9C-A0643B4E41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4D75669C-1B47-4C7C-B435-D431B4A3845C}" type="pres">
      <dgm:prSet presAssocID="{31D85944-894D-4060-9E9C-A0643B4E41DE}" presName="spaceRect" presStyleCnt="0"/>
      <dgm:spPr/>
    </dgm:pt>
    <dgm:pt modelId="{4B51F942-475B-47B5-8F28-4F6CA2C9B205}" type="pres">
      <dgm:prSet presAssocID="{31D85944-894D-4060-9E9C-A0643B4E41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F0E534-5886-4A8C-9C0F-901521CEFCCE}" type="presOf" srcId="{7FB93265-C968-42FC-BE31-169039004902}" destId="{804B5D54-2D02-4260-BE02-AF300833CE68}" srcOrd="0" destOrd="0" presId="urn:microsoft.com/office/officeart/2018/2/layout/IconVerticalSolidList"/>
    <dgm:cxn modelId="{99325E68-0D77-4287-98DA-32FE01799AD6}" srcId="{D01825CB-08F8-4306-AC73-F8F16E69272D}" destId="{FDF9035A-633E-4402-89FE-DC4BD526ABBD}" srcOrd="1" destOrd="0" parTransId="{9DA154B4-4946-46D1-9C12-2B01E1742A2A}" sibTransId="{74172082-D88E-49A6-B7D0-796DE8AFE424}"/>
    <dgm:cxn modelId="{F0560750-5D7F-4B87-8BF3-B98046E56F0E}" type="presOf" srcId="{31D85944-894D-4060-9E9C-A0643B4E41DE}" destId="{4B51F942-475B-47B5-8F28-4F6CA2C9B205}" srcOrd="0" destOrd="0" presId="urn:microsoft.com/office/officeart/2018/2/layout/IconVerticalSolidList"/>
    <dgm:cxn modelId="{F972E986-2A1F-4224-815D-398F941FBC75}" type="presOf" srcId="{A2B54F22-67FF-48E7-A122-F4E921FBCF98}" destId="{C4840BB9-B4C6-43EB-A5C5-7E62AE21FC34}" srcOrd="0" destOrd="0" presId="urn:microsoft.com/office/officeart/2018/2/layout/IconVerticalSolidList"/>
    <dgm:cxn modelId="{CF2054B5-07CB-4183-9BA2-C389C2DAE25B}" srcId="{D01825CB-08F8-4306-AC73-F8F16E69272D}" destId="{A2B54F22-67FF-48E7-A122-F4E921FBCF98}" srcOrd="2" destOrd="0" parTransId="{5F193011-E8B9-4060-AE93-3EAB7F2C50B4}" sibTransId="{0194EA89-6F2F-4B3D-9D69-7D9D961AA872}"/>
    <dgm:cxn modelId="{F38F5ACA-553A-4CB8-803C-383E6DE8CA17}" srcId="{D01825CB-08F8-4306-AC73-F8F16E69272D}" destId="{7FB93265-C968-42FC-BE31-169039004902}" srcOrd="0" destOrd="0" parTransId="{936F3E7A-6D39-4FE1-A0B1-752EDAC8A221}" sibTransId="{9E255A09-203A-4ADB-9FB2-1CEADCC66896}"/>
    <dgm:cxn modelId="{D8AAFCD0-483C-4C74-B921-6A023D668D41}" srcId="{D01825CB-08F8-4306-AC73-F8F16E69272D}" destId="{31D85944-894D-4060-9E9C-A0643B4E41DE}" srcOrd="3" destOrd="0" parTransId="{5141A5FF-6087-49B1-BA33-C0BCC070D774}" sibTransId="{A22009A0-A17D-4B34-A955-7ED988D3EB46}"/>
    <dgm:cxn modelId="{4ADF8FEE-87BF-4EE5-9EC0-ADBC9BA47AD0}" type="presOf" srcId="{FDF9035A-633E-4402-89FE-DC4BD526ABBD}" destId="{E5081514-AF8D-44EB-BA2D-65998D43B5A6}" srcOrd="0" destOrd="0" presId="urn:microsoft.com/office/officeart/2018/2/layout/IconVerticalSolidList"/>
    <dgm:cxn modelId="{C33E48FB-565B-48E4-85EF-75F519F15D98}" type="presOf" srcId="{D01825CB-08F8-4306-AC73-F8F16E69272D}" destId="{0D1239CE-17FA-498E-849B-3E08BA2393E9}" srcOrd="0" destOrd="0" presId="urn:microsoft.com/office/officeart/2018/2/layout/IconVerticalSolidList"/>
    <dgm:cxn modelId="{6496AB28-368B-4680-9D36-0F08937A16A3}" type="presParOf" srcId="{0D1239CE-17FA-498E-849B-3E08BA2393E9}" destId="{63FBC997-38E2-4C72-B224-1763352A3056}" srcOrd="0" destOrd="0" presId="urn:microsoft.com/office/officeart/2018/2/layout/IconVerticalSolidList"/>
    <dgm:cxn modelId="{B325247C-4058-4ADF-BA1D-896927E6BF1C}" type="presParOf" srcId="{63FBC997-38E2-4C72-B224-1763352A3056}" destId="{21C9105A-52FC-42AF-B7E4-944A44D28A58}" srcOrd="0" destOrd="0" presId="urn:microsoft.com/office/officeart/2018/2/layout/IconVerticalSolidList"/>
    <dgm:cxn modelId="{036AA7AC-1A5A-4F5E-9AE3-3B625F36EB4C}" type="presParOf" srcId="{63FBC997-38E2-4C72-B224-1763352A3056}" destId="{AB97112F-69EB-45B7-9081-EED46641C57D}" srcOrd="1" destOrd="0" presId="urn:microsoft.com/office/officeart/2018/2/layout/IconVerticalSolidList"/>
    <dgm:cxn modelId="{A94ED205-624B-4F16-B657-40473D5CE11F}" type="presParOf" srcId="{63FBC997-38E2-4C72-B224-1763352A3056}" destId="{F892D9D0-2683-4D11-8255-8D9C80413030}" srcOrd="2" destOrd="0" presId="urn:microsoft.com/office/officeart/2018/2/layout/IconVerticalSolidList"/>
    <dgm:cxn modelId="{806768B2-C634-428F-89FF-920E0524ED28}" type="presParOf" srcId="{63FBC997-38E2-4C72-B224-1763352A3056}" destId="{804B5D54-2D02-4260-BE02-AF300833CE68}" srcOrd="3" destOrd="0" presId="urn:microsoft.com/office/officeart/2018/2/layout/IconVerticalSolidList"/>
    <dgm:cxn modelId="{6B4CA529-F05F-4E8B-80BB-E35CB7ED88CD}" type="presParOf" srcId="{0D1239CE-17FA-498E-849B-3E08BA2393E9}" destId="{BD94B42B-7F6C-43C4-825A-A2FC645FA1E5}" srcOrd="1" destOrd="0" presId="urn:microsoft.com/office/officeart/2018/2/layout/IconVerticalSolidList"/>
    <dgm:cxn modelId="{11C6C9D2-ABDD-4367-A0C9-202FE25C5EC0}" type="presParOf" srcId="{0D1239CE-17FA-498E-849B-3E08BA2393E9}" destId="{4BE980B0-5ADC-4E45-B9E9-9431F95294A2}" srcOrd="2" destOrd="0" presId="urn:microsoft.com/office/officeart/2018/2/layout/IconVerticalSolidList"/>
    <dgm:cxn modelId="{4F984760-2014-4838-B197-2AB460042456}" type="presParOf" srcId="{4BE980B0-5ADC-4E45-B9E9-9431F95294A2}" destId="{4881AC3F-DD89-460A-9853-A4402E64D344}" srcOrd="0" destOrd="0" presId="urn:microsoft.com/office/officeart/2018/2/layout/IconVerticalSolidList"/>
    <dgm:cxn modelId="{93A10409-209D-430C-AC01-173F49CFA635}" type="presParOf" srcId="{4BE980B0-5ADC-4E45-B9E9-9431F95294A2}" destId="{071366B0-9B68-42A2-B722-DB54295F38B8}" srcOrd="1" destOrd="0" presId="urn:microsoft.com/office/officeart/2018/2/layout/IconVerticalSolidList"/>
    <dgm:cxn modelId="{C4D5D6DB-E460-43C7-96EC-5F3E8AA737AD}" type="presParOf" srcId="{4BE980B0-5ADC-4E45-B9E9-9431F95294A2}" destId="{2595C843-3BB1-4E1C-8DF0-B6ECCE970085}" srcOrd="2" destOrd="0" presId="urn:microsoft.com/office/officeart/2018/2/layout/IconVerticalSolidList"/>
    <dgm:cxn modelId="{208B17B1-49F5-4ED2-A36B-C3D5EB7BB200}" type="presParOf" srcId="{4BE980B0-5ADC-4E45-B9E9-9431F95294A2}" destId="{E5081514-AF8D-44EB-BA2D-65998D43B5A6}" srcOrd="3" destOrd="0" presId="urn:microsoft.com/office/officeart/2018/2/layout/IconVerticalSolidList"/>
    <dgm:cxn modelId="{3C41E186-53F0-4715-8135-95026228A4BE}" type="presParOf" srcId="{0D1239CE-17FA-498E-849B-3E08BA2393E9}" destId="{13F20A05-4D29-4FA3-9C97-80B0B6F0C36A}" srcOrd="3" destOrd="0" presId="urn:microsoft.com/office/officeart/2018/2/layout/IconVerticalSolidList"/>
    <dgm:cxn modelId="{57D2A189-1D23-4EBE-BFCA-1637A03F856C}" type="presParOf" srcId="{0D1239CE-17FA-498E-849B-3E08BA2393E9}" destId="{4F661721-7088-4A43-8F21-7EAB48F47CB8}" srcOrd="4" destOrd="0" presId="urn:microsoft.com/office/officeart/2018/2/layout/IconVerticalSolidList"/>
    <dgm:cxn modelId="{00767861-D306-4326-89E5-0CEF695585F5}" type="presParOf" srcId="{4F661721-7088-4A43-8F21-7EAB48F47CB8}" destId="{DF606250-EF7D-49F3-BCA8-14EDC3CCD81A}" srcOrd="0" destOrd="0" presId="urn:microsoft.com/office/officeart/2018/2/layout/IconVerticalSolidList"/>
    <dgm:cxn modelId="{29810C5F-54A7-48EA-B1A6-2162E113C838}" type="presParOf" srcId="{4F661721-7088-4A43-8F21-7EAB48F47CB8}" destId="{0738AC89-7D6A-4ADB-9DAE-C5624D07495A}" srcOrd="1" destOrd="0" presId="urn:microsoft.com/office/officeart/2018/2/layout/IconVerticalSolidList"/>
    <dgm:cxn modelId="{060563C5-DEE1-4FC9-9F18-55B71342C566}" type="presParOf" srcId="{4F661721-7088-4A43-8F21-7EAB48F47CB8}" destId="{49F4FE9B-1AAA-4E95-A2D9-16606247A5F0}" srcOrd="2" destOrd="0" presId="urn:microsoft.com/office/officeart/2018/2/layout/IconVerticalSolidList"/>
    <dgm:cxn modelId="{2B1C9BB6-71E5-4622-8BD8-80D71E46BA96}" type="presParOf" srcId="{4F661721-7088-4A43-8F21-7EAB48F47CB8}" destId="{C4840BB9-B4C6-43EB-A5C5-7E62AE21FC34}" srcOrd="3" destOrd="0" presId="urn:microsoft.com/office/officeart/2018/2/layout/IconVerticalSolidList"/>
    <dgm:cxn modelId="{3A1C2970-38AA-46A9-8EE3-30CF3A6F4CF7}" type="presParOf" srcId="{0D1239CE-17FA-498E-849B-3E08BA2393E9}" destId="{D95068C3-21A0-45CD-817C-2A88D3FB90E0}" srcOrd="5" destOrd="0" presId="urn:microsoft.com/office/officeart/2018/2/layout/IconVerticalSolidList"/>
    <dgm:cxn modelId="{42A34C35-0CD5-4816-A8F7-99945D26291B}" type="presParOf" srcId="{0D1239CE-17FA-498E-849B-3E08BA2393E9}" destId="{40338A15-AD9D-4C91-B439-4534989B6B36}" srcOrd="6" destOrd="0" presId="urn:microsoft.com/office/officeart/2018/2/layout/IconVerticalSolidList"/>
    <dgm:cxn modelId="{59A47A48-781D-43CF-97AA-41513EC320ED}" type="presParOf" srcId="{40338A15-AD9D-4C91-B439-4534989B6B36}" destId="{BF9C923A-E62A-4FE0-907B-53BB6F40CFE0}" srcOrd="0" destOrd="0" presId="urn:microsoft.com/office/officeart/2018/2/layout/IconVerticalSolidList"/>
    <dgm:cxn modelId="{4143F055-08C8-4673-A05C-D05AE11804C5}" type="presParOf" srcId="{40338A15-AD9D-4C91-B439-4534989B6B36}" destId="{73C91714-2600-496C-BE43-DB0341DE72E3}" srcOrd="1" destOrd="0" presId="urn:microsoft.com/office/officeart/2018/2/layout/IconVerticalSolidList"/>
    <dgm:cxn modelId="{F529C089-DA25-4E02-AC3C-4431E904D35D}" type="presParOf" srcId="{40338A15-AD9D-4C91-B439-4534989B6B36}" destId="{4D75669C-1B47-4C7C-B435-D431B4A3845C}" srcOrd="2" destOrd="0" presId="urn:microsoft.com/office/officeart/2018/2/layout/IconVerticalSolidList"/>
    <dgm:cxn modelId="{7AB5429F-6256-4046-878F-D490B98D679A}" type="presParOf" srcId="{40338A15-AD9D-4C91-B439-4534989B6B36}" destId="{4B51F942-475B-47B5-8F28-4F6CA2C9B2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2E2D9-EEB4-4A6D-9A07-2B161914FFB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6091BD-787D-4BE4-94B1-69D8158215AB}">
      <dgm:prSet/>
      <dgm:spPr/>
      <dgm:t>
        <a:bodyPr/>
        <a:lstStyle/>
        <a:p>
          <a:r>
            <a:rPr lang="en-US"/>
            <a:t>H0: There is significant relation between the overall satisfaction rate and other facilities provided on the airport. </a:t>
          </a:r>
        </a:p>
      </dgm:t>
    </dgm:pt>
    <dgm:pt modelId="{34986A4E-0913-4B75-851F-9D13B0EDF690}" type="parTrans" cxnId="{AD079C93-FD01-43BC-B56A-86C7D6AECB83}">
      <dgm:prSet/>
      <dgm:spPr/>
      <dgm:t>
        <a:bodyPr/>
        <a:lstStyle/>
        <a:p>
          <a:endParaRPr lang="en-US"/>
        </a:p>
      </dgm:t>
    </dgm:pt>
    <dgm:pt modelId="{066EA4BE-DFFC-4C82-9973-EFEC2F69C05E}" type="sibTrans" cxnId="{AD079C93-FD01-43BC-B56A-86C7D6AECB83}">
      <dgm:prSet/>
      <dgm:spPr/>
      <dgm:t>
        <a:bodyPr/>
        <a:lstStyle/>
        <a:p>
          <a:endParaRPr lang="en-US"/>
        </a:p>
      </dgm:t>
    </dgm:pt>
    <dgm:pt modelId="{1F0F393E-0DC9-46EC-AB2E-3370C1470D12}">
      <dgm:prSet/>
      <dgm:spPr/>
      <dgm:t>
        <a:bodyPr/>
        <a:lstStyle/>
        <a:p>
          <a:r>
            <a:rPr lang="en-US"/>
            <a:t>H1: There is no significant relation between the overall satisfaction rate and other facilities provided on the airport.</a:t>
          </a:r>
        </a:p>
      </dgm:t>
    </dgm:pt>
    <dgm:pt modelId="{F6AD298C-FF3B-4AB9-8E55-88B271979DCE}" type="parTrans" cxnId="{F3FF70C6-36FF-4351-AB0F-11797EE19467}">
      <dgm:prSet/>
      <dgm:spPr/>
      <dgm:t>
        <a:bodyPr/>
        <a:lstStyle/>
        <a:p>
          <a:endParaRPr lang="en-US"/>
        </a:p>
      </dgm:t>
    </dgm:pt>
    <dgm:pt modelId="{F191413C-8610-48C2-B5FF-34DC06951709}" type="sibTrans" cxnId="{F3FF70C6-36FF-4351-AB0F-11797EE19467}">
      <dgm:prSet/>
      <dgm:spPr/>
      <dgm:t>
        <a:bodyPr/>
        <a:lstStyle/>
        <a:p>
          <a:endParaRPr lang="en-US"/>
        </a:p>
      </dgm:t>
    </dgm:pt>
    <dgm:pt modelId="{22B10C5E-58A1-44D7-8112-DD30350BD1B8}" type="pres">
      <dgm:prSet presAssocID="{5372E2D9-EEB4-4A6D-9A07-2B161914FFB0}" presName="linear" presStyleCnt="0">
        <dgm:presLayoutVars>
          <dgm:animLvl val="lvl"/>
          <dgm:resizeHandles val="exact"/>
        </dgm:presLayoutVars>
      </dgm:prSet>
      <dgm:spPr/>
    </dgm:pt>
    <dgm:pt modelId="{2BD02B3C-C8C7-46C0-8207-DA4D9DF7E19D}" type="pres">
      <dgm:prSet presAssocID="{7A6091BD-787D-4BE4-94B1-69D8158215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6FB06C-2893-4594-897B-186F7ECB4A59}" type="pres">
      <dgm:prSet presAssocID="{066EA4BE-DFFC-4C82-9973-EFEC2F69C05E}" presName="spacer" presStyleCnt="0"/>
      <dgm:spPr/>
    </dgm:pt>
    <dgm:pt modelId="{EA3C4CA3-9D93-4A8F-B331-0B773991F764}" type="pres">
      <dgm:prSet presAssocID="{1F0F393E-0DC9-46EC-AB2E-3370C1470D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FF0C102-9E1D-40A0-AB4C-B4CDAA634462}" type="presOf" srcId="{5372E2D9-EEB4-4A6D-9A07-2B161914FFB0}" destId="{22B10C5E-58A1-44D7-8112-DD30350BD1B8}" srcOrd="0" destOrd="0" presId="urn:microsoft.com/office/officeart/2005/8/layout/vList2"/>
    <dgm:cxn modelId="{E27CA282-E114-4649-96A0-B32C5A8FE2DB}" type="presOf" srcId="{7A6091BD-787D-4BE4-94B1-69D8158215AB}" destId="{2BD02B3C-C8C7-46C0-8207-DA4D9DF7E19D}" srcOrd="0" destOrd="0" presId="urn:microsoft.com/office/officeart/2005/8/layout/vList2"/>
    <dgm:cxn modelId="{AD079C93-FD01-43BC-B56A-86C7D6AECB83}" srcId="{5372E2D9-EEB4-4A6D-9A07-2B161914FFB0}" destId="{7A6091BD-787D-4BE4-94B1-69D8158215AB}" srcOrd="0" destOrd="0" parTransId="{34986A4E-0913-4B75-851F-9D13B0EDF690}" sibTransId="{066EA4BE-DFFC-4C82-9973-EFEC2F69C05E}"/>
    <dgm:cxn modelId="{7FA6F5B7-CD68-45E4-A28C-A867E62DBF70}" type="presOf" srcId="{1F0F393E-0DC9-46EC-AB2E-3370C1470D12}" destId="{EA3C4CA3-9D93-4A8F-B331-0B773991F764}" srcOrd="0" destOrd="0" presId="urn:microsoft.com/office/officeart/2005/8/layout/vList2"/>
    <dgm:cxn modelId="{F3FF70C6-36FF-4351-AB0F-11797EE19467}" srcId="{5372E2D9-EEB4-4A6D-9A07-2B161914FFB0}" destId="{1F0F393E-0DC9-46EC-AB2E-3370C1470D12}" srcOrd="1" destOrd="0" parTransId="{F6AD298C-FF3B-4AB9-8E55-88B271979DCE}" sibTransId="{F191413C-8610-48C2-B5FF-34DC06951709}"/>
    <dgm:cxn modelId="{F6BF8A78-0CB2-447E-A5D8-53ED304BA602}" type="presParOf" srcId="{22B10C5E-58A1-44D7-8112-DD30350BD1B8}" destId="{2BD02B3C-C8C7-46C0-8207-DA4D9DF7E19D}" srcOrd="0" destOrd="0" presId="urn:microsoft.com/office/officeart/2005/8/layout/vList2"/>
    <dgm:cxn modelId="{82318E32-E9DD-4958-AACA-C63E452F336D}" type="presParOf" srcId="{22B10C5E-58A1-44D7-8112-DD30350BD1B8}" destId="{1F6FB06C-2893-4594-897B-186F7ECB4A59}" srcOrd="1" destOrd="0" presId="urn:microsoft.com/office/officeart/2005/8/layout/vList2"/>
    <dgm:cxn modelId="{10C8FC35-2F4F-44D5-815F-7D82E4C90440}" type="presParOf" srcId="{22B10C5E-58A1-44D7-8112-DD30350BD1B8}" destId="{EA3C4CA3-9D93-4A8F-B331-0B773991F7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29B3D-56FB-4C0C-81E2-1EAC7B8077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B1D9A1-87F2-4F2D-A188-C213F1E27601}">
      <dgm:prSet/>
      <dgm:spPr/>
      <dgm:t>
        <a:bodyPr/>
        <a:lstStyle/>
        <a:p>
          <a:r>
            <a:rPr lang="en-US"/>
            <a:t>The Multiple Linear Regression (MLR) is another form of linear regression analysis. </a:t>
          </a:r>
        </a:p>
      </dgm:t>
    </dgm:pt>
    <dgm:pt modelId="{BA3C0474-5FBB-43E5-A42D-2BDFE073A37A}" type="parTrans" cxnId="{EDAE3A9F-F8BD-4D36-9D04-D504F16E4424}">
      <dgm:prSet/>
      <dgm:spPr/>
      <dgm:t>
        <a:bodyPr/>
        <a:lstStyle/>
        <a:p>
          <a:endParaRPr lang="en-US"/>
        </a:p>
      </dgm:t>
    </dgm:pt>
    <dgm:pt modelId="{FFF3A5EE-2A2C-4995-B1B1-8953ED23AB1F}" type="sibTrans" cxnId="{EDAE3A9F-F8BD-4D36-9D04-D504F16E4424}">
      <dgm:prSet/>
      <dgm:spPr/>
      <dgm:t>
        <a:bodyPr/>
        <a:lstStyle/>
        <a:p>
          <a:endParaRPr lang="en-US"/>
        </a:p>
      </dgm:t>
    </dgm:pt>
    <dgm:pt modelId="{3D4E08DE-9EA8-44D4-BB3B-3852BD0DF8C0}">
      <dgm:prSet/>
      <dgm:spPr/>
      <dgm:t>
        <a:bodyPr/>
        <a:lstStyle/>
        <a:p>
          <a:r>
            <a:rPr lang="en-US"/>
            <a:t>It is one of the statistical techniques that make use of various dependent and independent variables or attributes.</a:t>
          </a:r>
        </a:p>
      </dgm:t>
    </dgm:pt>
    <dgm:pt modelId="{75112670-F692-4204-B3D4-FF9E5A69870F}" type="parTrans" cxnId="{9FBB4978-7BCE-472B-BC81-1ADBDD6DAF95}">
      <dgm:prSet/>
      <dgm:spPr/>
      <dgm:t>
        <a:bodyPr/>
        <a:lstStyle/>
        <a:p>
          <a:endParaRPr lang="en-US"/>
        </a:p>
      </dgm:t>
    </dgm:pt>
    <dgm:pt modelId="{6BA30CF3-C0E5-4C86-A1E7-3A4B57811389}" type="sibTrans" cxnId="{9FBB4978-7BCE-472B-BC81-1ADBDD6DAF95}">
      <dgm:prSet/>
      <dgm:spPr/>
      <dgm:t>
        <a:bodyPr/>
        <a:lstStyle/>
        <a:p>
          <a:endParaRPr lang="en-US"/>
        </a:p>
      </dgm:t>
    </dgm:pt>
    <dgm:pt modelId="{C94BF7EB-CAB6-411A-AD6C-E6E20F583B58}">
      <dgm:prSet/>
      <dgm:spPr/>
      <dgm:t>
        <a:bodyPr/>
        <a:lstStyle/>
        <a:p>
          <a:r>
            <a:rPr lang="en-US"/>
            <a:t>Easy to implement.</a:t>
          </a:r>
        </a:p>
      </dgm:t>
    </dgm:pt>
    <dgm:pt modelId="{B1BCFBDD-9BEB-4212-A840-539CAD69FBC2}" type="parTrans" cxnId="{C2DAF9E3-08BA-4134-A623-8B2E165BCDC7}">
      <dgm:prSet/>
      <dgm:spPr/>
      <dgm:t>
        <a:bodyPr/>
        <a:lstStyle/>
        <a:p>
          <a:endParaRPr lang="en-US"/>
        </a:p>
      </dgm:t>
    </dgm:pt>
    <dgm:pt modelId="{A40981E2-8860-4BCE-BE19-4F93EB8517FC}" type="sibTrans" cxnId="{C2DAF9E3-08BA-4134-A623-8B2E165BCDC7}">
      <dgm:prSet/>
      <dgm:spPr/>
      <dgm:t>
        <a:bodyPr/>
        <a:lstStyle/>
        <a:p>
          <a:endParaRPr lang="en-US"/>
        </a:p>
      </dgm:t>
    </dgm:pt>
    <dgm:pt modelId="{9EC81AB8-3657-4B73-B3F6-5424ADFABB96}" type="pres">
      <dgm:prSet presAssocID="{F7C29B3D-56FB-4C0C-81E2-1EAC7B807720}" presName="root" presStyleCnt="0">
        <dgm:presLayoutVars>
          <dgm:dir/>
          <dgm:resizeHandles val="exact"/>
        </dgm:presLayoutVars>
      </dgm:prSet>
      <dgm:spPr/>
    </dgm:pt>
    <dgm:pt modelId="{767F072A-A87A-46EE-989F-D6882F4823CE}" type="pres">
      <dgm:prSet presAssocID="{0CB1D9A1-87F2-4F2D-A188-C213F1E27601}" presName="compNode" presStyleCnt="0"/>
      <dgm:spPr/>
    </dgm:pt>
    <dgm:pt modelId="{3502A75C-25F2-4B1B-A84F-DA4E6999BA39}" type="pres">
      <dgm:prSet presAssocID="{0CB1D9A1-87F2-4F2D-A188-C213F1E276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1D84A43-18C1-4357-99EC-A4C7EE74CB00}" type="pres">
      <dgm:prSet presAssocID="{0CB1D9A1-87F2-4F2D-A188-C213F1E27601}" presName="spaceRect" presStyleCnt="0"/>
      <dgm:spPr/>
    </dgm:pt>
    <dgm:pt modelId="{C5E7B531-D547-472C-ABB3-54B63881F684}" type="pres">
      <dgm:prSet presAssocID="{0CB1D9A1-87F2-4F2D-A188-C213F1E27601}" presName="textRect" presStyleLbl="revTx" presStyleIdx="0" presStyleCnt="3">
        <dgm:presLayoutVars>
          <dgm:chMax val="1"/>
          <dgm:chPref val="1"/>
        </dgm:presLayoutVars>
      </dgm:prSet>
      <dgm:spPr/>
    </dgm:pt>
    <dgm:pt modelId="{6B5C6F65-1B80-44F8-AEDA-C7953C9E579D}" type="pres">
      <dgm:prSet presAssocID="{FFF3A5EE-2A2C-4995-B1B1-8953ED23AB1F}" presName="sibTrans" presStyleCnt="0"/>
      <dgm:spPr/>
    </dgm:pt>
    <dgm:pt modelId="{B6A1D38F-753C-4EA8-B839-4A7E108CDA5D}" type="pres">
      <dgm:prSet presAssocID="{3D4E08DE-9EA8-44D4-BB3B-3852BD0DF8C0}" presName="compNode" presStyleCnt="0"/>
      <dgm:spPr/>
    </dgm:pt>
    <dgm:pt modelId="{3A8CE1A5-C342-4D9C-A7E5-80533A36F517}" type="pres">
      <dgm:prSet presAssocID="{3D4E08DE-9EA8-44D4-BB3B-3852BD0DF8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2A01E73-E251-437B-BDE1-4CFF70FF47E4}" type="pres">
      <dgm:prSet presAssocID="{3D4E08DE-9EA8-44D4-BB3B-3852BD0DF8C0}" presName="spaceRect" presStyleCnt="0"/>
      <dgm:spPr/>
    </dgm:pt>
    <dgm:pt modelId="{140E87B3-DEAC-46B1-BD52-A907408E8986}" type="pres">
      <dgm:prSet presAssocID="{3D4E08DE-9EA8-44D4-BB3B-3852BD0DF8C0}" presName="textRect" presStyleLbl="revTx" presStyleIdx="1" presStyleCnt="3">
        <dgm:presLayoutVars>
          <dgm:chMax val="1"/>
          <dgm:chPref val="1"/>
        </dgm:presLayoutVars>
      </dgm:prSet>
      <dgm:spPr/>
    </dgm:pt>
    <dgm:pt modelId="{69E5D2C1-B2E2-4D4B-BFA1-6879E9BAC96A}" type="pres">
      <dgm:prSet presAssocID="{6BA30CF3-C0E5-4C86-A1E7-3A4B57811389}" presName="sibTrans" presStyleCnt="0"/>
      <dgm:spPr/>
    </dgm:pt>
    <dgm:pt modelId="{8CC9A052-E5AC-4C4E-878B-0593440726FE}" type="pres">
      <dgm:prSet presAssocID="{C94BF7EB-CAB6-411A-AD6C-E6E20F583B58}" presName="compNode" presStyleCnt="0"/>
      <dgm:spPr/>
    </dgm:pt>
    <dgm:pt modelId="{88947E79-B184-4D9B-8A05-776B1499620D}" type="pres">
      <dgm:prSet presAssocID="{C94BF7EB-CAB6-411A-AD6C-E6E20F583B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958B832-65A7-4DBB-9769-40541218F141}" type="pres">
      <dgm:prSet presAssocID="{C94BF7EB-CAB6-411A-AD6C-E6E20F583B58}" presName="spaceRect" presStyleCnt="0"/>
      <dgm:spPr/>
    </dgm:pt>
    <dgm:pt modelId="{587315A0-54EF-4506-8183-57EBA8C1A268}" type="pres">
      <dgm:prSet presAssocID="{C94BF7EB-CAB6-411A-AD6C-E6E20F583B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F91D0D-5F02-48C0-A142-5130C60578A0}" type="presOf" srcId="{F7C29B3D-56FB-4C0C-81E2-1EAC7B807720}" destId="{9EC81AB8-3657-4B73-B3F6-5424ADFABB96}" srcOrd="0" destOrd="0" presId="urn:microsoft.com/office/officeart/2018/2/layout/IconLabelList"/>
    <dgm:cxn modelId="{6521E31F-72FE-42A5-812E-A9AA3FDF7A01}" type="presOf" srcId="{3D4E08DE-9EA8-44D4-BB3B-3852BD0DF8C0}" destId="{140E87B3-DEAC-46B1-BD52-A907408E8986}" srcOrd="0" destOrd="0" presId="urn:microsoft.com/office/officeart/2018/2/layout/IconLabelList"/>
    <dgm:cxn modelId="{9FBB4978-7BCE-472B-BC81-1ADBDD6DAF95}" srcId="{F7C29B3D-56FB-4C0C-81E2-1EAC7B807720}" destId="{3D4E08DE-9EA8-44D4-BB3B-3852BD0DF8C0}" srcOrd="1" destOrd="0" parTransId="{75112670-F692-4204-B3D4-FF9E5A69870F}" sibTransId="{6BA30CF3-C0E5-4C86-A1E7-3A4B57811389}"/>
    <dgm:cxn modelId="{F1F6D682-7ABC-4C6D-A785-BEB175B2A1A9}" type="presOf" srcId="{0CB1D9A1-87F2-4F2D-A188-C213F1E27601}" destId="{C5E7B531-D547-472C-ABB3-54B63881F684}" srcOrd="0" destOrd="0" presId="urn:microsoft.com/office/officeart/2018/2/layout/IconLabelList"/>
    <dgm:cxn modelId="{FC929983-89BA-407B-947E-471B39D1D0CC}" type="presOf" srcId="{C94BF7EB-CAB6-411A-AD6C-E6E20F583B58}" destId="{587315A0-54EF-4506-8183-57EBA8C1A268}" srcOrd="0" destOrd="0" presId="urn:microsoft.com/office/officeart/2018/2/layout/IconLabelList"/>
    <dgm:cxn modelId="{EDAE3A9F-F8BD-4D36-9D04-D504F16E4424}" srcId="{F7C29B3D-56FB-4C0C-81E2-1EAC7B807720}" destId="{0CB1D9A1-87F2-4F2D-A188-C213F1E27601}" srcOrd="0" destOrd="0" parTransId="{BA3C0474-5FBB-43E5-A42D-2BDFE073A37A}" sibTransId="{FFF3A5EE-2A2C-4995-B1B1-8953ED23AB1F}"/>
    <dgm:cxn modelId="{C2DAF9E3-08BA-4134-A623-8B2E165BCDC7}" srcId="{F7C29B3D-56FB-4C0C-81E2-1EAC7B807720}" destId="{C94BF7EB-CAB6-411A-AD6C-E6E20F583B58}" srcOrd="2" destOrd="0" parTransId="{B1BCFBDD-9BEB-4212-A840-539CAD69FBC2}" sibTransId="{A40981E2-8860-4BCE-BE19-4F93EB8517FC}"/>
    <dgm:cxn modelId="{A0F402A9-5A44-4422-BADE-EBCCCFA586C1}" type="presParOf" srcId="{9EC81AB8-3657-4B73-B3F6-5424ADFABB96}" destId="{767F072A-A87A-46EE-989F-D6882F4823CE}" srcOrd="0" destOrd="0" presId="urn:microsoft.com/office/officeart/2018/2/layout/IconLabelList"/>
    <dgm:cxn modelId="{A4E0DD81-1592-4AA8-B2D4-B7CE1F61E22C}" type="presParOf" srcId="{767F072A-A87A-46EE-989F-D6882F4823CE}" destId="{3502A75C-25F2-4B1B-A84F-DA4E6999BA39}" srcOrd="0" destOrd="0" presId="urn:microsoft.com/office/officeart/2018/2/layout/IconLabelList"/>
    <dgm:cxn modelId="{7F27D739-5A4A-4944-89F0-CDFEBABD63E5}" type="presParOf" srcId="{767F072A-A87A-46EE-989F-D6882F4823CE}" destId="{81D84A43-18C1-4357-99EC-A4C7EE74CB00}" srcOrd="1" destOrd="0" presId="urn:microsoft.com/office/officeart/2018/2/layout/IconLabelList"/>
    <dgm:cxn modelId="{882F7DDC-B90B-438C-AE3C-818814E54282}" type="presParOf" srcId="{767F072A-A87A-46EE-989F-D6882F4823CE}" destId="{C5E7B531-D547-472C-ABB3-54B63881F684}" srcOrd="2" destOrd="0" presId="urn:microsoft.com/office/officeart/2018/2/layout/IconLabelList"/>
    <dgm:cxn modelId="{68905F03-12EC-4C29-A2A6-FA917BFA72E9}" type="presParOf" srcId="{9EC81AB8-3657-4B73-B3F6-5424ADFABB96}" destId="{6B5C6F65-1B80-44F8-AEDA-C7953C9E579D}" srcOrd="1" destOrd="0" presId="urn:microsoft.com/office/officeart/2018/2/layout/IconLabelList"/>
    <dgm:cxn modelId="{C7C1729F-D029-4291-B18E-F503905DE85C}" type="presParOf" srcId="{9EC81AB8-3657-4B73-B3F6-5424ADFABB96}" destId="{B6A1D38F-753C-4EA8-B839-4A7E108CDA5D}" srcOrd="2" destOrd="0" presId="urn:microsoft.com/office/officeart/2018/2/layout/IconLabelList"/>
    <dgm:cxn modelId="{8E6A47F9-93A8-41E7-9776-92A84F151758}" type="presParOf" srcId="{B6A1D38F-753C-4EA8-B839-4A7E108CDA5D}" destId="{3A8CE1A5-C342-4D9C-A7E5-80533A36F517}" srcOrd="0" destOrd="0" presId="urn:microsoft.com/office/officeart/2018/2/layout/IconLabelList"/>
    <dgm:cxn modelId="{000002B9-B4CE-4A20-879B-BDC6E89758C0}" type="presParOf" srcId="{B6A1D38F-753C-4EA8-B839-4A7E108CDA5D}" destId="{F2A01E73-E251-437B-BDE1-4CFF70FF47E4}" srcOrd="1" destOrd="0" presId="urn:microsoft.com/office/officeart/2018/2/layout/IconLabelList"/>
    <dgm:cxn modelId="{49A0512F-D7E0-484E-89B2-75AD2B35FDED}" type="presParOf" srcId="{B6A1D38F-753C-4EA8-B839-4A7E108CDA5D}" destId="{140E87B3-DEAC-46B1-BD52-A907408E8986}" srcOrd="2" destOrd="0" presId="urn:microsoft.com/office/officeart/2018/2/layout/IconLabelList"/>
    <dgm:cxn modelId="{576259FE-5127-4261-B8AB-229E7B238253}" type="presParOf" srcId="{9EC81AB8-3657-4B73-B3F6-5424ADFABB96}" destId="{69E5D2C1-B2E2-4D4B-BFA1-6879E9BAC96A}" srcOrd="3" destOrd="0" presId="urn:microsoft.com/office/officeart/2018/2/layout/IconLabelList"/>
    <dgm:cxn modelId="{0678D6FF-E34E-47BA-A868-CE7BFA1760C8}" type="presParOf" srcId="{9EC81AB8-3657-4B73-B3F6-5424ADFABB96}" destId="{8CC9A052-E5AC-4C4E-878B-0593440726FE}" srcOrd="4" destOrd="0" presId="urn:microsoft.com/office/officeart/2018/2/layout/IconLabelList"/>
    <dgm:cxn modelId="{20894EA7-056D-4862-BF4A-AD999DB2299F}" type="presParOf" srcId="{8CC9A052-E5AC-4C4E-878B-0593440726FE}" destId="{88947E79-B184-4D9B-8A05-776B1499620D}" srcOrd="0" destOrd="0" presId="urn:microsoft.com/office/officeart/2018/2/layout/IconLabelList"/>
    <dgm:cxn modelId="{35FB2EE3-730F-4F8A-A1A6-2ECCD8F6A239}" type="presParOf" srcId="{8CC9A052-E5AC-4C4E-878B-0593440726FE}" destId="{D958B832-65A7-4DBB-9769-40541218F141}" srcOrd="1" destOrd="0" presId="urn:microsoft.com/office/officeart/2018/2/layout/IconLabelList"/>
    <dgm:cxn modelId="{A949E8FA-DA65-4362-A557-2A8A1ECD0004}" type="presParOf" srcId="{8CC9A052-E5AC-4C4E-878B-0593440726FE}" destId="{587315A0-54EF-4506-8183-57EBA8C1A2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F4AFD-46EC-4C00-AF42-78FCC807C0C0}">
      <dsp:nvSpPr>
        <dsp:cNvPr id="0" name=""/>
        <dsp:cNvSpPr/>
      </dsp:nvSpPr>
      <dsp:spPr>
        <a:xfrm>
          <a:off x="178882" y="373927"/>
          <a:ext cx="1142458" cy="114245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00660-CCA0-4655-9676-0AC8E5D534D1}">
      <dsp:nvSpPr>
        <dsp:cNvPr id="0" name=""/>
        <dsp:cNvSpPr/>
      </dsp:nvSpPr>
      <dsp:spPr>
        <a:xfrm>
          <a:off x="418798" y="613843"/>
          <a:ext cx="662625" cy="66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F145F-3737-4FF0-8939-5B6A9916AD0E}">
      <dsp:nvSpPr>
        <dsp:cNvPr id="0" name=""/>
        <dsp:cNvSpPr/>
      </dsp:nvSpPr>
      <dsp:spPr>
        <a:xfrm>
          <a:off x="1566153" y="373927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Travelling around the world by using airways as a mode of transport has become common these days .</a:t>
          </a:r>
        </a:p>
      </dsp:txBody>
      <dsp:txXfrm>
        <a:off x="1566153" y="373927"/>
        <a:ext cx="2692936" cy="1142458"/>
      </dsp:txXfrm>
    </dsp:sp>
    <dsp:sp modelId="{18BDF629-A803-4A6B-9B32-87BFC80520F6}">
      <dsp:nvSpPr>
        <dsp:cNvPr id="0" name=""/>
        <dsp:cNvSpPr/>
      </dsp:nvSpPr>
      <dsp:spPr>
        <a:xfrm>
          <a:off x="4728313" y="373927"/>
          <a:ext cx="1142458" cy="114245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2E98C-E6DD-4C98-8F62-925EBC85BF49}">
      <dsp:nvSpPr>
        <dsp:cNvPr id="0" name=""/>
        <dsp:cNvSpPr/>
      </dsp:nvSpPr>
      <dsp:spPr>
        <a:xfrm>
          <a:off x="4968230" y="613843"/>
          <a:ext cx="662625" cy="66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DB3E-00C5-440E-B87A-5FA5794F4A92}">
      <dsp:nvSpPr>
        <dsp:cNvPr id="0" name=""/>
        <dsp:cNvSpPr/>
      </dsp:nvSpPr>
      <dsp:spPr>
        <a:xfrm>
          <a:off x="6115584" y="373927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Austin-Bergstrom International Airport is the airport located in the Austin-The capital of Texas. </a:t>
          </a:r>
        </a:p>
      </dsp:txBody>
      <dsp:txXfrm>
        <a:off x="6115584" y="373927"/>
        <a:ext cx="2692936" cy="1142458"/>
      </dsp:txXfrm>
    </dsp:sp>
    <dsp:sp modelId="{5D11D42B-30E0-4239-8C69-9715F2BE9FB9}">
      <dsp:nvSpPr>
        <dsp:cNvPr id="0" name=""/>
        <dsp:cNvSpPr/>
      </dsp:nvSpPr>
      <dsp:spPr>
        <a:xfrm>
          <a:off x="178882" y="2137555"/>
          <a:ext cx="1142458" cy="114245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285F1-297B-447B-8ACB-34C571F57EF7}">
      <dsp:nvSpPr>
        <dsp:cNvPr id="0" name=""/>
        <dsp:cNvSpPr/>
      </dsp:nvSpPr>
      <dsp:spPr>
        <a:xfrm>
          <a:off x="418798" y="2377471"/>
          <a:ext cx="662625" cy="662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E144E-0DB1-42BF-B921-A5F2D9E10085}">
      <dsp:nvSpPr>
        <dsp:cNvPr id="0" name=""/>
        <dsp:cNvSpPr/>
      </dsp:nvSpPr>
      <dsp:spPr>
        <a:xfrm>
          <a:off x="1566153" y="2137555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Facilities provided on the airport plays an important role, as the passenger spend more time on the airport.</a:t>
          </a:r>
        </a:p>
      </dsp:txBody>
      <dsp:txXfrm>
        <a:off x="1566153" y="2137555"/>
        <a:ext cx="2692936" cy="1142458"/>
      </dsp:txXfrm>
    </dsp:sp>
    <dsp:sp modelId="{26D73560-DC77-4570-8360-105224D62A2E}">
      <dsp:nvSpPr>
        <dsp:cNvPr id="0" name=""/>
        <dsp:cNvSpPr/>
      </dsp:nvSpPr>
      <dsp:spPr>
        <a:xfrm>
          <a:off x="4728313" y="2137555"/>
          <a:ext cx="1142458" cy="114245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53322-B493-419F-85E6-6AD891D8A2F9}">
      <dsp:nvSpPr>
        <dsp:cNvPr id="0" name=""/>
        <dsp:cNvSpPr/>
      </dsp:nvSpPr>
      <dsp:spPr>
        <a:xfrm>
          <a:off x="4968230" y="2377471"/>
          <a:ext cx="662625" cy="662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8D14-1EBB-4FD1-A129-768A9960C9C3}">
      <dsp:nvSpPr>
        <dsp:cNvPr id="0" name=""/>
        <dsp:cNvSpPr/>
      </dsp:nvSpPr>
      <dsp:spPr>
        <a:xfrm>
          <a:off x="6115584" y="2137555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main objective of this project is to analyze the correlations of all the facilities provided on the Austin-Bergstrom International Airport with the overall satisfaction rate.</a:t>
          </a:r>
        </a:p>
      </dsp:txBody>
      <dsp:txXfrm>
        <a:off x="6115584" y="2137555"/>
        <a:ext cx="2692936" cy="1142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9105A-52FC-42AF-B7E4-944A44D28A58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7112F-69EB-45B7-9081-EED46641C57D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B5D54-2D02-4260-BE02-AF300833CE68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Dataset for analyzing the facilities provided on airport is taken from data.world website. </a:t>
          </a:r>
        </a:p>
      </dsp:txBody>
      <dsp:txXfrm>
        <a:off x="1279109" y="2185"/>
        <a:ext cx="5553102" cy="1107454"/>
      </dsp:txXfrm>
    </dsp:sp>
    <dsp:sp modelId="{4881AC3F-DD89-460A-9853-A4402E64D344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366B0-9B68-42A2-B722-DB54295F38B8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81514-AF8D-44EB-BA2D-65998D43B5A6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data is the passenger survey conducted quarterly on facilities of Austin-Bergstrom International Airport’s. </a:t>
          </a:r>
        </a:p>
      </dsp:txBody>
      <dsp:txXfrm>
        <a:off x="1279109" y="1386503"/>
        <a:ext cx="5553102" cy="1107454"/>
      </dsp:txXfrm>
    </dsp:sp>
    <dsp:sp modelId="{DF606250-EF7D-49F3-BCA8-14EDC3CCD81A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8AC89-7D6A-4ADB-9DAE-C5624D07495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40BB9-B4C6-43EB-A5C5-7E62AE21FC34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data provides the rating given by passengers on different facilities. Some of the facilities are speed of baggage delivery, Ambience of airport, Arrival passport and visa inspection. </a:t>
          </a:r>
        </a:p>
      </dsp:txBody>
      <dsp:txXfrm>
        <a:off x="1279109" y="2770821"/>
        <a:ext cx="5553102" cy="1107454"/>
      </dsp:txXfrm>
    </dsp:sp>
    <dsp:sp modelId="{BF9C923A-E62A-4FE0-907B-53BB6F40CFE0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91714-2600-496C-BE43-DB0341DE72E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1F942-475B-47B5-8F28-4F6CA2C9B205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rating provided by the passengers is from 0 to 5 here 0 signifies the worst facility whereas 5 signifies the excellent facility.</a:t>
          </a:r>
        </a:p>
      </dsp:txBody>
      <dsp:txXfrm>
        <a:off x="1279109" y="4155139"/>
        <a:ext cx="5553102" cy="1107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02B3C-C8C7-46C0-8207-DA4D9DF7E19D}">
      <dsp:nvSpPr>
        <dsp:cNvPr id="0" name=""/>
        <dsp:cNvSpPr/>
      </dsp:nvSpPr>
      <dsp:spPr>
        <a:xfrm>
          <a:off x="0" y="302469"/>
          <a:ext cx="6832212" cy="2283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H0: There is significant relation between the overall satisfaction rate and other facilities provided on the airport. </a:t>
          </a:r>
        </a:p>
      </dsp:txBody>
      <dsp:txXfrm>
        <a:off x="111488" y="413957"/>
        <a:ext cx="6609236" cy="2060864"/>
      </dsp:txXfrm>
    </dsp:sp>
    <dsp:sp modelId="{EA3C4CA3-9D93-4A8F-B331-0B773991F764}">
      <dsp:nvSpPr>
        <dsp:cNvPr id="0" name=""/>
        <dsp:cNvSpPr/>
      </dsp:nvSpPr>
      <dsp:spPr>
        <a:xfrm>
          <a:off x="0" y="2678469"/>
          <a:ext cx="6832212" cy="228384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H1: There is no significant relation between the overall satisfaction rate and other facilities provided on the airport.</a:t>
          </a:r>
        </a:p>
      </dsp:txBody>
      <dsp:txXfrm>
        <a:off x="111488" y="2789957"/>
        <a:ext cx="6609236" cy="2060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2A75C-25F2-4B1B-A84F-DA4E6999BA39}">
      <dsp:nvSpPr>
        <dsp:cNvPr id="0" name=""/>
        <dsp:cNvSpPr/>
      </dsp:nvSpPr>
      <dsp:spPr>
        <a:xfrm>
          <a:off x="1131380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B531-D547-472C-ABB3-54B63881F684}">
      <dsp:nvSpPr>
        <dsp:cNvPr id="0" name=""/>
        <dsp:cNvSpPr/>
      </dsp:nvSpPr>
      <dsp:spPr>
        <a:xfrm>
          <a:off x="345369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Multiple Linear Regression (MLR) is another form of linear regression analysis. </a:t>
          </a:r>
        </a:p>
      </dsp:txBody>
      <dsp:txXfrm>
        <a:off x="345369" y="1941123"/>
        <a:ext cx="2858223" cy="720000"/>
      </dsp:txXfrm>
    </dsp:sp>
    <dsp:sp modelId="{3A8CE1A5-C342-4D9C-A7E5-80533A36F517}">
      <dsp:nvSpPr>
        <dsp:cNvPr id="0" name=""/>
        <dsp:cNvSpPr/>
      </dsp:nvSpPr>
      <dsp:spPr>
        <a:xfrm>
          <a:off x="4489792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E87B3-DEAC-46B1-BD52-A907408E8986}">
      <dsp:nvSpPr>
        <dsp:cNvPr id="0" name=""/>
        <dsp:cNvSpPr/>
      </dsp:nvSpPr>
      <dsp:spPr>
        <a:xfrm>
          <a:off x="3703781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is one of the statistical techniques that make use of various dependent and independent variables or attributes.</a:t>
          </a:r>
        </a:p>
      </dsp:txBody>
      <dsp:txXfrm>
        <a:off x="3703781" y="1941123"/>
        <a:ext cx="2858223" cy="720000"/>
      </dsp:txXfrm>
    </dsp:sp>
    <dsp:sp modelId="{88947E79-B184-4D9B-8A05-776B1499620D}">
      <dsp:nvSpPr>
        <dsp:cNvPr id="0" name=""/>
        <dsp:cNvSpPr/>
      </dsp:nvSpPr>
      <dsp:spPr>
        <a:xfrm>
          <a:off x="7848205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315A0-54EF-4506-8183-57EBA8C1A268}">
      <dsp:nvSpPr>
        <dsp:cNvPr id="0" name=""/>
        <dsp:cNvSpPr/>
      </dsp:nvSpPr>
      <dsp:spPr>
        <a:xfrm>
          <a:off x="7062193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Easy to implement.</a:t>
          </a:r>
        </a:p>
      </dsp:txBody>
      <dsp:txXfrm>
        <a:off x="7062193" y="1941123"/>
        <a:ext cx="2858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54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2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14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6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2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71D2-B6D4-49A6-AA64-4F64EBB4D47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310A6F-9884-4D38-A326-276F390E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EBB0-9A43-49A9-BF22-103FD2F43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sz="4400" b="1" dirty="0"/>
              <a:t>Analysis of facilities provided on Austin-Bergstrom International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B553-A983-40AB-8FBD-28575196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Customer Relationship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6C3B5-0EA3-40CA-B2F3-09909F173B69}"/>
              </a:ext>
            </a:extLst>
          </p:cNvPr>
          <p:cNvSpPr txBox="1"/>
          <p:nvPr/>
        </p:nvSpPr>
        <p:spPr>
          <a:xfrm>
            <a:off x="9886122" y="6021093"/>
            <a:ext cx="185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Ranu Parate</a:t>
            </a:r>
          </a:p>
          <a:p>
            <a:r>
              <a:rPr lang="en-US" sz="2000" b="1" dirty="0"/>
              <a:t>X17161452</a:t>
            </a:r>
          </a:p>
        </p:txBody>
      </p:sp>
    </p:spTree>
    <p:extLst>
      <p:ext uri="{BB962C8B-B14F-4D97-AF65-F5344CB8AC3E}">
        <p14:creationId xmlns:p14="http://schemas.microsoft.com/office/powerpoint/2010/main" val="33302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0C6DF-171F-4F09-9C83-34734242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8608BE-90A7-4874-A163-51BBE920A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7011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6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2A92B-EB3C-48D4-B07C-7F72FFEB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8E06D-C09A-4A68-BE59-132CA92FC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725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80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26D7B-179F-471D-BFD7-D1525676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CF9CF34-0140-4C12-9CBA-9F6536E72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0312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36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26D7B-179F-471D-BFD7-D1525676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Multiple Linear Regression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CB058-54AA-4E1B-A359-40DBB8D86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22226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37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FC83A-D5A1-4272-9233-0A4F8A8F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Implementation and Result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9E51-CA52-4F06-A541-5737253C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analyze the correlation SPSS tool was used.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After the analysis it is concluded that the null hypothesis (H0) is not rejected.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There is significant relationship between the facilities and the overall satisfaction rate.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p-p plot is used for the visualization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D84FC-9937-44C4-AE28-2C883E8F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6" y="640080"/>
            <a:ext cx="5366290" cy="5252773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53010-80A8-433F-B757-516ACE80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Conclusion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2139A48-0621-4895-8414-EFCE0579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40000"/>
                  <a:lumOff val="60000"/>
                </a:schemeClr>
              </a:buClr>
            </a:pPr>
            <a:r>
              <a:rPr lang="en-US" dirty="0">
                <a:solidFill>
                  <a:schemeClr val="bg2"/>
                </a:solidFill>
              </a:rPr>
              <a:t>With the help of SPSS and multiple linear regression it is concluded that there is a correlation between the facilities and overall satisfaction rate.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>
                <a:solidFill>
                  <a:schemeClr val="bg2"/>
                </a:solidFill>
              </a:rPr>
              <a:t>The facilities that are statistically significant can be improved so that the overall satisfaction rate will get increase and the passenger will enjoy the facilities provided on the airport.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2"/>
                </a:solidFill>
              </a:rPr>
              <a:t>The improvement of the facilities can help to increase the airport’s economy. 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68725EE-51E3-4EAB-9DF1-430CA9EB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9756-4F5A-463D-A73B-29B9A69D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40652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Analysis of facilities provided on Austin-Bergstrom International Airport</vt:lpstr>
      <vt:lpstr>Introduction</vt:lpstr>
      <vt:lpstr>Dataset</vt:lpstr>
      <vt:lpstr>Hypothesis</vt:lpstr>
      <vt:lpstr>Multiple Linear Regression</vt:lpstr>
      <vt:lpstr>Implementation and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facilities provided on Austin-Bergstrom International Airport</dc:title>
  <dc:creator>Ranu</dc:creator>
  <cp:lastModifiedBy>Ranu</cp:lastModifiedBy>
  <cp:revision>6</cp:revision>
  <dcterms:created xsi:type="dcterms:W3CDTF">2019-04-03T23:25:41Z</dcterms:created>
  <dcterms:modified xsi:type="dcterms:W3CDTF">2019-04-04T09:57:08Z</dcterms:modified>
</cp:coreProperties>
</file>