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03A8D83-6351-4F7B-B6B2-0162632048D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0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1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4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4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1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1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9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grateful-119135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8F21-640B-B8EC-02FD-92CE3C52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46" y="2152995"/>
            <a:ext cx="9905998" cy="1413164"/>
          </a:xfrm>
        </p:spPr>
        <p:txBody>
          <a:bodyPr/>
          <a:lstStyle/>
          <a:p>
            <a:r>
              <a:rPr kumimoji="0" lang="en-IN" sz="24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Enhanced data security in cloud transmission using </a:t>
            </a:r>
            <a:r>
              <a:rPr kumimoji="0" lang="en-IN" sz="24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aes</a:t>
            </a:r>
            <a:r>
              <a:rPr kumimoji="0" lang="en-IN" sz="24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        algorithm and two-factor authentication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1FCF-8646-D8E6-F43C-73C94F6B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193" y="3956859"/>
            <a:ext cx="8570218" cy="9702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1900" dirty="0">
                <a:solidFill>
                  <a:schemeClr val="accent1"/>
                </a:solidFill>
              </a:rPr>
              <a:t>                                                                                                                                                      Presented by </a:t>
            </a:r>
          </a:p>
          <a:p>
            <a:pPr marL="0" indent="0">
              <a:buNone/>
            </a:pPr>
            <a:r>
              <a:rPr lang="en-IN" sz="1900" dirty="0">
                <a:solidFill>
                  <a:srgbClr val="0070C0"/>
                </a:solidFill>
              </a:rPr>
              <a:t>                                                                                                                                                       Ranveer Sahu</a:t>
            </a:r>
          </a:p>
          <a:p>
            <a:pPr marL="0" indent="0">
              <a:buNone/>
            </a:pPr>
            <a:r>
              <a:rPr lang="en-IN" sz="1900" dirty="0"/>
              <a:t>                                                                                                                                             </a:t>
            </a:r>
            <a:r>
              <a:rPr lang="en-IN" sz="1900" u="sng" dirty="0">
                <a:solidFill>
                  <a:srgbClr val="002060"/>
                </a:solidFill>
              </a:rPr>
              <a:t>es21btech11025@iith.ac.in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4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35D3-57DF-83A5-5531-5DB1914A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Why we need to secure data </a:t>
            </a:r>
            <a:r>
              <a:rPr lang="en-IN" sz="32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F7CAB4-605F-BA52-B002-F5ADD805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714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Before receiver receive message from sender, there is a high probability that third party can access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To make the privacy of user more secure we need to use a High Level Algorithm with some extra authentications.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Here we are using AES algorithm with 2– Step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0546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19CE-2933-7EA2-4084-7BD788DF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</a:t>
            </a:r>
            <a:r>
              <a:rPr lang="en-IN" b="1" dirty="0" err="1"/>
              <a:t>WhY</a:t>
            </a:r>
            <a:r>
              <a:rPr lang="en-IN" b="1" dirty="0"/>
              <a:t> AES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459D-256B-BDB4-F7FE-D65A21B8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is a symmetric key encryption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is more Powerful than 3-DES(data encryption standard).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Strong Security and High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AES is a Block cipher encrypt 128 bits(16 bytes) of data at a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treats the 16 bytes as a grid of 4x4.  Messages which are longer than 128 bits are broken into 128 bits.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75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6D99-C3F7-B6D0-3648-0900705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Implementation of AES with 2-step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359D-F008-0094-256E-9AA59CBE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304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Below are some steps in order to be followed during implementation: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C0D78-9A1C-C6E0-0102-AA94FFD7C9C1}"/>
              </a:ext>
            </a:extLst>
          </p:cNvPr>
          <p:cNvSpPr/>
          <p:nvPr/>
        </p:nvSpPr>
        <p:spPr>
          <a:xfrm>
            <a:off x="947652" y="3108959"/>
            <a:ext cx="2668385" cy="1521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D6B7E-3341-8463-ED12-CD81E105078B}"/>
              </a:ext>
            </a:extLst>
          </p:cNvPr>
          <p:cNvSpPr/>
          <p:nvPr/>
        </p:nvSpPr>
        <p:spPr>
          <a:xfrm>
            <a:off x="4800623" y="3108959"/>
            <a:ext cx="2668385" cy="1521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E7ADE-FF0F-D841-FA4C-8CC8D984B08D}"/>
              </a:ext>
            </a:extLst>
          </p:cNvPr>
          <p:cNvSpPr/>
          <p:nvPr/>
        </p:nvSpPr>
        <p:spPr>
          <a:xfrm>
            <a:off x="8653594" y="3108959"/>
            <a:ext cx="2668385" cy="1521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COMMUNICATION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FDA8FC-303D-4676-EF94-B3F42498D91C}"/>
              </a:ext>
            </a:extLst>
          </p:cNvPr>
          <p:cNvSpPr/>
          <p:nvPr/>
        </p:nvSpPr>
        <p:spPr>
          <a:xfrm>
            <a:off x="3740727" y="3607724"/>
            <a:ext cx="792771" cy="507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408876-2C87-37F5-A2C9-AC5E38C1A88F}"/>
              </a:ext>
            </a:extLst>
          </p:cNvPr>
          <p:cNvSpPr/>
          <p:nvPr/>
        </p:nvSpPr>
        <p:spPr>
          <a:xfrm>
            <a:off x="7608859" y="3607724"/>
            <a:ext cx="792771" cy="5070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6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6DF3-E393-D378-5E27-C5373806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8546-B0EB-1358-581B-79B32EA7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If user is already registered, they can directly go for authentication.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user is new then user first must have to register on the platform with: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create a username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create user password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Email id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352C7-CF76-B743-F463-275909F9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43" y="3005086"/>
            <a:ext cx="3405194" cy="15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8D67-800E-6B86-AE58-BB7A81F8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77886"/>
            <a:ext cx="9603275" cy="1049235"/>
          </a:xfrm>
        </p:spPr>
        <p:txBody>
          <a:bodyPr/>
          <a:lstStyle/>
          <a:p>
            <a:r>
              <a:rPr lang="en-IN" b="1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EF4E-3EB2-C530-2176-715472AE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51" y="1924292"/>
            <a:ext cx="960327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Now to authenticate the user, user must have to log-in with correct credentials which they have created during registration.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user will get OTP on their registered</a:t>
            </a:r>
          </a:p>
          <a:p>
            <a:pPr marL="0" indent="0">
              <a:buNone/>
            </a:pPr>
            <a:r>
              <a:rPr lang="en-IN" dirty="0"/>
              <a:t> email id to verify.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if above all are done then they will</a:t>
            </a:r>
          </a:p>
          <a:p>
            <a:pPr marL="0" indent="0">
              <a:buNone/>
            </a:pPr>
            <a:r>
              <a:rPr lang="en-IN" dirty="0"/>
              <a:t> get granted access for communication.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17E7D-07EB-659B-6C0A-35397FC3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423783"/>
            <a:ext cx="4412932" cy="24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66D0-A10C-AF41-A219-6153AFDE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4707"/>
            <a:ext cx="9603275" cy="1050914"/>
          </a:xfrm>
        </p:spPr>
        <p:txBody>
          <a:bodyPr/>
          <a:lstStyle/>
          <a:p>
            <a:r>
              <a:rPr lang="en-IN" b="1" dirty="0"/>
              <a:t>If access granted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C30-1803-5B7B-A6AC-7E464C5E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67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Select (1) for “message” and (2) for “file path”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messages, add a passphrase and then we get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Encrypted output: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Decrypted output: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BDF55-12DF-B78C-6C22-B142412F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72" y="2533245"/>
            <a:ext cx="8230749" cy="495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EAF78-6CED-7934-FD9C-43D3AD09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72" y="3502913"/>
            <a:ext cx="8294452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D99D0-CD56-5E67-E40D-E25E1FE60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44" y="4453462"/>
            <a:ext cx="8972550" cy="247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2DE86-9856-96FD-DCE7-58FDAD763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444" y="5280186"/>
            <a:ext cx="8972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83DE-AE0E-E47F-BE51-898CD9B9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10B8-24E2-F997-495C-22CF8064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236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When a sender transmits a message to a receiver, the plaintext is converted into ciphertext upon completion of the encryption process. This transformation renders the text unreadable without the corresponding decryption key. To enhance security, two-factor authentication is implemented.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03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E1656-D09A-51EC-6E55-C6F798A8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63319" y="-38174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48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194</TotalTime>
  <Words>372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Tw Cen MT</vt:lpstr>
      <vt:lpstr>Wingdings</vt:lpstr>
      <vt:lpstr>Gallery</vt:lpstr>
      <vt:lpstr>Enhanced data security in cloud transmission using aes        algorithm and two-factor authentication</vt:lpstr>
      <vt:lpstr>Why we need to secure data ?</vt:lpstr>
      <vt:lpstr>                             WhY AES ?</vt:lpstr>
      <vt:lpstr>Implementation of AES with 2-step authentication</vt:lpstr>
      <vt:lpstr> user registration</vt:lpstr>
      <vt:lpstr>authentication</vt:lpstr>
      <vt:lpstr>If access granted</vt:lpstr>
      <vt:lpstr>Conclude: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sushmita sharma</dc:creator>
  <cp:lastModifiedBy>sushmita sharma</cp:lastModifiedBy>
  <cp:revision>1</cp:revision>
  <dcterms:created xsi:type="dcterms:W3CDTF">2024-06-25T12:30:01Z</dcterms:created>
  <dcterms:modified xsi:type="dcterms:W3CDTF">2024-06-25T15:45:01Z</dcterms:modified>
</cp:coreProperties>
</file>