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75" r:id="rId10"/>
    <p:sldId id="276" r:id="rId11"/>
    <p:sldId id="277" r:id="rId12"/>
    <p:sldId id="278" r:id="rId13"/>
    <p:sldId id="265" r:id="rId14"/>
    <p:sldId id="279" r:id="rId15"/>
    <p:sldId id="280" r:id="rId16"/>
    <p:sldId id="281" r:id="rId17"/>
    <p:sldId id="266" r:id="rId18"/>
    <p:sldId id="282" r:id="rId19"/>
    <p:sldId id="267" r:id="rId20"/>
    <p:sldId id="283" r:id="rId21"/>
    <p:sldId id="284" r:id="rId22"/>
    <p:sldId id="285" r:id="rId23"/>
    <p:sldId id="268" r:id="rId24"/>
    <p:sldId id="269" r:id="rId25"/>
    <p:sldId id="270" r:id="rId26"/>
    <p:sldId id="271" r:id="rId27"/>
    <p:sldId id="272" r:id="rId28"/>
    <p:sldId id="273" r:id="rId29"/>
    <p:sldId id="27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506D77-4621-4A78-B623-F59C7315EB66}" v="2" dt="2019-12-22T16:00:15.344"/>
    <p1510:client id="{FBEEB678-843B-4DF0-B34D-8D32EEFC1A25}" v="693" dt="2019-12-22T15:54:49.3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rendran Velath" userId="06d04d9d1e928a37" providerId="Windows Live" clId="Web-{FBEEB678-843B-4DF0-B34D-8D32EEFC1A25}"/>
    <pc:docChg chg="addSld delSld modSld">
      <pc:chgData name="Surendran Velath" userId="06d04d9d1e928a37" providerId="Windows Live" clId="Web-{FBEEB678-843B-4DF0-B34D-8D32EEFC1A25}" dt="2019-12-22T15:54:49.304" v="676" actId="1076"/>
      <pc:docMkLst>
        <pc:docMk/>
      </pc:docMkLst>
      <pc:sldChg chg="modSp">
        <pc:chgData name="Surendran Velath" userId="06d04d9d1e928a37" providerId="Windows Live" clId="Web-{FBEEB678-843B-4DF0-B34D-8D32EEFC1A25}" dt="2019-12-22T09:15:18.113" v="41" actId="20577"/>
        <pc:sldMkLst>
          <pc:docMk/>
          <pc:sldMk cId="0" sldId="256"/>
        </pc:sldMkLst>
        <pc:spChg chg="mod">
          <ac:chgData name="Surendran Velath" userId="06d04d9d1e928a37" providerId="Windows Live" clId="Web-{FBEEB678-843B-4DF0-B34D-8D32EEFC1A25}" dt="2019-12-22T09:15:18.113" v="41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Surendran Velath" userId="06d04d9d1e928a37" providerId="Windows Live" clId="Web-{FBEEB678-843B-4DF0-B34D-8D32EEFC1A25}" dt="2019-12-22T09:15:10.691" v="39" actId="20577"/>
          <ac:spMkLst>
            <pc:docMk/>
            <pc:sldMk cId="0" sldId="256"/>
            <ac:spMk id="3" creationId="{00000000-0000-0000-0000-000000000000}"/>
          </ac:spMkLst>
        </pc:spChg>
      </pc:sldChg>
      <pc:sldChg chg="addSp delSp modSp">
        <pc:chgData name="Surendran Velath" userId="06d04d9d1e928a37" providerId="Windows Live" clId="Web-{FBEEB678-843B-4DF0-B34D-8D32EEFC1A25}" dt="2019-12-22T07:58:16.042" v="14" actId="1076"/>
        <pc:sldMkLst>
          <pc:docMk/>
          <pc:sldMk cId="0" sldId="257"/>
        </pc:sldMkLst>
        <pc:spChg chg="mod">
          <ac:chgData name="Surendran Velath" userId="06d04d9d1e928a37" providerId="Windows Live" clId="Web-{FBEEB678-843B-4DF0-B34D-8D32EEFC1A25}" dt="2019-12-22T07:57:40.729" v="8" actId="14100"/>
          <ac:spMkLst>
            <pc:docMk/>
            <pc:sldMk cId="0" sldId="257"/>
            <ac:spMk id="2" creationId="{00000000-0000-0000-0000-000000000000}"/>
          </ac:spMkLst>
        </pc:spChg>
        <pc:spChg chg="del">
          <ac:chgData name="Surendran Velath" userId="06d04d9d1e928a37" providerId="Windows Live" clId="Web-{FBEEB678-843B-4DF0-B34D-8D32EEFC1A25}" dt="2019-12-22T07:57:25.791" v="0"/>
          <ac:spMkLst>
            <pc:docMk/>
            <pc:sldMk cId="0" sldId="257"/>
            <ac:spMk id="3" creationId="{00000000-0000-0000-0000-000000000000}"/>
          </ac:spMkLst>
        </pc:spChg>
        <pc:spChg chg="add del mod">
          <ac:chgData name="Surendran Velath" userId="06d04d9d1e928a37" providerId="Windows Live" clId="Web-{FBEEB678-843B-4DF0-B34D-8D32EEFC1A25}" dt="2019-12-22T07:57:46.745" v="9"/>
          <ac:spMkLst>
            <pc:docMk/>
            <pc:sldMk cId="0" sldId="257"/>
            <ac:spMk id="5" creationId="{9970670A-38C3-425A-8CBA-D7766DEE92E6}"/>
          </ac:spMkLst>
        </pc:spChg>
        <pc:picChg chg="add mod">
          <ac:chgData name="Surendran Velath" userId="06d04d9d1e928a37" providerId="Windows Live" clId="Web-{FBEEB678-843B-4DF0-B34D-8D32EEFC1A25}" dt="2019-12-22T07:58:16.042" v="14" actId="1076"/>
          <ac:picMkLst>
            <pc:docMk/>
            <pc:sldMk cId="0" sldId="257"/>
            <ac:picMk id="6" creationId="{5513F8E4-F65F-42EF-BF85-4D470766F944}"/>
          </ac:picMkLst>
        </pc:picChg>
      </pc:sldChg>
      <pc:sldChg chg="del">
        <pc:chgData name="Surendran Velath" userId="06d04d9d1e928a37" providerId="Windows Live" clId="Web-{FBEEB678-843B-4DF0-B34D-8D32EEFC1A25}" dt="2019-12-22T09:14:06.644" v="23"/>
        <pc:sldMkLst>
          <pc:docMk/>
          <pc:sldMk cId="0" sldId="258"/>
        </pc:sldMkLst>
      </pc:sldChg>
      <pc:sldChg chg="addSp delSp modSp add del replId">
        <pc:chgData name="Surendran Velath" userId="06d04d9d1e928a37" providerId="Windows Live" clId="Web-{FBEEB678-843B-4DF0-B34D-8D32EEFC1A25}" dt="2019-12-22T09:14:44.222" v="36" actId="1076"/>
        <pc:sldMkLst>
          <pc:docMk/>
          <pc:sldMk cId="972425632" sldId="259"/>
        </pc:sldMkLst>
        <pc:spChg chg="mod">
          <ac:chgData name="Surendran Velath" userId="06d04d9d1e928a37" providerId="Windows Live" clId="Web-{FBEEB678-843B-4DF0-B34D-8D32EEFC1A25}" dt="2019-12-22T09:14:24.159" v="31" actId="14100"/>
          <ac:spMkLst>
            <pc:docMk/>
            <pc:sldMk cId="972425632" sldId="259"/>
            <ac:spMk id="2" creationId="{00000000-0000-0000-0000-000000000000}"/>
          </ac:spMkLst>
        </pc:spChg>
        <pc:picChg chg="add mod">
          <ac:chgData name="Surendran Velath" userId="06d04d9d1e928a37" providerId="Windows Live" clId="Web-{FBEEB678-843B-4DF0-B34D-8D32EEFC1A25}" dt="2019-12-22T09:14:44.222" v="36" actId="1076"/>
          <ac:picMkLst>
            <pc:docMk/>
            <pc:sldMk cId="972425632" sldId="259"/>
            <ac:picMk id="3" creationId="{FF075FE1-4E48-49E0-8E4D-1EC37E155E5E}"/>
          </ac:picMkLst>
        </pc:picChg>
        <pc:picChg chg="del">
          <ac:chgData name="Surendran Velath" userId="06d04d9d1e928a37" providerId="Windows Live" clId="Web-{FBEEB678-843B-4DF0-B34D-8D32EEFC1A25}" dt="2019-12-22T09:14:25.878" v="32"/>
          <ac:picMkLst>
            <pc:docMk/>
            <pc:sldMk cId="972425632" sldId="259"/>
            <ac:picMk id="6" creationId="{5513F8E4-F65F-42EF-BF85-4D470766F944}"/>
          </ac:picMkLst>
        </pc:picChg>
      </pc:sldChg>
      <pc:sldChg chg="addSp delSp modSp add del replId">
        <pc:chgData name="Surendran Velath" userId="06d04d9d1e928a37" providerId="Windows Live" clId="Web-{FBEEB678-843B-4DF0-B34D-8D32EEFC1A25}" dt="2019-12-22T09:28:25.591" v="54" actId="14100"/>
        <pc:sldMkLst>
          <pc:docMk/>
          <pc:sldMk cId="496360959" sldId="260"/>
        </pc:sldMkLst>
        <pc:spChg chg="mod">
          <ac:chgData name="Surendran Velath" userId="06d04d9d1e928a37" providerId="Windows Live" clId="Web-{FBEEB678-843B-4DF0-B34D-8D32EEFC1A25}" dt="2019-12-22T09:16:04.630" v="50" actId="20577"/>
          <ac:spMkLst>
            <pc:docMk/>
            <pc:sldMk cId="496360959" sldId="260"/>
            <ac:spMk id="2" creationId="{00000000-0000-0000-0000-000000000000}"/>
          </ac:spMkLst>
        </pc:spChg>
        <pc:picChg chg="del">
          <ac:chgData name="Surendran Velath" userId="06d04d9d1e928a37" providerId="Windows Live" clId="Web-{FBEEB678-843B-4DF0-B34D-8D32EEFC1A25}" dt="2019-12-22T09:28:06.528" v="51"/>
          <ac:picMkLst>
            <pc:docMk/>
            <pc:sldMk cId="496360959" sldId="260"/>
            <ac:picMk id="3" creationId="{FF075FE1-4E48-49E0-8E4D-1EC37E155E5E}"/>
          </ac:picMkLst>
        </pc:picChg>
        <pc:picChg chg="add mod">
          <ac:chgData name="Surendran Velath" userId="06d04d9d1e928a37" providerId="Windows Live" clId="Web-{FBEEB678-843B-4DF0-B34D-8D32EEFC1A25}" dt="2019-12-22T09:28:25.591" v="54" actId="14100"/>
          <ac:picMkLst>
            <pc:docMk/>
            <pc:sldMk cId="496360959" sldId="260"/>
            <ac:picMk id="4" creationId="{9FD64008-F5E6-44DB-8594-911F45935F17}"/>
          </ac:picMkLst>
        </pc:picChg>
      </pc:sldChg>
      <pc:sldChg chg="addSp delSp modSp add del replId">
        <pc:chgData name="Surendran Velath" userId="06d04d9d1e928a37" providerId="Windows Live" clId="Web-{FBEEB678-843B-4DF0-B34D-8D32EEFC1A25}" dt="2019-12-22T09:34:39.627" v="80" actId="20577"/>
        <pc:sldMkLst>
          <pc:docMk/>
          <pc:sldMk cId="114304921" sldId="261"/>
        </pc:sldMkLst>
        <pc:spChg chg="mod">
          <ac:chgData name="Surendran Velath" userId="06d04d9d1e928a37" providerId="Windows Live" clId="Web-{FBEEB678-843B-4DF0-B34D-8D32EEFC1A25}" dt="2019-12-22T09:32:10.501" v="62" actId="20577"/>
          <ac:spMkLst>
            <pc:docMk/>
            <pc:sldMk cId="114304921" sldId="261"/>
            <ac:spMk id="2" creationId="{00000000-0000-0000-0000-000000000000}"/>
          </ac:spMkLst>
        </pc:spChg>
        <pc:spChg chg="add mod">
          <ac:chgData name="Surendran Velath" userId="06d04d9d1e928a37" providerId="Windows Live" clId="Web-{FBEEB678-843B-4DF0-B34D-8D32EEFC1A25}" dt="2019-12-22T09:34:39.627" v="80" actId="20577"/>
          <ac:spMkLst>
            <pc:docMk/>
            <pc:sldMk cId="114304921" sldId="261"/>
            <ac:spMk id="4" creationId="{6E1104B8-EAE7-46BD-8BAB-ED2ECFBE05B3}"/>
          </ac:spMkLst>
        </pc:spChg>
        <pc:spChg chg="add del">
          <ac:chgData name="Surendran Velath" userId="06d04d9d1e928a37" providerId="Windows Live" clId="Web-{FBEEB678-843B-4DF0-B34D-8D32EEFC1A25}" dt="2019-12-22T09:34:10.892" v="75"/>
          <ac:spMkLst>
            <pc:docMk/>
            <pc:sldMk cId="114304921" sldId="261"/>
            <ac:spMk id="5" creationId="{103267B0-82B5-42DB-BB7F-660F575C40B9}"/>
          </ac:spMkLst>
        </pc:spChg>
        <pc:picChg chg="del">
          <ac:chgData name="Surendran Velath" userId="06d04d9d1e928a37" providerId="Windows Live" clId="Web-{FBEEB678-843B-4DF0-B34D-8D32EEFC1A25}" dt="2019-12-22T09:32:22.657" v="63"/>
          <ac:picMkLst>
            <pc:docMk/>
            <pc:sldMk cId="114304921" sldId="261"/>
            <ac:picMk id="3" creationId="{FF075FE1-4E48-49E0-8E4D-1EC37E155E5E}"/>
          </ac:picMkLst>
        </pc:picChg>
      </pc:sldChg>
      <pc:sldChg chg="modSp add del replId">
        <pc:chgData name="Surendran Velath" userId="06d04d9d1e928a37" providerId="Windows Live" clId="Web-{FBEEB678-843B-4DF0-B34D-8D32EEFC1A25}" dt="2019-12-22T09:36:38.721" v="115" actId="20577"/>
        <pc:sldMkLst>
          <pc:docMk/>
          <pc:sldMk cId="1080095219" sldId="262"/>
        </pc:sldMkLst>
        <pc:spChg chg="mod">
          <ac:chgData name="Surendran Velath" userId="06d04d9d1e928a37" providerId="Windows Live" clId="Web-{FBEEB678-843B-4DF0-B34D-8D32EEFC1A25}" dt="2019-12-22T09:35:25.627" v="84" actId="20577"/>
          <ac:spMkLst>
            <pc:docMk/>
            <pc:sldMk cId="1080095219" sldId="262"/>
            <ac:spMk id="2" creationId="{00000000-0000-0000-0000-000000000000}"/>
          </ac:spMkLst>
        </pc:spChg>
        <pc:spChg chg="mod">
          <ac:chgData name="Surendran Velath" userId="06d04d9d1e928a37" providerId="Windows Live" clId="Web-{FBEEB678-843B-4DF0-B34D-8D32EEFC1A25}" dt="2019-12-22T09:36:38.721" v="115" actId="20577"/>
          <ac:spMkLst>
            <pc:docMk/>
            <pc:sldMk cId="1080095219" sldId="262"/>
            <ac:spMk id="4" creationId="{6E1104B8-EAE7-46BD-8BAB-ED2ECFBE05B3}"/>
          </ac:spMkLst>
        </pc:spChg>
      </pc:sldChg>
      <pc:sldChg chg="modSp add del replId">
        <pc:chgData name="Surendran Velath" userId="06d04d9d1e928a37" providerId="Windows Live" clId="Web-{FBEEB678-843B-4DF0-B34D-8D32EEFC1A25}" dt="2019-12-22T09:39:43.348" v="152" actId="20577"/>
        <pc:sldMkLst>
          <pc:docMk/>
          <pc:sldMk cId="566640711" sldId="263"/>
        </pc:sldMkLst>
        <pc:spChg chg="mod">
          <ac:chgData name="Surendran Velath" userId="06d04d9d1e928a37" providerId="Windows Live" clId="Web-{FBEEB678-843B-4DF0-B34D-8D32EEFC1A25}" dt="2019-12-22T09:37:45.690" v="125" actId="1076"/>
          <ac:spMkLst>
            <pc:docMk/>
            <pc:sldMk cId="566640711" sldId="263"/>
            <ac:spMk id="2" creationId="{00000000-0000-0000-0000-000000000000}"/>
          </ac:spMkLst>
        </pc:spChg>
        <pc:spChg chg="mod">
          <ac:chgData name="Surendran Velath" userId="06d04d9d1e928a37" providerId="Windows Live" clId="Web-{FBEEB678-843B-4DF0-B34D-8D32EEFC1A25}" dt="2019-12-22T09:39:43.348" v="152" actId="20577"/>
          <ac:spMkLst>
            <pc:docMk/>
            <pc:sldMk cId="566640711" sldId="263"/>
            <ac:spMk id="4" creationId="{6E1104B8-EAE7-46BD-8BAB-ED2ECFBE05B3}"/>
          </ac:spMkLst>
        </pc:spChg>
      </pc:sldChg>
      <pc:sldChg chg="modSp add del replId">
        <pc:chgData name="Surendran Velath" userId="06d04d9d1e928a37" providerId="Windows Live" clId="Web-{FBEEB678-843B-4DF0-B34D-8D32EEFC1A25}" dt="2019-12-22T09:41:08.055" v="164" actId="20577"/>
        <pc:sldMkLst>
          <pc:docMk/>
          <pc:sldMk cId="4237520038" sldId="264"/>
        </pc:sldMkLst>
        <pc:spChg chg="mod">
          <ac:chgData name="Surendran Velath" userId="06d04d9d1e928a37" providerId="Windows Live" clId="Web-{FBEEB678-843B-4DF0-B34D-8D32EEFC1A25}" dt="2019-12-22T09:40:33.536" v="157" actId="14100"/>
          <ac:spMkLst>
            <pc:docMk/>
            <pc:sldMk cId="4237520038" sldId="264"/>
            <ac:spMk id="2" creationId="{00000000-0000-0000-0000-000000000000}"/>
          </ac:spMkLst>
        </pc:spChg>
        <pc:spChg chg="mod">
          <ac:chgData name="Surendran Velath" userId="06d04d9d1e928a37" providerId="Windows Live" clId="Web-{FBEEB678-843B-4DF0-B34D-8D32EEFC1A25}" dt="2019-12-22T09:41:08.055" v="164" actId="20577"/>
          <ac:spMkLst>
            <pc:docMk/>
            <pc:sldMk cId="4237520038" sldId="264"/>
            <ac:spMk id="4" creationId="{6E1104B8-EAE7-46BD-8BAB-ED2ECFBE05B3}"/>
          </ac:spMkLst>
        </pc:spChg>
      </pc:sldChg>
      <pc:sldChg chg="modSp add del replId">
        <pc:chgData name="Surendran Velath" userId="06d04d9d1e928a37" providerId="Windows Live" clId="Web-{FBEEB678-843B-4DF0-B34D-8D32EEFC1A25}" dt="2019-12-22T09:44:48.025" v="206" actId="1076"/>
        <pc:sldMkLst>
          <pc:docMk/>
          <pc:sldMk cId="1894886532" sldId="265"/>
        </pc:sldMkLst>
        <pc:spChg chg="mod">
          <ac:chgData name="Surendran Velath" userId="06d04d9d1e928a37" providerId="Windows Live" clId="Web-{FBEEB678-843B-4DF0-B34D-8D32EEFC1A25}" dt="2019-12-22T09:44:48.025" v="206" actId="1076"/>
          <ac:spMkLst>
            <pc:docMk/>
            <pc:sldMk cId="1894886532" sldId="265"/>
            <ac:spMk id="2" creationId="{00000000-0000-0000-0000-000000000000}"/>
          </ac:spMkLst>
        </pc:spChg>
        <pc:spChg chg="mod">
          <ac:chgData name="Surendran Velath" userId="06d04d9d1e928a37" providerId="Windows Live" clId="Web-{FBEEB678-843B-4DF0-B34D-8D32EEFC1A25}" dt="2019-12-22T09:44:41.322" v="205" actId="1076"/>
          <ac:spMkLst>
            <pc:docMk/>
            <pc:sldMk cId="1894886532" sldId="265"/>
            <ac:spMk id="4" creationId="{6E1104B8-EAE7-46BD-8BAB-ED2ECFBE05B3}"/>
          </ac:spMkLst>
        </pc:spChg>
      </pc:sldChg>
      <pc:sldChg chg="modSp add replId">
        <pc:chgData name="Surendran Velath" userId="06d04d9d1e928a37" providerId="Windows Live" clId="Web-{FBEEB678-843B-4DF0-B34D-8D32EEFC1A25}" dt="2019-12-22T09:48:00.448" v="233" actId="20577"/>
        <pc:sldMkLst>
          <pc:docMk/>
          <pc:sldMk cId="4093880865" sldId="266"/>
        </pc:sldMkLst>
        <pc:spChg chg="mod">
          <ac:chgData name="Surendran Velath" userId="06d04d9d1e928a37" providerId="Windows Live" clId="Web-{FBEEB678-843B-4DF0-B34D-8D32EEFC1A25}" dt="2019-12-22T09:47:19.526" v="216" actId="20577"/>
          <ac:spMkLst>
            <pc:docMk/>
            <pc:sldMk cId="4093880865" sldId="266"/>
            <ac:spMk id="2" creationId="{00000000-0000-0000-0000-000000000000}"/>
          </ac:spMkLst>
        </pc:spChg>
        <pc:spChg chg="mod">
          <ac:chgData name="Surendran Velath" userId="06d04d9d1e928a37" providerId="Windows Live" clId="Web-{FBEEB678-843B-4DF0-B34D-8D32EEFC1A25}" dt="2019-12-22T09:48:00.448" v="233" actId="20577"/>
          <ac:spMkLst>
            <pc:docMk/>
            <pc:sldMk cId="4093880865" sldId="266"/>
            <ac:spMk id="4" creationId="{6E1104B8-EAE7-46BD-8BAB-ED2ECFBE05B3}"/>
          </ac:spMkLst>
        </pc:spChg>
      </pc:sldChg>
      <pc:sldChg chg="modSp add replId">
        <pc:chgData name="Surendran Velath" userId="06d04d9d1e928a37" providerId="Windows Live" clId="Web-{FBEEB678-843B-4DF0-B34D-8D32EEFC1A25}" dt="2019-12-22T09:48:53.432" v="250" actId="20577"/>
        <pc:sldMkLst>
          <pc:docMk/>
          <pc:sldMk cId="1472147601" sldId="267"/>
        </pc:sldMkLst>
        <pc:spChg chg="mod">
          <ac:chgData name="Surendran Velath" userId="06d04d9d1e928a37" providerId="Windows Live" clId="Web-{FBEEB678-843B-4DF0-B34D-8D32EEFC1A25}" dt="2019-12-22T09:48:26.807" v="237" actId="20577"/>
          <ac:spMkLst>
            <pc:docMk/>
            <pc:sldMk cId="1472147601" sldId="267"/>
            <ac:spMk id="2" creationId="{00000000-0000-0000-0000-000000000000}"/>
          </ac:spMkLst>
        </pc:spChg>
        <pc:spChg chg="mod">
          <ac:chgData name="Surendran Velath" userId="06d04d9d1e928a37" providerId="Windows Live" clId="Web-{FBEEB678-843B-4DF0-B34D-8D32EEFC1A25}" dt="2019-12-22T09:48:53.432" v="250" actId="20577"/>
          <ac:spMkLst>
            <pc:docMk/>
            <pc:sldMk cId="1472147601" sldId="267"/>
            <ac:spMk id="4" creationId="{6E1104B8-EAE7-46BD-8BAB-ED2ECFBE05B3}"/>
          </ac:spMkLst>
        </pc:spChg>
      </pc:sldChg>
      <pc:sldChg chg="modSp add replId">
        <pc:chgData name="Surendran Velath" userId="06d04d9d1e928a37" providerId="Windows Live" clId="Web-{FBEEB678-843B-4DF0-B34D-8D32EEFC1A25}" dt="2019-12-22T09:49:41.401" v="263" actId="20577"/>
        <pc:sldMkLst>
          <pc:docMk/>
          <pc:sldMk cId="1288202995" sldId="268"/>
        </pc:sldMkLst>
        <pc:spChg chg="mod">
          <ac:chgData name="Surendran Velath" userId="06d04d9d1e928a37" providerId="Windows Live" clId="Web-{FBEEB678-843B-4DF0-B34D-8D32EEFC1A25}" dt="2019-12-22T09:49:25.573" v="253" actId="20577"/>
          <ac:spMkLst>
            <pc:docMk/>
            <pc:sldMk cId="1288202995" sldId="268"/>
            <ac:spMk id="2" creationId="{00000000-0000-0000-0000-000000000000}"/>
          </ac:spMkLst>
        </pc:spChg>
        <pc:spChg chg="mod">
          <ac:chgData name="Surendran Velath" userId="06d04d9d1e928a37" providerId="Windows Live" clId="Web-{FBEEB678-843B-4DF0-B34D-8D32EEFC1A25}" dt="2019-12-22T09:49:41.401" v="263" actId="20577"/>
          <ac:spMkLst>
            <pc:docMk/>
            <pc:sldMk cId="1288202995" sldId="268"/>
            <ac:spMk id="4" creationId="{6E1104B8-EAE7-46BD-8BAB-ED2ECFBE05B3}"/>
          </ac:spMkLst>
        </pc:spChg>
      </pc:sldChg>
      <pc:sldChg chg="modSp add replId">
        <pc:chgData name="Surendran Velath" userId="06d04d9d1e928a37" providerId="Windows Live" clId="Web-{FBEEB678-843B-4DF0-B34D-8D32EEFC1A25}" dt="2019-12-22T09:50:53.684" v="282" actId="20577"/>
        <pc:sldMkLst>
          <pc:docMk/>
          <pc:sldMk cId="1284103971" sldId="269"/>
        </pc:sldMkLst>
        <pc:spChg chg="mod">
          <ac:chgData name="Surendran Velath" userId="06d04d9d1e928a37" providerId="Windows Live" clId="Web-{FBEEB678-843B-4DF0-B34D-8D32EEFC1A25}" dt="2019-12-22T09:50:13.089" v="267" actId="1076"/>
          <ac:spMkLst>
            <pc:docMk/>
            <pc:sldMk cId="1284103971" sldId="269"/>
            <ac:spMk id="2" creationId="{00000000-0000-0000-0000-000000000000}"/>
          </ac:spMkLst>
        </pc:spChg>
        <pc:spChg chg="mod">
          <ac:chgData name="Surendran Velath" userId="06d04d9d1e928a37" providerId="Windows Live" clId="Web-{FBEEB678-843B-4DF0-B34D-8D32EEFC1A25}" dt="2019-12-22T09:50:53.684" v="282" actId="20577"/>
          <ac:spMkLst>
            <pc:docMk/>
            <pc:sldMk cId="1284103971" sldId="269"/>
            <ac:spMk id="4" creationId="{6E1104B8-EAE7-46BD-8BAB-ED2ECFBE05B3}"/>
          </ac:spMkLst>
        </pc:spChg>
      </pc:sldChg>
      <pc:sldChg chg="modSp add replId">
        <pc:chgData name="Surendran Velath" userId="06d04d9d1e928a37" providerId="Windows Live" clId="Web-{FBEEB678-843B-4DF0-B34D-8D32EEFC1A25}" dt="2019-12-22T09:53:04.390" v="289" actId="20577"/>
        <pc:sldMkLst>
          <pc:docMk/>
          <pc:sldMk cId="1937201584" sldId="270"/>
        </pc:sldMkLst>
        <pc:spChg chg="mod">
          <ac:chgData name="Surendran Velath" userId="06d04d9d1e928a37" providerId="Windows Live" clId="Web-{FBEEB678-843B-4DF0-B34D-8D32EEFC1A25}" dt="2019-12-22T09:53:04.390" v="289" actId="20577"/>
          <ac:spMkLst>
            <pc:docMk/>
            <pc:sldMk cId="1937201584" sldId="270"/>
            <ac:spMk id="2" creationId="{00000000-0000-0000-0000-000000000000}"/>
          </ac:spMkLst>
        </pc:spChg>
      </pc:sldChg>
      <pc:sldChg chg="addSp delSp modSp add replId">
        <pc:chgData name="Surendran Velath" userId="06d04d9d1e928a37" providerId="Windows Live" clId="Web-{FBEEB678-843B-4DF0-B34D-8D32EEFC1A25}" dt="2019-12-22T10:05:35.464" v="298" actId="1076"/>
        <pc:sldMkLst>
          <pc:docMk/>
          <pc:sldMk cId="1004814557" sldId="271"/>
        </pc:sldMkLst>
        <pc:spChg chg="mod">
          <ac:chgData name="Surendran Velath" userId="06d04d9d1e928a37" providerId="Windows Live" clId="Web-{FBEEB678-843B-4DF0-B34D-8D32EEFC1A25}" dt="2019-12-22T10:05:08.261" v="291" actId="20577"/>
          <ac:spMkLst>
            <pc:docMk/>
            <pc:sldMk cId="1004814557" sldId="271"/>
            <ac:spMk id="2" creationId="{00000000-0000-0000-0000-000000000000}"/>
          </ac:spMkLst>
        </pc:spChg>
        <pc:picChg chg="add mod">
          <ac:chgData name="Surendran Velath" userId="06d04d9d1e928a37" providerId="Windows Live" clId="Web-{FBEEB678-843B-4DF0-B34D-8D32EEFC1A25}" dt="2019-12-22T10:05:35.464" v="298" actId="1076"/>
          <ac:picMkLst>
            <pc:docMk/>
            <pc:sldMk cId="1004814557" sldId="271"/>
            <ac:picMk id="3" creationId="{56D12C67-A46C-415B-9611-8601E2121EED}"/>
          </ac:picMkLst>
        </pc:picChg>
        <pc:picChg chg="del">
          <ac:chgData name="Surendran Velath" userId="06d04d9d1e928a37" providerId="Windows Live" clId="Web-{FBEEB678-843B-4DF0-B34D-8D32EEFC1A25}" dt="2019-12-22T10:05:10.323" v="292"/>
          <ac:picMkLst>
            <pc:docMk/>
            <pc:sldMk cId="1004814557" sldId="271"/>
            <ac:picMk id="6" creationId="{5513F8E4-F65F-42EF-BF85-4D470766F944}"/>
          </ac:picMkLst>
        </pc:picChg>
      </pc:sldChg>
      <pc:sldChg chg="modSp add replId">
        <pc:chgData name="Surendran Velath" userId="06d04d9d1e928a37" providerId="Windows Live" clId="Web-{FBEEB678-843B-4DF0-B34D-8D32EEFC1A25}" dt="2019-12-22T10:12:43.873" v="425" actId="20577"/>
        <pc:sldMkLst>
          <pc:docMk/>
          <pc:sldMk cId="3580041273" sldId="272"/>
        </pc:sldMkLst>
        <pc:spChg chg="mod">
          <ac:chgData name="Surendran Velath" userId="06d04d9d1e928a37" providerId="Windows Live" clId="Web-{FBEEB678-843B-4DF0-B34D-8D32EEFC1A25}" dt="2019-12-22T10:07:02.121" v="307" actId="20577"/>
          <ac:spMkLst>
            <pc:docMk/>
            <pc:sldMk cId="3580041273" sldId="272"/>
            <ac:spMk id="2" creationId="{00000000-0000-0000-0000-000000000000}"/>
          </ac:spMkLst>
        </pc:spChg>
        <pc:spChg chg="mod">
          <ac:chgData name="Surendran Velath" userId="06d04d9d1e928a37" providerId="Windows Live" clId="Web-{FBEEB678-843B-4DF0-B34D-8D32EEFC1A25}" dt="2019-12-22T10:12:43.873" v="425" actId="20577"/>
          <ac:spMkLst>
            <pc:docMk/>
            <pc:sldMk cId="3580041273" sldId="272"/>
            <ac:spMk id="4" creationId="{6E1104B8-EAE7-46BD-8BAB-ED2ECFBE05B3}"/>
          </ac:spMkLst>
        </pc:spChg>
      </pc:sldChg>
      <pc:sldChg chg="modSp add replId">
        <pc:chgData name="Surendran Velath" userId="06d04d9d1e928a37" providerId="Windows Live" clId="Web-{FBEEB678-843B-4DF0-B34D-8D32EEFC1A25}" dt="2019-12-22T10:18:49.852" v="497" actId="20577"/>
        <pc:sldMkLst>
          <pc:docMk/>
          <pc:sldMk cId="2914824562" sldId="273"/>
        </pc:sldMkLst>
        <pc:spChg chg="mod">
          <ac:chgData name="Surendran Velath" userId="06d04d9d1e928a37" providerId="Windows Live" clId="Web-{FBEEB678-843B-4DF0-B34D-8D32EEFC1A25}" dt="2019-12-22T10:14:04.936" v="439" actId="20577"/>
          <ac:spMkLst>
            <pc:docMk/>
            <pc:sldMk cId="2914824562" sldId="273"/>
            <ac:spMk id="2" creationId="{00000000-0000-0000-0000-000000000000}"/>
          </ac:spMkLst>
        </pc:spChg>
        <pc:spChg chg="mod">
          <ac:chgData name="Surendran Velath" userId="06d04d9d1e928a37" providerId="Windows Live" clId="Web-{FBEEB678-843B-4DF0-B34D-8D32EEFC1A25}" dt="2019-12-22T10:18:49.852" v="497" actId="20577"/>
          <ac:spMkLst>
            <pc:docMk/>
            <pc:sldMk cId="2914824562" sldId="273"/>
            <ac:spMk id="4" creationId="{6E1104B8-EAE7-46BD-8BAB-ED2ECFBE05B3}"/>
          </ac:spMkLst>
        </pc:spChg>
      </pc:sldChg>
      <pc:sldChg chg="modSp add replId">
        <pc:chgData name="Surendran Velath" userId="06d04d9d1e928a37" providerId="Windows Live" clId="Web-{FBEEB678-843B-4DF0-B34D-8D32EEFC1A25}" dt="2019-12-22T10:22:33.776" v="534" actId="20577"/>
        <pc:sldMkLst>
          <pc:docMk/>
          <pc:sldMk cId="1739438234" sldId="274"/>
        </pc:sldMkLst>
        <pc:spChg chg="mod">
          <ac:chgData name="Surendran Velath" userId="06d04d9d1e928a37" providerId="Windows Live" clId="Web-{FBEEB678-843B-4DF0-B34D-8D32EEFC1A25}" dt="2019-12-22T10:19:54.072" v="502" actId="20577"/>
          <ac:spMkLst>
            <pc:docMk/>
            <pc:sldMk cId="1739438234" sldId="274"/>
            <ac:spMk id="2" creationId="{00000000-0000-0000-0000-000000000000}"/>
          </ac:spMkLst>
        </pc:spChg>
        <pc:spChg chg="mod">
          <ac:chgData name="Surendran Velath" userId="06d04d9d1e928a37" providerId="Windows Live" clId="Web-{FBEEB678-843B-4DF0-B34D-8D32EEFC1A25}" dt="2019-12-22T10:22:33.776" v="534" actId="20577"/>
          <ac:spMkLst>
            <pc:docMk/>
            <pc:sldMk cId="1739438234" sldId="274"/>
            <ac:spMk id="4" creationId="{6E1104B8-EAE7-46BD-8BAB-ED2ECFBE05B3}"/>
          </ac:spMkLst>
        </pc:spChg>
      </pc:sldChg>
      <pc:sldChg chg="addSp delSp modSp add replId">
        <pc:chgData name="Surendran Velath" userId="06d04d9d1e928a37" providerId="Windows Live" clId="Web-{FBEEB678-843B-4DF0-B34D-8D32EEFC1A25}" dt="2019-12-22T10:32:23.412" v="551" actId="1076"/>
        <pc:sldMkLst>
          <pc:docMk/>
          <pc:sldMk cId="3211892949" sldId="275"/>
        </pc:sldMkLst>
        <pc:spChg chg="mod">
          <ac:chgData name="Surendran Velath" userId="06d04d9d1e928a37" providerId="Windows Live" clId="Web-{FBEEB678-843B-4DF0-B34D-8D32EEFC1A25}" dt="2019-12-22T10:29:57.458" v="543" actId="20577"/>
          <ac:spMkLst>
            <pc:docMk/>
            <pc:sldMk cId="3211892949" sldId="275"/>
            <ac:spMk id="2" creationId="{00000000-0000-0000-0000-000000000000}"/>
          </ac:spMkLst>
        </pc:spChg>
        <pc:spChg chg="del mod">
          <ac:chgData name="Surendran Velath" userId="06d04d9d1e928a37" providerId="Windows Live" clId="Web-{FBEEB678-843B-4DF0-B34D-8D32EEFC1A25}" dt="2019-12-22T10:30:08.270" v="547"/>
          <ac:spMkLst>
            <pc:docMk/>
            <pc:sldMk cId="3211892949" sldId="275"/>
            <ac:spMk id="4" creationId="{6E1104B8-EAE7-46BD-8BAB-ED2ECFBE05B3}"/>
          </ac:spMkLst>
        </pc:spChg>
        <pc:picChg chg="add mod">
          <ac:chgData name="Surendran Velath" userId="06d04d9d1e928a37" providerId="Windows Live" clId="Web-{FBEEB678-843B-4DF0-B34D-8D32EEFC1A25}" dt="2019-12-22T10:32:23.412" v="551" actId="1076"/>
          <ac:picMkLst>
            <pc:docMk/>
            <pc:sldMk cId="3211892949" sldId="275"/>
            <ac:picMk id="3" creationId="{FEE29774-ABE4-4716-8F05-5620AB8779F4}"/>
          </ac:picMkLst>
        </pc:picChg>
      </pc:sldChg>
      <pc:sldChg chg="addSp delSp modSp add replId">
        <pc:chgData name="Surendran Velath" userId="06d04d9d1e928a37" providerId="Windows Live" clId="Web-{FBEEB678-843B-4DF0-B34D-8D32EEFC1A25}" dt="2019-12-22T10:35:31.303" v="561" actId="1076"/>
        <pc:sldMkLst>
          <pc:docMk/>
          <pc:sldMk cId="511141694" sldId="276"/>
        </pc:sldMkLst>
        <pc:spChg chg="mod">
          <ac:chgData name="Surendran Velath" userId="06d04d9d1e928a37" providerId="Windows Live" clId="Web-{FBEEB678-843B-4DF0-B34D-8D32EEFC1A25}" dt="2019-12-22T10:34:59.475" v="555" actId="20577"/>
          <ac:spMkLst>
            <pc:docMk/>
            <pc:sldMk cId="511141694" sldId="276"/>
            <ac:spMk id="2" creationId="{00000000-0000-0000-0000-000000000000}"/>
          </ac:spMkLst>
        </pc:spChg>
        <pc:picChg chg="del">
          <ac:chgData name="Surendran Velath" userId="06d04d9d1e928a37" providerId="Windows Live" clId="Web-{FBEEB678-843B-4DF0-B34D-8D32EEFC1A25}" dt="2019-12-22T10:35:01.256" v="556"/>
          <ac:picMkLst>
            <pc:docMk/>
            <pc:sldMk cId="511141694" sldId="276"/>
            <ac:picMk id="3" creationId="{FEE29774-ABE4-4716-8F05-5620AB8779F4}"/>
          </ac:picMkLst>
        </pc:picChg>
        <pc:picChg chg="add mod">
          <ac:chgData name="Surendran Velath" userId="06d04d9d1e928a37" providerId="Windows Live" clId="Web-{FBEEB678-843B-4DF0-B34D-8D32EEFC1A25}" dt="2019-12-22T10:35:31.303" v="561" actId="1076"/>
          <ac:picMkLst>
            <pc:docMk/>
            <pc:sldMk cId="511141694" sldId="276"/>
            <ac:picMk id="4" creationId="{2CC78929-816D-4C1D-BBDE-5B975DE84780}"/>
          </ac:picMkLst>
        </pc:picChg>
      </pc:sldChg>
      <pc:sldChg chg="addSp delSp modSp add replId">
        <pc:chgData name="Surendran Velath" userId="06d04d9d1e928a37" providerId="Windows Live" clId="Web-{FBEEB678-843B-4DF0-B34D-8D32EEFC1A25}" dt="2019-12-22T10:37:05.648" v="575" actId="1076"/>
        <pc:sldMkLst>
          <pc:docMk/>
          <pc:sldMk cId="3551232990" sldId="277"/>
        </pc:sldMkLst>
        <pc:spChg chg="mod">
          <ac:chgData name="Surendran Velath" userId="06d04d9d1e928a37" providerId="Windows Live" clId="Web-{FBEEB678-843B-4DF0-B34D-8D32EEFC1A25}" dt="2019-12-22T10:36:39.616" v="570" actId="20577"/>
          <ac:spMkLst>
            <pc:docMk/>
            <pc:sldMk cId="3551232990" sldId="277"/>
            <ac:spMk id="2" creationId="{00000000-0000-0000-0000-000000000000}"/>
          </ac:spMkLst>
        </pc:spChg>
        <pc:picChg chg="add mod">
          <ac:chgData name="Surendran Velath" userId="06d04d9d1e928a37" providerId="Windows Live" clId="Web-{FBEEB678-843B-4DF0-B34D-8D32EEFC1A25}" dt="2019-12-22T10:37:05.648" v="575" actId="1076"/>
          <ac:picMkLst>
            <pc:docMk/>
            <pc:sldMk cId="3551232990" sldId="277"/>
            <ac:picMk id="3" creationId="{93546F18-6CBD-43FD-8042-275292FC5D8E}"/>
          </ac:picMkLst>
        </pc:picChg>
        <pc:picChg chg="del">
          <ac:chgData name="Surendran Velath" userId="06d04d9d1e928a37" providerId="Windows Live" clId="Web-{FBEEB678-843B-4DF0-B34D-8D32EEFC1A25}" dt="2019-12-22T10:36:42.710" v="571"/>
          <ac:picMkLst>
            <pc:docMk/>
            <pc:sldMk cId="3551232990" sldId="277"/>
            <ac:picMk id="4" creationId="{2CC78929-816D-4C1D-BBDE-5B975DE84780}"/>
          </ac:picMkLst>
        </pc:picChg>
      </pc:sldChg>
      <pc:sldChg chg="addSp delSp modSp add replId">
        <pc:chgData name="Surendran Velath" userId="06d04d9d1e928a37" providerId="Windows Live" clId="Web-{FBEEB678-843B-4DF0-B34D-8D32EEFC1A25}" dt="2019-12-22T10:43:33.452" v="592" actId="1076"/>
        <pc:sldMkLst>
          <pc:docMk/>
          <pc:sldMk cId="3297206436" sldId="278"/>
        </pc:sldMkLst>
        <pc:spChg chg="mod">
          <ac:chgData name="Surendran Velath" userId="06d04d9d1e928a37" providerId="Windows Live" clId="Web-{FBEEB678-843B-4DF0-B34D-8D32EEFC1A25}" dt="2019-12-22T10:38:57.461" v="587" actId="14100"/>
          <ac:spMkLst>
            <pc:docMk/>
            <pc:sldMk cId="3297206436" sldId="278"/>
            <ac:spMk id="2" creationId="{00000000-0000-0000-0000-000000000000}"/>
          </ac:spMkLst>
        </pc:spChg>
        <pc:picChg chg="del">
          <ac:chgData name="Surendran Velath" userId="06d04d9d1e928a37" providerId="Windows Live" clId="Web-{FBEEB678-843B-4DF0-B34D-8D32EEFC1A25}" dt="2019-12-22T10:39:02.914" v="588"/>
          <ac:picMkLst>
            <pc:docMk/>
            <pc:sldMk cId="3297206436" sldId="278"/>
            <ac:picMk id="3" creationId="{93546F18-6CBD-43FD-8042-275292FC5D8E}"/>
          </ac:picMkLst>
        </pc:picChg>
        <pc:picChg chg="add mod">
          <ac:chgData name="Surendran Velath" userId="06d04d9d1e928a37" providerId="Windows Live" clId="Web-{FBEEB678-843B-4DF0-B34D-8D32EEFC1A25}" dt="2019-12-22T10:43:33.452" v="592" actId="1076"/>
          <ac:picMkLst>
            <pc:docMk/>
            <pc:sldMk cId="3297206436" sldId="278"/>
            <ac:picMk id="4" creationId="{C6DF4E0D-8B20-43F4-BB36-FED210A69FCC}"/>
          </ac:picMkLst>
        </pc:picChg>
      </pc:sldChg>
      <pc:sldChg chg="addSp delSp modSp add replId">
        <pc:chgData name="Surendran Velath" userId="06d04d9d1e928a37" providerId="Windows Live" clId="Web-{FBEEB678-843B-4DF0-B34D-8D32EEFC1A25}" dt="2019-12-22T12:42:51.679" v="608" actId="1076"/>
        <pc:sldMkLst>
          <pc:docMk/>
          <pc:sldMk cId="1580697837" sldId="279"/>
        </pc:sldMkLst>
        <pc:spChg chg="mod">
          <ac:chgData name="Surendran Velath" userId="06d04d9d1e928a37" providerId="Windows Live" clId="Web-{FBEEB678-843B-4DF0-B34D-8D32EEFC1A25}" dt="2019-12-22T10:44:54.235" v="603" actId="14100"/>
          <ac:spMkLst>
            <pc:docMk/>
            <pc:sldMk cId="1580697837" sldId="279"/>
            <ac:spMk id="2" creationId="{00000000-0000-0000-0000-000000000000}"/>
          </ac:spMkLst>
        </pc:spChg>
        <pc:spChg chg="del">
          <ac:chgData name="Surendran Velath" userId="06d04d9d1e928a37" providerId="Windows Live" clId="Web-{FBEEB678-843B-4DF0-B34D-8D32EEFC1A25}" dt="2019-12-22T12:42:24.709" v="604"/>
          <ac:spMkLst>
            <pc:docMk/>
            <pc:sldMk cId="1580697837" sldId="279"/>
            <ac:spMk id="4" creationId="{6E1104B8-EAE7-46BD-8BAB-ED2ECFBE05B3}"/>
          </ac:spMkLst>
        </pc:spChg>
        <pc:picChg chg="add mod">
          <ac:chgData name="Surendran Velath" userId="06d04d9d1e928a37" providerId="Windows Live" clId="Web-{FBEEB678-843B-4DF0-B34D-8D32EEFC1A25}" dt="2019-12-22T12:42:51.679" v="608" actId="1076"/>
          <ac:picMkLst>
            <pc:docMk/>
            <pc:sldMk cId="1580697837" sldId="279"/>
            <ac:picMk id="3" creationId="{5642122F-B04C-44FD-9CB7-BB2F3645283C}"/>
          </ac:picMkLst>
        </pc:picChg>
      </pc:sldChg>
      <pc:sldChg chg="addSp delSp modSp add replId">
        <pc:chgData name="Surendran Velath" userId="06d04d9d1e928a37" providerId="Windows Live" clId="Web-{FBEEB678-843B-4DF0-B34D-8D32EEFC1A25}" dt="2019-12-22T13:16:07.667" v="619" actId="1076"/>
        <pc:sldMkLst>
          <pc:docMk/>
          <pc:sldMk cId="476065643" sldId="280"/>
        </pc:sldMkLst>
        <pc:spChg chg="mod">
          <ac:chgData name="Surendran Velath" userId="06d04d9d1e928a37" providerId="Windows Live" clId="Web-{FBEEB678-843B-4DF0-B34D-8D32EEFC1A25}" dt="2019-12-22T13:15:28.573" v="614" actId="20577"/>
          <ac:spMkLst>
            <pc:docMk/>
            <pc:sldMk cId="476065643" sldId="280"/>
            <ac:spMk id="2" creationId="{00000000-0000-0000-0000-000000000000}"/>
          </ac:spMkLst>
        </pc:spChg>
        <pc:picChg chg="del">
          <ac:chgData name="Surendran Velath" userId="06d04d9d1e928a37" providerId="Windows Live" clId="Web-{FBEEB678-843B-4DF0-B34D-8D32EEFC1A25}" dt="2019-12-22T13:15:32.588" v="615"/>
          <ac:picMkLst>
            <pc:docMk/>
            <pc:sldMk cId="476065643" sldId="280"/>
            <ac:picMk id="3" creationId="{5642122F-B04C-44FD-9CB7-BB2F3645283C}"/>
          </ac:picMkLst>
        </pc:picChg>
        <pc:picChg chg="add mod">
          <ac:chgData name="Surendran Velath" userId="06d04d9d1e928a37" providerId="Windows Live" clId="Web-{FBEEB678-843B-4DF0-B34D-8D32EEFC1A25}" dt="2019-12-22T13:16:07.667" v="619" actId="1076"/>
          <ac:picMkLst>
            <pc:docMk/>
            <pc:sldMk cId="476065643" sldId="280"/>
            <ac:picMk id="4" creationId="{018A01F6-B898-44D8-80A0-8FA6C5FE3DC5}"/>
          </ac:picMkLst>
        </pc:picChg>
      </pc:sldChg>
      <pc:sldChg chg="addSp delSp modSp add replId">
        <pc:chgData name="Surendran Velath" userId="06d04d9d1e928a37" providerId="Windows Live" clId="Web-{FBEEB678-843B-4DF0-B34D-8D32EEFC1A25}" dt="2019-12-22T13:23:38.210" v="626" actId="1076"/>
        <pc:sldMkLst>
          <pc:docMk/>
          <pc:sldMk cId="3882449895" sldId="281"/>
        </pc:sldMkLst>
        <pc:picChg chg="add mod">
          <ac:chgData name="Surendran Velath" userId="06d04d9d1e928a37" providerId="Windows Live" clId="Web-{FBEEB678-843B-4DF0-B34D-8D32EEFC1A25}" dt="2019-12-22T13:23:38.210" v="626" actId="1076"/>
          <ac:picMkLst>
            <pc:docMk/>
            <pc:sldMk cId="3882449895" sldId="281"/>
            <ac:picMk id="3" creationId="{6B0DF3E3-254C-46F4-A834-42EADFCAB968}"/>
          </ac:picMkLst>
        </pc:picChg>
        <pc:picChg chg="del">
          <ac:chgData name="Surendran Velath" userId="06d04d9d1e928a37" providerId="Windows Live" clId="Web-{FBEEB678-843B-4DF0-B34D-8D32EEFC1A25}" dt="2019-12-22T13:23:10.709" v="621"/>
          <ac:picMkLst>
            <pc:docMk/>
            <pc:sldMk cId="3882449895" sldId="281"/>
            <ac:picMk id="4" creationId="{018A01F6-B898-44D8-80A0-8FA6C5FE3DC5}"/>
          </ac:picMkLst>
        </pc:picChg>
      </pc:sldChg>
      <pc:sldChg chg="addSp delSp modSp add replId">
        <pc:chgData name="Surendran Velath" userId="06d04d9d1e928a37" providerId="Windows Live" clId="Web-{FBEEB678-843B-4DF0-B34D-8D32EEFC1A25}" dt="2019-12-22T13:30:39.735" v="639" actId="1076"/>
        <pc:sldMkLst>
          <pc:docMk/>
          <pc:sldMk cId="3093122570" sldId="282"/>
        </pc:sldMkLst>
        <pc:spChg chg="mod">
          <ac:chgData name="Surendran Velath" userId="06d04d9d1e928a37" providerId="Windows Live" clId="Web-{FBEEB678-843B-4DF0-B34D-8D32EEFC1A25}" dt="2019-12-22T13:30:11.016" v="634" actId="20577"/>
          <ac:spMkLst>
            <pc:docMk/>
            <pc:sldMk cId="3093122570" sldId="282"/>
            <ac:spMk id="2" creationId="{00000000-0000-0000-0000-000000000000}"/>
          </ac:spMkLst>
        </pc:spChg>
        <pc:spChg chg="del">
          <ac:chgData name="Surendran Velath" userId="06d04d9d1e928a37" providerId="Windows Live" clId="Web-{FBEEB678-843B-4DF0-B34D-8D32EEFC1A25}" dt="2019-12-22T13:30:15.250" v="635"/>
          <ac:spMkLst>
            <pc:docMk/>
            <pc:sldMk cId="3093122570" sldId="282"/>
            <ac:spMk id="4" creationId="{6E1104B8-EAE7-46BD-8BAB-ED2ECFBE05B3}"/>
          </ac:spMkLst>
        </pc:spChg>
        <pc:picChg chg="add mod">
          <ac:chgData name="Surendran Velath" userId="06d04d9d1e928a37" providerId="Windows Live" clId="Web-{FBEEB678-843B-4DF0-B34D-8D32EEFC1A25}" dt="2019-12-22T13:30:39.735" v="639" actId="1076"/>
          <ac:picMkLst>
            <pc:docMk/>
            <pc:sldMk cId="3093122570" sldId="282"/>
            <ac:picMk id="3" creationId="{7808DEC7-36DE-4994-A4A3-F1E1AF308A1E}"/>
          </ac:picMkLst>
        </pc:picChg>
      </pc:sldChg>
      <pc:sldChg chg="addSp delSp modSp add replId">
        <pc:chgData name="Surendran Velath" userId="06d04d9d1e928a37" providerId="Windows Live" clId="Web-{FBEEB678-843B-4DF0-B34D-8D32EEFC1A25}" dt="2019-12-22T15:45:49.974" v="652" actId="1076"/>
        <pc:sldMkLst>
          <pc:docMk/>
          <pc:sldMk cId="1995719538" sldId="283"/>
        </pc:sldMkLst>
        <pc:spChg chg="mod">
          <ac:chgData name="Surendran Velath" userId="06d04d9d1e928a37" providerId="Windows Live" clId="Web-{FBEEB678-843B-4DF0-B34D-8D32EEFC1A25}" dt="2019-12-22T15:42:46.612" v="647" actId="20577"/>
          <ac:spMkLst>
            <pc:docMk/>
            <pc:sldMk cId="1995719538" sldId="283"/>
            <ac:spMk id="2" creationId="{00000000-0000-0000-0000-000000000000}"/>
          </ac:spMkLst>
        </pc:spChg>
        <pc:spChg chg="del">
          <ac:chgData name="Surendran Velath" userId="06d04d9d1e928a37" providerId="Windows Live" clId="Web-{FBEEB678-843B-4DF0-B34D-8D32EEFC1A25}" dt="2019-12-22T15:42:52.409" v="648"/>
          <ac:spMkLst>
            <pc:docMk/>
            <pc:sldMk cId="1995719538" sldId="283"/>
            <ac:spMk id="4" creationId="{6E1104B8-EAE7-46BD-8BAB-ED2ECFBE05B3}"/>
          </ac:spMkLst>
        </pc:spChg>
        <pc:picChg chg="add mod">
          <ac:chgData name="Surendran Velath" userId="06d04d9d1e928a37" providerId="Windows Live" clId="Web-{FBEEB678-843B-4DF0-B34D-8D32EEFC1A25}" dt="2019-12-22T15:45:49.974" v="652" actId="1076"/>
          <ac:picMkLst>
            <pc:docMk/>
            <pc:sldMk cId="1995719538" sldId="283"/>
            <ac:picMk id="3" creationId="{94377EC4-E264-4047-9014-639DB4A1C889}"/>
          </ac:picMkLst>
        </pc:picChg>
      </pc:sldChg>
      <pc:sldChg chg="addSp delSp modSp add replId">
        <pc:chgData name="Surendran Velath" userId="06d04d9d1e928a37" providerId="Windows Live" clId="Web-{FBEEB678-843B-4DF0-B34D-8D32EEFC1A25}" dt="2019-12-22T15:53:01.726" v="664" actId="14100"/>
        <pc:sldMkLst>
          <pc:docMk/>
          <pc:sldMk cId="2257533478" sldId="284"/>
        </pc:sldMkLst>
        <pc:spChg chg="mod">
          <ac:chgData name="Surendran Velath" userId="06d04d9d1e928a37" providerId="Windows Live" clId="Web-{FBEEB678-843B-4DF0-B34D-8D32EEFC1A25}" dt="2019-12-22T15:46:27.146" v="660" actId="20577"/>
          <ac:spMkLst>
            <pc:docMk/>
            <pc:sldMk cId="2257533478" sldId="284"/>
            <ac:spMk id="2" creationId="{00000000-0000-0000-0000-000000000000}"/>
          </ac:spMkLst>
        </pc:spChg>
        <pc:picChg chg="del">
          <ac:chgData name="Surendran Velath" userId="06d04d9d1e928a37" providerId="Windows Live" clId="Web-{FBEEB678-843B-4DF0-B34D-8D32EEFC1A25}" dt="2019-12-22T15:46:29.835" v="661"/>
          <ac:picMkLst>
            <pc:docMk/>
            <pc:sldMk cId="2257533478" sldId="284"/>
            <ac:picMk id="3" creationId="{94377EC4-E264-4047-9014-639DB4A1C889}"/>
          </ac:picMkLst>
        </pc:picChg>
        <pc:picChg chg="add mod">
          <ac:chgData name="Surendran Velath" userId="06d04d9d1e928a37" providerId="Windows Live" clId="Web-{FBEEB678-843B-4DF0-B34D-8D32EEFC1A25}" dt="2019-12-22T15:53:01.726" v="664" actId="14100"/>
          <ac:picMkLst>
            <pc:docMk/>
            <pc:sldMk cId="2257533478" sldId="284"/>
            <ac:picMk id="4" creationId="{A36B2FDE-80D7-463E-8493-4A15E6B06662}"/>
          </ac:picMkLst>
        </pc:picChg>
      </pc:sldChg>
      <pc:sldChg chg="addSp delSp modSp add replId">
        <pc:chgData name="Surendran Velath" userId="06d04d9d1e928a37" providerId="Windows Live" clId="Web-{FBEEB678-843B-4DF0-B34D-8D32EEFC1A25}" dt="2019-12-22T15:54:49.304" v="676" actId="1076"/>
        <pc:sldMkLst>
          <pc:docMk/>
          <pc:sldMk cId="136737706" sldId="285"/>
        </pc:sldMkLst>
        <pc:spChg chg="mod">
          <ac:chgData name="Surendran Velath" userId="06d04d9d1e928a37" providerId="Windows Live" clId="Web-{FBEEB678-843B-4DF0-B34D-8D32EEFC1A25}" dt="2019-12-22T15:54:15.523" v="671" actId="20577"/>
          <ac:spMkLst>
            <pc:docMk/>
            <pc:sldMk cId="136737706" sldId="285"/>
            <ac:spMk id="2" creationId="{00000000-0000-0000-0000-000000000000}"/>
          </ac:spMkLst>
        </pc:spChg>
        <pc:picChg chg="add mod">
          <ac:chgData name="Surendran Velath" userId="06d04d9d1e928a37" providerId="Windows Live" clId="Web-{FBEEB678-843B-4DF0-B34D-8D32EEFC1A25}" dt="2019-12-22T15:54:49.304" v="676" actId="1076"/>
          <ac:picMkLst>
            <pc:docMk/>
            <pc:sldMk cId="136737706" sldId="285"/>
            <ac:picMk id="3" creationId="{8F4124ED-5193-407D-BA2E-F26A39C83663}"/>
          </ac:picMkLst>
        </pc:picChg>
        <pc:picChg chg="del">
          <ac:chgData name="Surendran Velath" userId="06d04d9d1e928a37" providerId="Windows Live" clId="Web-{FBEEB678-843B-4DF0-B34D-8D32EEFC1A25}" dt="2019-12-22T15:54:17.554" v="672"/>
          <ac:picMkLst>
            <pc:docMk/>
            <pc:sldMk cId="136737706" sldId="285"/>
            <ac:picMk id="4" creationId="{A36B2FDE-80D7-463E-8493-4A15E6B06662}"/>
          </ac:picMkLst>
        </pc:picChg>
      </pc:sldChg>
    </pc:docChg>
  </pc:docChgLst>
  <pc:docChgLst>
    <pc:chgData name="Surendran Velath" userId="06d04d9d1e928a37" providerId="Windows Live" clId="Web-{C1506D77-4621-4A78-B623-F59C7315EB66}"/>
    <pc:docChg chg="modSld">
      <pc:chgData name="Surendran Velath" userId="06d04d9d1e928a37" providerId="Windows Live" clId="Web-{C1506D77-4621-4A78-B623-F59C7315EB66}" dt="2019-12-22T16:00:12.735" v="0" actId="20577"/>
      <pc:docMkLst>
        <pc:docMk/>
      </pc:docMkLst>
      <pc:sldChg chg="modSp">
        <pc:chgData name="Surendran Velath" userId="06d04d9d1e928a37" providerId="Windows Live" clId="Web-{C1506D77-4621-4A78-B623-F59C7315EB66}" dt="2019-12-22T16:00:12.735" v="0" actId="20577"/>
        <pc:sldMkLst>
          <pc:docMk/>
          <pc:sldMk cId="3211892949" sldId="275"/>
        </pc:sldMkLst>
        <pc:spChg chg="mod">
          <ac:chgData name="Surendran Velath" userId="06d04d9d1e928a37" providerId="Windows Live" clId="Web-{C1506D77-4621-4A78-B623-F59C7315EB66}" dt="2019-12-22T16:00:12.735" v="0" actId="20577"/>
          <ac:spMkLst>
            <pc:docMk/>
            <pc:sldMk cId="3211892949" sldId="275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  <a:alpha val="68000"/>
              </a:schemeClr>
            </a:gs>
            <a:gs pos="64999">
              <a:srgbClr val="F0EBD5"/>
            </a:gs>
            <a:gs pos="100000">
              <a:srgbClr val="D1C39F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Software</a:t>
            </a:r>
            <a:r>
              <a:rPr lang="en-US" dirty="0"/>
              <a:t> Engineering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7800" y="5562600"/>
            <a:ext cx="3276600" cy="609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Surendran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Velath</a:t>
            </a:r>
            <a:endParaRPr lang="en-IN">
              <a:solidFill>
                <a:schemeClr val="accent1">
                  <a:lumMod val="40000"/>
                  <a:lumOff val="60000"/>
                </a:schemeClr>
              </a:solidFill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559" y="386751"/>
            <a:ext cx="7356892" cy="927309"/>
          </a:xfrm>
        </p:spPr>
        <p:txBody>
          <a:bodyPr>
            <a:noAutofit/>
          </a:bodyPr>
          <a:lstStyle/>
          <a:p>
            <a:r>
              <a:rPr lang="en-US" sz="4000" spc="300">
                <a:ea typeface="+mj-lt"/>
                <a:cs typeface="+mj-lt"/>
              </a:rPr>
              <a:t>Requirement Phase</a:t>
            </a:r>
            <a:endParaRPr lang="en-US">
              <a:ea typeface="+mj-lt"/>
              <a:cs typeface="+mj-lt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CC78929-816D-4C1D-BBDE-5B975DE84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6" y="2068536"/>
            <a:ext cx="9040483" cy="423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141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559" y="386751"/>
            <a:ext cx="7356892" cy="927309"/>
          </a:xfrm>
        </p:spPr>
        <p:txBody>
          <a:bodyPr>
            <a:noAutofit/>
          </a:bodyPr>
          <a:lstStyle/>
          <a:p>
            <a:r>
              <a:rPr lang="en-US" sz="4000" spc="300">
                <a:ea typeface="+mj-lt"/>
                <a:cs typeface="+mj-lt"/>
              </a:rPr>
              <a:t>Need for Requirement</a:t>
            </a:r>
            <a:endParaRPr lang="en-US"/>
          </a:p>
        </p:txBody>
      </p:sp>
      <p:pic>
        <p:nvPicPr>
          <p:cNvPr id="3" name="Picture 4" descr="A picture containing bird&#10;&#10;Description generated with very high confidence">
            <a:extLst>
              <a:ext uri="{FF2B5EF4-FFF2-40B4-BE49-F238E27FC236}">
                <a16:creationId xmlns:a16="http://schemas.microsoft.com/office/drawing/2014/main" id="{93546F18-6CBD-43FD-8042-275292FC5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6" y="1584485"/>
            <a:ext cx="9054860" cy="460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232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899" y="386751"/>
            <a:ext cx="8118891" cy="927309"/>
          </a:xfrm>
        </p:spPr>
        <p:txBody>
          <a:bodyPr>
            <a:noAutofit/>
          </a:bodyPr>
          <a:lstStyle/>
          <a:p>
            <a:r>
              <a:rPr lang="en-US" sz="4000" spc="300">
                <a:ea typeface="+mj-lt"/>
                <a:cs typeface="+mj-lt"/>
              </a:rPr>
              <a:t>Requirement Phase Key Points</a:t>
            </a:r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6DF4E0D-8B20-43F4-BB36-FED210A69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1" y="1764616"/>
            <a:ext cx="8954218" cy="391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206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7860" y="142337"/>
            <a:ext cx="4308893" cy="668516"/>
          </a:xfrm>
        </p:spPr>
        <p:txBody>
          <a:bodyPr>
            <a:noAutofit/>
          </a:bodyPr>
          <a:lstStyle/>
          <a:p>
            <a:r>
              <a:rPr lang="en-US" sz="4000" spc="300">
                <a:ea typeface="+mj-lt"/>
                <a:cs typeface="+mj-lt"/>
              </a:rPr>
              <a:t>Design Phase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1104B8-EAE7-46BD-8BAB-ED2ECFBE05B3}"/>
              </a:ext>
            </a:extLst>
          </p:cNvPr>
          <p:cNvSpPr txBox="1"/>
          <p:nvPr/>
        </p:nvSpPr>
        <p:spPr>
          <a:xfrm>
            <a:off x="66137" y="727495"/>
            <a:ext cx="9026103" cy="61247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The physical characteristics of the system are designed.</a:t>
            </a:r>
          </a:p>
          <a:p>
            <a:pPr marL="457200" indent="-45720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The operating environment is established, major subsystems and their inputs and outputs are defined, and processes are allocated to resources. </a:t>
            </a:r>
          </a:p>
          <a:p>
            <a:pPr marL="457200" indent="-45720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Everything requiring user input or approval must be documented and reviewed by the user. </a:t>
            </a:r>
          </a:p>
          <a:p>
            <a:pPr marL="457200" indent="-45720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The physical characteristics of the system are specified and a detailed design is prepared.</a:t>
            </a:r>
          </a:p>
          <a:p>
            <a:pPr marL="457200" indent="-45720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Subsystems identified during design are used to create a detailed structure of the system.</a:t>
            </a:r>
          </a:p>
          <a:p>
            <a:pPr marL="457200" indent="-45720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Each subsystem is partitioned into one or more design units or modules. </a:t>
            </a:r>
          </a:p>
          <a:p>
            <a:pPr marL="457200" indent="-45720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Detailed logic specifications are prepared for each software module</a:t>
            </a:r>
            <a:endParaRPr lang="en-US" sz="2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4886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559" y="142337"/>
            <a:ext cx="7630061" cy="668516"/>
          </a:xfrm>
        </p:spPr>
        <p:txBody>
          <a:bodyPr>
            <a:noAutofit/>
          </a:bodyPr>
          <a:lstStyle/>
          <a:p>
            <a:r>
              <a:rPr lang="en-US" sz="4000" spc="300">
                <a:ea typeface="+mj-lt"/>
                <a:cs typeface="+mj-lt"/>
              </a:rPr>
              <a:t>Architecture and Design</a:t>
            </a:r>
            <a:endParaRPr lang="en-US">
              <a:ea typeface="+mj-lt"/>
              <a:cs typeface="+mj-lt"/>
            </a:endParaRPr>
          </a:p>
        </p:txBody>
      </p:sp>
      <p:pic>
        <p:nvPicPr>
          <p:cNvPr id="3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642122F-B04C-44FD-9CB7-BB2F36452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1244610"/>
            <a:ext cx="9256143" cy="501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697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559" y="142337"/>
            <a:ext cx="7630061" cy="668516"/>
          </a:xfrm>
        </p:spPr>
        <p:txBody>
          <a:bodyPr>
            <a:noAutofit/>
          </a:bodyPr>
          <a:lstStyle/>
          <a:p>
            <a:r>
              <a:rPr lang="en-US" sz="4000" spc="300">
                <a:ea typeface="+mj-lt"/>
                <a:cs typeface="+mj-lt"/>
              </a:rPr>
              <a:t>Design: key activities</a:t>
            </a:r>
            <a:endParaRPr lang="en-US">
              <a:ea typeface="+mj-lt"/>
              <a:cs typeface="+mj-lt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18A01F6-B898-44D8-80A0-8FA6C5FE3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1157018"/>
            <a:ext cx="9169879" cy="47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065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559" y="142337"/>
            <a:ext cx="7630061" cy="668516"/>
          </a:xfrm>
        </p:spPr>
        <p:txBody>
          <a:bodyPr>
            <a:noAutofit/>
          </a:bodyPr>
          <a:lstStyle/>
          <a:p>
            <a:r>
              <a:rPr lang="en-US" sz="4000" spc="300">
                <a:ea typeface="+mj-lt"/>
                <a:cs typeface="+mj-lt"/>
              </a:rPr>
              <a:t>Design: key activities</a:t>
            </a:r>
            <a:endParaRPr lang="en-US">
              <a:ea typeface="+mj-lt"/>
              <a:cs typeface="+mj-lt"/>
            </a:endParaRPr>
          </a:p>
        </p:txBody>
      </p:sp>
      <p:pic>
        <p:nvPicPr>
          <p:cNvPr id="3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B0DF3E3-254C-46F4-A834-42EADFCAB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1551768"/>
            <a:ext cx="9155502" cy="455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449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917" y="142337"/>
            <a:ext cx="8047005" cy="668516"/>
          </a:xfrm>
        </p:spPr>
        <p:txBody>
          <a:bodyPr>
            <a:noAutofit/>
          </a:bodyPr>
          <a:lstStyle/>
          <a:p>
            <a:r>
              <a:rPr lang="en-US" sz="4000" spc="300">
                <a:ea typeface="+mj-lt"/>
                <a:cs typeface="+mj-lt"/>
              </a:rPr>
              <a:t>Development Phase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1104B8-EAE7-46BD-8BAB-ED2ECFBE05B3}"/>
              </a:ext>
            </a:extLst>
          </p:cNvPr>
          <p:cNvSpPr txBox="1"/>
          <p:nvPr/>
        </p:nvSpPr>
        <p:spPr>
          <a:xfrm>
            <a:off x="66137" y="1273835"/>
            <a:ext cx="9026103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The detailed specifications produced during the design phase are translated into hardware, communications, and executable software. </a:t>
            </a:r>
            <a:endParaRPr lang="en-US"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endParaRPr lang="en-US" sz="2800" dirty="0"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Software shall be unit tested, integrated, and re-tested in a systematic manner.</a:t>
            </a:r>
            <a:r>
              <a:rPr lang="en-US" sz="2800" dirty="0">
                <a:ea typeface="+mn-lt"/>
                <a:cs typeface="+mn-lt"/>
              </a:rPr>
              <a:t> </a:t>
            </a:r>
            <a:endParaRPr lang="en-US" dirty="0"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endParaRPr lang="en-US" sz="2800" dirty="0"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Hardware is assembled and tested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3880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917" y="142337"/>
            <a:ext cx="8047005" cy="668516"/>
          </a:xfrm>
        </p:spPr>
        <p:txBody>
          <a:bodyPr>
            <a:noAutofit/>
          </a:bodyPr>
          <a:lstStyle/>
          <a:p>
            <a:r>
              <a:rPr lang="en-US" sz="4000" spc="300">
                <a:ea typeface="+mj-lt"/>
                <a:cs typeface="+mj-lt"/>
              </a:rPr>
              <a:t>Development: Key activities </a:t>
            </a:r>
          </a:p>
        </p:txBody>
      </p:sp>
      <p:pic>
        <p:nvPicPr>
          <p:cNvPr id="3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808DEC7-36DE-4994-A4A3-F1E1AF308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1539449"/>
            <a:ext cx="9155501" cy="350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122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917" y="142337"/>
            <a:ext cx="8047005" cy="668516"/>
          </a:xfrm>
        </p:spPr>
        <p:txBody>
          <a:bodyPr>
            <a:noAutofit/>
          </a:bodyPr>
          <a:lstStyle/>
          <a:p>
            <a:r>
              <a:rPr lang="en-US" sz="4000" spc="300">
                <a:ea typeface="+mj-lt"/>
                <a:cs typeface="+mj-lt"/>
              </a:rPr>
              <a:t>Integration and Test Phase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1104B8-EAE7-46BD-8BAB-ED2ECFBE05B3}"/>
              </a:ext>
            </a:extLst>
          </p:cNvPr>
          <p:cNvSpPr txBox="1"/>
          <p:nvPr/>
        </p:nvSpPr>
        <p:spPr>
          <a:xfrm>
            <a:off x="66137" y="1273835"/>
            <a:ext cx="9026103" cy="48320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The various components of the system are integrated and systematically tested. </a:t>
            </a:r>
            <a:endParaRPr lang="en-US"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endParaRPr lang="en-US" sz="2800" dirty="0"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The user tests the system to ensure that the functional requirements, as defined in the functional requirements document, are satisfied by the developed or modified system. </a:t>
            </a:r>
            <a:endParaRPr lang="en-US"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endParaRPr lang="en-US" sz="2800" dirty="0"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Prior to installing and operating the system in a production environment, the system must undergo certification and accreditation activities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2147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6005422" cy="639762"/>
          </a:xfrm>
        </p:spPr>
        <p:txBody>
          <a:bodyPr>
            <a:noAutofit/>
          </a:bodyPr>
          <a:lstStyle/>
          <a:p>
            <a:r>
              <a:rPr lang="en-US" sz="4000" spc="300" dirty="0">
                <a:solidFill>
                  <a:schemeClr val="accent2">
                    <a:lumMod val="75000"/>
                  </a:schemeClr>
                </a:solidFill>
              </a:rPr>
              <a:t>Software Engineering</a:t>
            </a:r>
            <a:endParaRPr lang="en-IN" sz="4000" spc="3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513F8E4-F65F-42EF-BF85-4D470766F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64" y="1431523"/>
            <a:ext cx="8839200" cy="451253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917" y="142337"/>
            <a:ext cx="8047005" cy="668516"/>
          </a:xfrm>
        </p:spPr>
        <p:txBody>
          <a:bodyPr>
            <a:noAutofit/>
          </a:bodyPr>
          <a:lstStyle/>
          <a:p>
            <a:r>
              <a:rPr lang="en-US" sz="4000" spc="300">
                <a:ea typeface="+mj-lt"/>
                <a:cs typeface="+mj-lt"/>
              </a:rPr>
              <a:t>System Testing</a:t>
            </a:r>
            <a:endParaRPr lang="en-US">
              <a:ea typeface="+mj-lt"/>
              <a:cs typeface="+mj-lt"/>
            </a:endParaRPr>
          </a:p>
        </p:txBody>
      </p:sp>
      <p:pic>
        <p:nvPicPr>
          <p:cNvPr id="3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4377EC4-E264-4047-9014-639DB4A1C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92" y="913829"/>
            <a:ext cx="8321615" cy="582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719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917" y="142337"/>
            <a:ext cx="8047005" cy="668516"/>
          </a:xfrm>
        </p:spPr>
        <p:txBody>
          <a:bodyPr>
            <a:noAutofit/>
          </a:bodyPr>
          <a:lstStyle/>
          <a:p>
            <a:r>
              <a:rPr lang="en-US" sz="4000" spc="300">
                <a:ea typeface="+mj-lt"/>
                <a:cs typeface="+mj-lt"/>
              </a:rPr>
              <a:t>System Testing Key Activities</a:t>
            </a:r>
            <a:endParaRPr lang="en-US">
              <a:ea typeface="+mj-lt"/>
              <a:cs typeface="+mj-lt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36B2FDE-80D7-463E-8493-4A15E6B06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1234017"/>
            <a:ext cx="9155501" cy="380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533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917" y="142337"/>
            <a:ext cx="8047005" cy="668516"/>
          </a:xfrm>
        </p:spPr>
        <p:txBody>
          <a:bodyPr>
            <a:noAutofit/>
          </a:bodyPr>
          <a:lstStyle/>
          <a:p>
            <a:r>
              <a:rPr lang="en-US" sz="4000" spc="300">
                <a:ea typeface="+mj-lt"/>
                <a:cs typeface="+mj-lt"/>
              </a:rPr>
              <a:t>Acceptance Testing</a:t>
            </a:r>
            <a:endParaRPr lang="en-US">
              <a:ea typeface="+mj-lt"/>
              <a:cs typeface="+mj-lt"/>
            </a:endParaRPr>
          </a:p>
        </p:txBody>
      </p:sp>
      <p:pic>
        <p:nvPicPr>
          <p:cNvPr id="3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F4124ED-5193-407D-BA2E-F26A39C83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1460384"/>
            <a:ext cx="9155501" cy="429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37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917" y="142337"/>
            <a:ext cx="8047005" cy="668516"/>
          </a:xfrm>
        </p:spPr>
        <p:txBody>
          <a:bodyPr>
            <a:noAutofit/>
          </a:bodyPr>
          <a:lstStyle/>
          <a:p>
            <a:r>
              <a:rPr lang="en-US" sz="4000" spc="300">
                <a:ea typeface="+mj-lt"/>
                <a:cs typeface="+mj-lt"/>
              </a:rPr>
              <a:t>Implementation Phase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1104B8-EAE7-46BD-8BAB-ED2ECFBE05B3}"/>
              </a:ext>
            </a:extLst>
          </p:cNvPr>
          <p:cNvSpPr txBox="1"/>
          <p:nvPr/>
        </p:nvSpPr>
        <p:spPr>
          <a:xfrm>
            <a:off x="66137" y="1273835"/>
            <a:ext cx="9026103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The system or system modifications are installed and made operational in a production environment. </a:t>
            </a:r>
            <a:endParaRPr lang="en-US"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endParaRPr lang="en-US" sz="2800" dirty="0"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The phase is initiated after the system has been tested and accepted by the user. </a:t>
            </a:r>
            <a:endParaRPr lang="en-US"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endParaRPr lang="en-US" sz="2800" dirty="0"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This phase continues until the system is operating in production in accordance with the defined user requirements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82029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917" y="372375"/>
            <a:ext cx="8047005" cy="668516"/>
          </a:xfrm>
        </p:spPr>
        <p:txBody>
          <a:bodyPr>
            <a:noAutofit/>
          </a:bodyPr>
          <a:lstStyle/>
          <a:p>
            <a:r>
              <a:rPr lang="en-US" sz="4000" spc="300">
                <a:ea typeface="+mj-lt"/>
                <a:cs typeface="+mj-lt"/>
              </a:rPr>
              <a:t>Operations and Maintenance Phase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1104B8-EAE7-46BD-8BAB-ED2ECFBE05B3}"/>
              </a:ext>
            </a:extLst>
          </p:cNvPr>
          <p:cNvSpPr txBox="1"/>
          <p:nvPr/>
        </p:nvSpPr>
        <p:spPr>
          <a:xfrm>
            <a:off x="66137" y="1273835"/>
            <a:ext cx="9026103" cy="48320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The system operation is ongoing. </a:t>
            </a:r>
            <a:endParaRPr lang="en-US"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The system is monitored for continued performance in accordance with user requirements, and needed system modifications are incorporated. </a:t>
            </a:r>
            <a:endParaRPr lang="en-US"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The operational system is periodically assessed through In-Process Reviews to determine how the system can be made more efficient and effective. </a:t>
            </a:r>
            <a:endParaRPr lang="en-US"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Operations continue as long as the system can be effectively adapted to respond to an organization’s needs.</a:t>
            </a:r>
            <a:endParaRPr lang="en-US"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When modifications or changes are identified as necessary, the system may re-enter the planning phase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41039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6005422" cy="639762"/>
          </a:xfrm>
        </p:spPr>
        <p:txBody>
          <a:bodyPr>
            <a:noAutofit/>
          </a:bodyPr>
          <a:lstStyle/>
          <a:p>
            <a:r>
              <a:rPr lang="en-US" sz="4000" spc="300">
                <a:solidFill>
                  <a:schemeClr val="accent2">
                    <a:lumMod val="75000"/>
                  </a:schemeClr>
                </a:solidFill>
              </a:rPr>
              <a:t>Agile Methodology</a:t>
            </a:r>
            <a:endParaRPr lang="en-IN" sz="4000" spc="3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513F8E4-F65F-42EF-BF85-4D470766F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64" y="1431523"/>
            <a:ext cx="8839200" cy="451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2015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6005422" cy="639762"/>
          </a:xfrm>
        </p:spPr>
        <p:txBody>
          <a:bodyPr>
            <a:noAutofit/>
          </a:bodyPr>
          <a:lstStyle/>
          <a:p>
            <a:r>
              <a:rPr lang="en-US" sz="4000" spc="300">
                <a:solidFill>
                  <a:schemeClr val="accent2">
                    <a:lumMod val="75000"/>
                  </a:schemeClr>
                </a:solidFill>
              </a:rPr>
              <a:t>Agile Model</a:t>
            </a:r>
            <a:endParaRPr lang="en-IN" sz="4000" spc="3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Picture 3" descr="A picture containing text&#10;&#10;Description generated with very high confidence">
            <a:extLst>
              <a:ext uri="{FF2B5EF4-FFF2-40B4-BE49-F238E27FC236}">
                <a16:creationId xmlns:a16="http://schemas.microsoft.com/office/drawing/2014/main" id="{56D12C67-A46C-415B-9611-8601E2121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53" y="854403"/>
            <a:ext cx="7890295" cy="592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8145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917" y="372375"/>
            <a:ext cx="8047005" cy="668516"/>
          </a:xfrm>
        </p:spPr>
        <p:txBody>
          <a:bodyPr>
            <a:noAutofit/>
          </a:bodyPr>
          <a:lstStyle/>
          <a:p>
            <a:r>
              <a:rPr lang="en-US" sz="4000" spc="300">
                <a:ea typeface="+mj-lt"/>
                <a:cs typeface="+mj-lt"/>
              </a:rPr>
              <a:t>Agile vs Waterfall model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1104B8-EAE7-46BD-8BAB-ED2ECFBE05B3}"/>
              </a:ext>
            </a:extLst>
          </p:cNvPr>
          <p:cNvSpPr txBox="1"/>
          <p:nvPr/>
        </p:nvSpPr>
        <p:spPr>
          <a:xfrm>
            <a:off x="66137" y="1273835"/>
            <a:ext cx="9026103" cy="48320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 Agile is based on the adaptive software development methods, whereas the waterfall model is based on a predictive approach</a:t>
            </a:r>
            <a:endParaRPr lang="en-US" sz="2800"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 Customer Interaction is backbone of Agile methodology</a:t>
            </a:r>
          </a:p>
          <a:p>
            <a:pPr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 Open communication with minimum documentation are the typical features of Agile development environment.</a:t>
            </a:r>
          </a:p>
          <a:p>
            <a:pPr>
              <a:buFont typeface="Arial"/>
              <a:buChar char="•"/>
            </a:pPr>
            <a:r>
              <a:rPr lang="en-US" sz="2800" dirty="0">
                <a:cs typeface="Calibri"/>
              </a:rPr>
              <a:t> </a:t>
            </a:r>
            <a:r>
              <a:rPr lang="en-US" sz="2800">
                <a:ea typeface="+mn-lt"/>
                <a:cs typeface="+mn-lt"/>
              </a:rPr>
              <a:t>Functionality can be developed rapidly and demonstrated</a:t>
            </a:r>
            <a:endParaRPr lang="en-US" sz="2800"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 Suitable for fixed or changing requirements</a:t>
            </a:r>
          </a:p>
          <a:p>
            <a:pPr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Enables concurrent development and delivery within an overall planned context</a:t>
            </a:r>
          </a:p>
          <a:p>
            <a:pPr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Gives flexibility to developers</a:t>
            </a:r>
          </a:p>
        </p:txBody>
      </p:sp>
    </p:spTree>
    <p:extLst>
      <p:ext uri="{BB962C8B-B14F-4D97-AF65-F5344CB8AC3E}">
        <p14:creationId xmlns:p14="http://schemas.microsoft.com/office/powerpoint/2010/main" val="35800412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917" y="372375"/>
            <a:ext cx="8047005" cy="668516"/>
          </a:xfrm>
        </p:spPr>
        <p:txBody>
          <a:bodyPr>
            <a:noAutofit/>
          </a:bodyPr>
          <a:lstStyle/>
          <a:p>
            <a:r>
              <a:rPr lang="en-US" sz="4000" spc="300">
                <a:ea typeface="+mj-lt"/>
                <a:cs typeface="+mj-lt"/>
              </a:rPr>
              <a:t>Scrum Process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1104B8-EAE7-46BD-8BAB-ED2ECFBE05B3}"/>
              </a:ext>
            </a:extLst>
          </p:cNvPr>
          <p:cNvSpPr txBox="1"/>
          <p:nvPr/>
        </p:nvSpPr>
        <p:spPr>
          <a:xfrm>
            <a:off x="66137" y="1273835"/>
            <a:ext cx="9026103" cy="56938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 Scrum is an agile process that allows us to focus on delivering the business value in the shortest time. </a:t>
            </a:r>
          </a:p>
          <a:p>
            <a:pPr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 It rapidly and repeatedly inspects actual working software.</a:t>
            </a:r>
            <a:endParaRPr lang="en-US" sz="2800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 </a:t>
            </a:r>
            <a:r>
              <a:rPr lang="en-US" sz="2800">
                <a:ea typeface="+mn-lt"/>
                <a:cs typeface="+mn-lt"/>
              </a:rPr>
              <a:t>It emphasizes accountability, teamwork, and iterative progress toward a well-defined goal.</a:t>
            </a:r>
            <a:endParaRPr lang="en-US" sz="2800"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 The Scrum Framework usually deals with the fact that the requirements are likely to change or most of the time.</a:t>
            </a:r>
            <a:endParaRPr lang="en-US" sz="2800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 Scrum is its flexible and quickly reacts to changes</a:t>
            </a:r>
            <a:endParaRPr lang="en-US" sz="2800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 Collaboration is achieved in daily stand up meeting with a fixed role assigned to scrum master, product owner, and team members</a:t>
            </a:r>
            <a:endParaRPr lang="en-US" sz="2800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Scrum team focus to deliver maximum business value, from beginning early in the project and continuing throughout.</a:t>
            </a:r>
          </a:p>
        </p:txBody>
      </p:sp>
    </p:spTree>
    <p:extLst>
      <p:ext uri="{BB962C8B-B14F-4D97-AF65-F5344CB8AC3E}">
        <p14:creationId xmlns:p14="http://schemas.microsoft.com/office/powerpoint/2010/main" val="29148245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917" y="372375"/>
            <a:ext cx="8047005" cy="668516"/>
          </a:xfrm>
        </p:spPr>
        <p:txBody>
          <a:bodyPr>
            <a:noAutofit/>
          </a:bodyPr>
          <a:lstStyle/>
          <a:p>
            <a:r>
              <a:rPr lang="en-US" sz="4000" spc="300">
                <a:ea typeface="+mj-lt"/>
                <a:cs typeface="+mj-lt"/>
              </a:rPr>
              <a:t>Scrum Principles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1104B8-EAE7-46BD-8BAB-ED2ECFBE05B3}"/>
              </a:ext>
            </a:extLst>
          </p:cNvPr>
          <p:cNvSpPr txBox="1"/>
          <p:nvPr/>
        </p:nvSpPr>
        <p:spPr>
          <a:xfrm>
            <a:off x="253043" y="1144439"/>
            <a:ext cx="8637915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Self-organization: This results in healthier shared ownership among the team members. It is also an innovative and creative environment which is conducive to growth. </a:t>
            </a:r>
          </a:p>
          <a:p>
            <a:pPr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Collaboration: Collaboration is another essential principle which focuses collaborative work. 1. awareness 2. articulation, and 3. appropriation. It also considers project management as a shared value-creation process with teams working together to offer the highest value. </a:t>
            </a:r>
            <a:endParaRPr lang="en-US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Time-boxing: This principle defines how time is a limiting constraint in Scrum method. An important element of time-boxed elements are Daily Sprint planning and Review Meetings. </a:t>
            </a:r>
            <a:endParaRPr lang="en-US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Iterative Development: This principle emphasizes how to manage changes better and build products which satisfy customer needs. It also defines the organization's responsibilities regarding iterative development. 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9438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6005422" cy="1214856"/>
          </a:xfrm>
        </p:spPr>
        <p:txBody>
          <a:bodyPr>
            <a:noAutofit/>
          </a:bodyPr>
          <a:lstStyle/>
          <a:p>
            <a:r>
              <a:rPr lang="en-US" sz="4000" spc="300">
                <a:solidFill>
                  <a:schemeClr val="accent2">
                    <a:lumMod val="75000"/>
                  </a:schemeClr>
                </a:solidFill>
              </a:rPr>
              <a:t>Software Development Life Cycle</a:t>
            </a:r>
            <a:endParaRPr lang="en-IN" sz="4000" spc="3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F075FE1-4E48-49E0-8E4D-1EC37E155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78" y="1784406"/>
            <a:ext cx="8896709" cy="425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425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6005422" cy="1214856"/>
          </a:xfrm>
        </p:spPr>
        <p:txBody>
          <a:bodyPr>
            <a:noAutofit/>
          </a:bodyPr>
          <a:lstStyle/>
          <a:p>
            <a:r>
              <a:rPr lang="en-US" sz="4000" spc="300">
                <a:solidFill>
                  <a:schemeClr val="accent2">
                    <a:lumMod val="75000"/>
                  </a:schemeClr>
                </a:solidFill>
              </a:rPr>
              <a:t>Software Development Phases</a:t>
            </a:r>
            <a:endParaRPr lang="en-IN" sz="4000" spc="3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FD64008-F5E6-44DB-8594-911F45935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68" y="1440507"/>
            <a:ext cx="8982973" cy="517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360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6005422" cy="1214856"/>
          </a:xfrm>
        </p:spPr>
        <p:txBody>
          <a:bodyPr>
            <a:noAutofit/>
          </a:bodyPr>
          <a:lstStyle/>
          <a:p>
            <a:r>
              <a:rPr lang="en-US" sz="4000" spc="300">
                <a:solidFill>
                  <a:schemeClr val="accent2">
                    <a:lumMod val="75000"/>
                  </a:schemeClr>
                </a:solidFill>
              </a:rPr>
              <a:t>Initiation Phase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1104B8-EAE7-46BD-8BAB-ED2ECFBE05B3}"/>
              </a:ext>
            </a:extLst>
          </p:cNvPr>
          <p:cNvSpPr txBox="1"/>
          <p:nvPr/>
        </p:nvSpPr>
        <p:spPr>
          <a:xfrm>
            <a:off x="324929" y="1805797"/>
            <a:ext cx="8407878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>
                <a:ea typeface="+mn-lt"/>
                <a:cs typeface="+mn-lt"/>
              </a:rPr>
              <a:t>Begins when a business need or opportunity is identified</a:t>
            </a:r>
            <a:endParaRPr lang="en-US" sz="3200"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3200">
                <a:ea typeface="+mn-lt"/>
                <a:cs typeface="+mn-lt"/>
              </a:rPr>
              <a:t>Project Manager is appointed to manage the project. </a:t>
            </a:r>
            <a:endParaRPr lang="en-US" sz="3200"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3200">
                <a:ea typeface="+mn-lt"/>
                <a:cs typeface="+mn-lt"/>
              </a:rPr>
              <a:t>Business need is documented in a Concept Proposal. </a:t>
            </a:r>
            <a:endParaRPr lang="en-US" sz="3200"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3200">
                <a:ea typeface="+mn-lt"/>
                <a:cs typeface="+mn-lt"/>
              </a:rPr>
              <a:t>System Concept Development Phase begins</a:t>
            </a:r>
            <a:endParaRPr lang="en-US" sz="3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304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6005422" cy="1214856"/>
          </a:xfrm>
        </p:spPr>
        <p:txBody>
          <a:bodyPr>
            <a:noAutofit/>
          </a:bodyPr>
          <a:lstStyle/>
          <a:p>
            <a:r>
              <a:rPr lang="en-US" sz="4000" spc="300">
                <a:ea typeface="+mj-lt"/>
                <a:cs typeface="+mj-lt"/>
              </a:rPr>
              <a:t>System Concept Development Phase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1104B8-EAE7-46BD-8BAB-ED2ECFBE05B3}"/>
              </a:ext>
            </a:extLst>
          </p:cNvPr>
          <p:cNvSpPr txBox="1"/>
          <p:nvPr/>
        </p:nvSpPr>
        <p:spPr>
          <a:xfrm>
            <a:off x="324929" y="1805797"/>
            <a:ext cx="8407878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>
                <a:ea typeface="+mn-lt"/>
                <a:cs typeface="+mn-lt"/>
              </a:rPr>
              <a:t>The approaches for accomplishing the concept are reviewed for feasibility and appropriateness. </a:t>
            </a:r>
            <a:endParaRPr lang="en-US"/>
          </a:p>
          <a:p>
            <a:pPr marL="457200" indent="-457200">
              <a:buFont typeface="Arial"/>
              <a:buChar char="•"/>
            </a:pPr>
            <a:r>
              <a:rPr lang="en-US" sz="3200">
                <a:ea typeface="+mn-lt"/>
                <a:cs typeface="+mn-lt"/>
              </a:rPr>
              <a:t>The Systems Boundary Document identifies the scope of the system</a:t>
            </a:r>
            <a:endParaRPr lang="en-US"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sz="3200">
                <a:ea typeface="+mn-lt"/>
                <a:cs typeface="+mn-lt"/>
              </a:rPr>
              <a:t>Senior Official approval and funding is obtained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0095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445" y="386751"/>
            <a:ext cx="6005422" cy="927309"/>
          </a:xfrm>
        </p:spPr>
        <p:txBody>
          <a:bodyPr>
            <a:noAutofit/>
          </a:bodyPr>
          <a:lstStyle/>
          <a:p>
            <a:r>
              <a:rPr lang="en-US" sz="4000" spc="300">
                <a:ea typeface="+mj-lt"/>
                <a:cs typeface="+mj-lt"/>
              </a:rPr>
              <a:t>Planning Phase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1104B8-EAE7-46BD-8BAB-ED2ECFBE05B3}"/>
              </a:ext>
            </a:extLst>
          </p:cNvPr>
          <p:cNvSpPr txBox="1"/>
          <p:nvPr/>
        </p:nvSpPr>
        <p:spPr>
          <a:xfrm>
            <a:off x="324929" y="1302589"/>
            <a:ext cx="8407878" cy="5509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>
                <a:ea typeface="+mn-lt"/>
                <a:cs typeface="+mn-lt"/>
              </a:rPr>
              <a:t>Describes how the business will operate once the system is implemented</a:t>
            </a:r>
            <a:endParaRPr lang="en-US"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sz="3200">
                <a:ea typeface="+mn-lt"/>
                <a:cs typeface="+mn-lt"/>
              </a:rPr>
              <a:t>Assess how the system will impact employee and customer privacy. </a:t>
            </a:r>
            <a:endParaRPr lang="en-US"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sz="3200">
                <a:ea typeface="+mn-lt"/>
                <a:cs typeface="+mn-lt"/>
              </a:rPr>
              <a:t>Ensure the products and/or services provide the required capability on-time and within budget, project resources, activities, schedules, tools, and reviews are defined.</a:t>
            </a:r>
            <a:endParaRPr lang="en-US"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sz="3200">
                <a:ea typeface="+mn-lt"/>
                <a:cs typeface="+mn-lt"/>
              </a:rPr>
              <a:t>Security certification and accreditation activities begin with the identification of system security requirements</a:t>
            </a:r>
            <a:endParaRPr lang="en-US" sz="3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6640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559" y="386751"/>
            <a:ext cx="7356892" cy="927309"/>
          </a:xfrm>
        </p:spPr>
        <p:txBody>
          <a:bodyPr>
            <a:noAutofit/>
          </a:bodyPr>
          <a:lstStyle/>
          <a:p>
            <a:r>
              <a:rPr lang="en-US" sz="4000" spc="300">
                <a:ea typeface="+mj-lt"/>
                <a:cs typeface="+mj-lt"/>
              </a:rPr>
              <a:t>Requirements Analysis Phase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1104B8-EAE7-46BD-8BAB-ED2ECFBE05B3}"/>
              </a:ext>
            </a:extLst>
          </p:cNvPr>
          <p:cNvSpPr txBox="1"/>
          <p:nvPr/>
        </p:nvSpPr>
        <p:spPr>
          <a:xfrm>
            <a:off x="324929" y="1302589"/>
            <a:ext cx="8407878" cy="5016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>
                <a:ea typeface="+mn-lt"/>
                <a:cs typeface="+mn-lt"/>
              </a:rPr>
              <a:t>Functional user requirements are formally defined and delineate the requirements in terms of data, system performance, security, and maintainability requirements for the system. </a:t>
            </a:r>
            <a:endParaRPr lang="en-US"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sz="3200">
                <a:ea typeface="+mn-lt"/>
                <a:cs typeface="+mn-lt"/>
              </a:rPr>
              <a:t>All requirements are defined to a level of detail sufficient for systems design to proceed. </a:t>
            </a:r>
            <a:endParaRPr lang="en-US"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sz="3200">
                <a:ea typeface="+mn-lt"/>
                <a:cs typeface="+mn-lt"/>
              </a:rPr>
              <a:t>All requirements need to be measurable and testable and relate to the business need or opportunity identified in the Initiation Phase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7520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559" y="386751"/>
            <a:ext cx="7356892" cy="927309"/>
          </a:xfrm>
        </p:spPr>
        <p:txBody>
          <a:bodyPr>
            <a:noAutofit/>
          </a:bodyPr>
          <a:lstStyle/>
          <a:p>
            <a:r>
              <a:rPr lang="en-US" sz="4000" spc="300" dirty="0">
                <a:ea typeface="+mj-lt"/>
                <a:cs typeface="+mj-lt"/>
              </a:rPr>
              <a:t>Software Requirement</a:t>
            </a:r>
            <a:endParaRPr lang="en-US" dirty="0">
              <a:ea typeface="+mj-lt"/>
              <a:cs typeface="+mj-lt"/>
            </a:endParaRPr>
          </a:p>
        </p:txBody>
      </p:sp>
      <p:pic>
        <p:nvPicPr>
          <p:cNvPr id="3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EE29774-ABE4-4716-8F05-5620AB877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68" y="1410499"/>
            <a:ext cx="8997350" cy="468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892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477</Words>
  <Application>Microsoft Office PowerPoint</Application>
  <PresentationFormat>On-screen Show (4:3)</PresentationFormat>
  <Paragraphs>79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Software Engineering</vt:lpstr>
      <vt:lpstr>Software Engineering</vt:lpstr>
      <vt:lpstr>Software Development Life Cycle</vt:lpstr>
      <vt:lpstr>Software Development Phases</vt:lpstr>
      <vt:lpstr>Initiation Phase</vt:lpstr>
      <vt:lpstr>System Concept Development Phase</vt:lpstr>
      <vt:lpstr>Planning Phase</vt:lpstr>
      <vt:lpstr>Requirements Analysis Phase</vt:lpstr>
      <vt:lpstr>Software Requirement</vt:lpstr>
      <vt:lpstr>Requirement Phase</vt:lpstr>
      <vt:lpstr>Need for Requirement</vt:lpstr>
      <vt:lpstr>Requirement Phase Key Points</vt:lpstr>
      <vt:lpstr>Design Phase</vt:lpstr>
      <vt:lpstr>Architecture and Design</vt:lpstr>
      <vt:lpstr>Design: key activities</vt:lpstr>
      <vt:lpstr>Design: key activities</vt:lpstr>
      <vt:lpstr>Development Phase</vt:lpstr>
      <vt:lpstr>Development: Key activities </vt:lpstr>
      <vt:lpstr>Integration and Test Phase</vt:lpstr>
      <vt:lpstr>System Testing</vt:lpstr>
      <vt:lpstr>System Testing Key Activities</vt:lpstr>
      <vt:lpstr>Acceptance Testing</vt:lpstr>
      <vt:lpstr>Implementation Phase</vt:lpstr>
      <vt:lpstr>Operations and Maintenance Phase</vt:lpstr>
      <vt:lpstr>Agile Methodology</vt:lpstr>
      <vt:lpstr>Agile Model</vt:lpstr>
      <vt:lpstr>Agile vs Waterfall model</vt:lpstr>
      <vt:lpstr>Scrum Process</vt:lpstr>
      <vt:lpstr>Scrum Principles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Lesson 1</dc:title>
  <dc:creator>surendran</dc:creator>
  <cp:lastModifiedBy>Surendran</cp:lastModifiedBy>
  <cp:revision>382</cp:revision>
  <dcterms:created xsi:type="dcterms:W3CDTF">2006-08-16T00:00:00Z</dcterms:created>
  <dcterms:modified xsi:type="dcterms:W3CDTF">2019-12-22T16:00:17Z</dcterms:modified>
</cp:coreProperties>
</file>