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115DB4-0066-471D-8A1D-00A0BDD6EED8}" v="528" dt="2020-01-10T17:53:15.953"/>
    <p1510:client id="{C1506D77-4621-4A78-B623-F59C7315EB66}" v="2" dt="2019-12-22T16:00:15.344"/>
    <p1510:client id="{FBEEB678-843B-4DF0-B34D-8D32EEFC1A25}" v="693" dt="2019-12-22T15:54:49.3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dran Velath" userId="06d04d9d1e928a37" providerId="Windows Live" clId="Web-{FBEEB678-843B-4DF0-B34D-8D32EEFC1A25}"/>
    <pc:docChg chg="addSld delSld modSld">
      <pc:chgData name="Surendran Velath" userId="06d04d9d1e928a37" providerId="Windows Live" clId="Web-{FBEEB678-843B-4DF0-B34D-8D32EEFC1A25}" dt="2019-12-22T15:54:49.304" v="676" actId="1076"/>
      <pc:docMkLst>
        <pc:docMk/>
      </pc:docMkLst>
      <pc:sldChg chg="modSp">
        <pc:chgData name="Surendran Velath" userId="06d04d9d1e928a37" providerId="Windows Live" clId="Web-{FBEEB678-843B-4DF0-B34D-8D32EEFC1A25}" dt="2019-12-22T09:15:18.113" v="41" actId="20577"/>
        <pc:sldMkLst>
          <pc:docMk/>
          <pc:sldMk cId="0" sldId="256"/>
        </pc:sldMkLst>
        <pc:spChg chg="mod">
          <ac:chgData name="Surendran Velath" userId="06d04d9d1e928a37" providerId="Windows Live" clId="Web-{FBEEB678-843B-4DF0-B34D-8D32EEFC1A25}" dt="2019-12-22T09:15:18.113" v="41" actId="20577"/>
          <ac:spMkLst>
            <pc:docMk/>
            <pc:sldMk cId="0" sldId="256"/>
            <ac:spMk id="2" creationId="{00000000-0000-0000-0000-000000000000}"/>
          </ac:spMkLst>
        </pc:spChg>
        <pc:spChg chg="mod">
          <ac:chgData name="Surendran Velath" userId="06d04d9d1e928a37" providerId="Windows Live" clId="Web-{FBEEB678-843B-4DF0-B34D-8D32EEFC1A25}" dt="2019-12-22T09:15:10.691" v="39" actId="20577"/>
          <ac:spMkLst>
            <pc:docMk/>
            <pc:sldMk cId="0" sldId="256"/>
            <ac:spMk id="3" creationId="{00000000-0000-0000-0000-000000000000}"/>
          </ac:spMkLst>
        </pc:spChg>
      </pc:sldChg>
      <pc:sldChg chg="addSp delSp modSp">
        <pc:chgData name="Surendran Velath" userId="06d04d9d1e928a37" providerId="Windows Live" clId="Web-{FBEEB678-843B-4DF0-B34D-8D32EEFC1A25}" dt="2019-12-22T07:58:16.042" v="14" actId="1076"/>
        <pc:sldMkLst>
          <pc:docMk/>
          <pc:sldMk cId="0" sldId="257"/>
        </pc:sldMkLst>
        <pc:spChg chg="mod">
          <ac:chgData name="Surendran Velath" userId="06d04d9d1e928a37" providerId="Windows Live" clId="Web-{FBEEB678-843B-4DF0-B34D-8D32EEFC1A25}" dt="2019-12-22T07:57:40.729" v="8" actId="14100"/>
          <ac:spMkLst>
            <pc:docMk/>
            <pc:sldMk cId="0" sldId="257"/>
            <ac:spMk id="2" creationId="{00000000-0000-0000-0000-000000000000}"/>
          </ac:spMkLst>
        </pc:spChg>
        <pc:spChg chg="del">
          <ac:chgData name="Surendran Velath" userId="06d04d9d1e928a37" providerId="Windows Live" clId="Web-{FBEEB678-843B-4DF0-B34D-8D32EEFC1A25}" dt="2019-12-22T07:57:25.791" v="0"/>
          <ac:spMkLst>
            <pc:docMk/>
            <pc:sldMk cId="0" sldId="257"/>
            <ac:spMk id="3" creationId="{00000000-0000-0000-0000-000000000000}"/>
          </ac:spMkLst>
        </pc:spChg>
        <pc:spChg chg="add del mod">
          <ac:chgData name="Surendran Velath" userId="06d04d9d1e928a37" providerId="Windows Live" clId="Web-{FBEEB678-843B-4DF0-B34D-8D32EEFC1A25}" dt="2019-12-22T07:57:46.745" v="9"/>
          <ac:spMkLst>
            <pc:docMk/>
            <pc:sldMk cId="0" sldId="257"/>
            <ac:spMk id="5" creationId="{9970670A-38C3-425A-8CBA-D7766DEE92E6}"/>
          </ac:spMkLst>
        </pc:spChg>
        <pc:picChg chg="add mod">
          <ac:chgData name="Surendran Velath" userId="06d04d9d1e928a37" providerId="Windows Live" clId="Web-{FBEEB678-843B-4DF0-B34D-8D32EEFC1A25}" dt="2019-12-22T07:58:16.042" v="14" actId="1076"/>
          <ac:picMkLst>
            <pc:docMk/>
            <pc:sldMk cId="0" sldId="257"/>
            <ac:picMk id="6" creationId="{5513F8E4-F65F-42EF-BF85-4D470766F944}"/>
          </ac:picMkLst>
        </pc:picChg>
      </pc:sldChg>
      <pc:sldChg chg="del">
        <pc:chgData name="Surendran Velath" userId="06d04d9d1e928a37" providerId="Windows Live" clId="Web-{FBEEB678-843B-4DF0-B34D-8D32EEFC1A25}" dt="2019-12-22T09:14:06.644" v="23"/>
        <pc:sldMkLst>
          <pc:docMk/>
          <pc:sldMk cId="2810351163" sldId="258"/>
        </pc:sldMkLst>
      </pc:sldChg>
      <pc:sldChg chg="addSp delSp modSp add del replId">
        <pc:chgData name="Surendran Velath" userId="06d04d9d1e928a37" providerId="Windows Live" clId="Web-{FBEEB678-843B-4DF0-B34D-8D32EEFC1A25}" dt="2019-12-22T09:14:44.222" v="36" actId="1076"/>
        <pc:sldMkLst>
          <pc:docMk/>
          <pc:sldMk cId="972425632" sldId="259"/>
        </pc:sldMkLst>
        <pc:spChg chg="mod">
          <ac:chgData name="Surendran Velath" userId="06d04d9d1e928a37" providerId="Windows Live" clId="Web-{FBEEB678-843B-4DF0-B34D-8D32EEFC1A25}" dt="2019-12-22T09:14:24.159" v="31" actId="14100"/>
          <ac:spMkLst>
            <pc:docMk/>
            <pc:sldMk cId="972425632" sldId="259"/>
            <ac:spMk id="2" creationId="{00000000-0000-0000-0000-000000000000}"/>
          </ac:spMkLst>
        </pc:spChg>
        <pc:picChg chg="add mod">
          <ac:chgData name="Surendran Velath" userId="06d04d9d1e928a37" providerId="Windows Live" clId="Web-{FBEEB678-843B-4DF0-B34D-8D32EEFC1A25}" dt="2019-12-22T09:14:44.222" v="36" actId="1076"/>
          <ac:picMkLst>
            <pc:docMk/>
            <pc:sldMk cId="972425632" sldId="259"/>
            <ac:picMk id="3" creationId="{FF075FE1-4E48-49E0-8E4D-1EC37E155E5E}"/>
          </ac:picMkLst>
        </pc:picChg>
        <pc:picChg chg="del">
          <ac:chgData name="Surendran Velath" userId="06d04d9d1e928a37" providerId="Windows Live" clId="Web-{FBEEB678-843B-4DF0-B34D-8D32EEFC1A25}" dt="2019-12-22T09:14:25.878" v="32"/>
          <ac:picMkLst>
            <pc:docMk/>
            <pc:sldMk cId="972425632" sldId="259"/>
            <ac:picMk id="6" creationId="{5513F8E4-F65F-42EF-BF85-4D470766F944}"/>
          </ac:picMkLst>
        </pc:picChg>
      </pc:sldChg>
      <pc:sldChg chg="addSp delSp modSp add del replId">
        <pc:chgData name="Surendran Velath" userId="06d04d9d1e928a37" providerId="Windows Live" clId="Web-{FBEEB678-843B-4DF0-B34D-8D32EEFC1A25}" dt="2019-12-22T09:28:25.591" v="54" actId="14100"/>
        <pc:sldMkLst>
          <pc:docMk/>
          <pc:sldMk cId="496360959" sldId="260"/>
        </pc:sldMkLst>
        <pc:spChg chg="mod">
          <ac:chgData name="Surendran Velath" userId="06d04d9d1e928a37" providerId="Windows Live" clId="Web-{FBEEB678-843B-4DF0-B34D-8D32EEFC1A25}" dt="2019-12-22T09:16:04.630" v="50" actId="20577"/>
          <ac:spMkLst>
            <pc:docMk/>
            <pc:sldMk cId="496360959" sldId="260"/>
            <ac:spMk id="2" creationId="{00000000-0000-0000-0000-000000000000}"/>
          </ac:spMkLst>
        </pc:spChg>
        <pc:picChg chg="del">
          <ac:chgData name="Surendran Velath" userId="06d04d9d1e928a37" providerId="Windows Live" clId="Web-{FBEEB678-843B-4DF0-B34D-8D32EEFC1A25}" dt="2019-12-22T09:28:06.528" v="51"/>
          <ac:picMkLst>
            <pc:docMk/>
            <pc:sldMk cId="496360959" sldId="260"/>
            <ac:picMk id="3" creationId="{FF075FE1-4E48-49E0-8E4D-1EC37E155E5E}"/>
          </ac:picMkLst>
        </pc:picChg>
        <pc:picChg chg="add mod">
          <ac:chgData name="Surendran Velath" userId="06d04d9d1e928a37" providerId="Windows Live" clId="Web-{FBEEB678-843B-4DF0-B34D-8D32EEFC1A25}" dt="2019-12-22T09:28:25.591" v="54" actId="14100"/>
          <ac:picMkLst>
            <pc:docMk/>
            <pc:sldMk cId="496360959" sldId="260"/>
            <ac:picMk id="4" creationId="{9FD64008-F5E6-44DB-8594-911F45935F17}"/>
          </ac:picMkLst>
        </pc:picChg>
      </pc:sldChg>
      <pc:sldChg chg="addSp delSp modSp add del replId">
        <pc:chgData name="Surendran Velath" userId="06d04d9d1e928a37" providerId="Windows Live" clId="Web-{FBEEB678-843B-4DF0-B34D-8D32EEFC1A25}" dt="2019-12-22T09:34:39.627" v="80" actId="20577"/>
        <pc:sldMkLst>
          <pc:docMk/>
          <pc:sldMk cId="114304921" sldId="261"/>
        </pc:sldMkLst>
        <pc:spChg chg="mod">
          <ac:chgData name="Surendran Velath" userId="06d04d9d1e928a37" providerId="Windows Live" clId="Web-{FBEEB678-843B-4DF0-B34D-8D32EEFC1A25}" dt="2019-12-22T09:32:10.501" v="62" actId="20577"/>
          <ac:spMkLst>
            <pc:docMk/>
            <pc:sldMk cId="114304921" sldId="261"/>
            <ac:spMk id="2" creationId="{00000000-0000-0000-0000-000000000000}"/>
          </ac:spMkLst>
        </pc:spChg>
        <pc:spChg chg="add mod">
          <ac:chgData name="Surendran Velath" userId="06d04d9d1e928a37" providerId="Windows Live" clId="Web-{FBEEB678-843B-4DF0-B34D-8D32EEFC1A25}" dt="2019-12-22T09:34:39.627" v="80" actId="20577"/>
          <ac:spMkLst>
            <pc:docMk/>
            <pc:sldMk cId="114304921" sldId="261"/>
            <ac:spMk id="4" creationId="{6E1104B8-EAE7-46BD-8BAB-ED2ECFBE05B3}"/>
          </ac:spMkLst>
        </pc:spChg>
        <pc:spChg chg="add del">
          <ac:chgData name="Surendran Velath" userId="06d04d9d1e928a37" providerId="Windows Live" clId="Web-{FBEEB678-843B-4DF0-B34D-8D32EEFC1A25}" dt="2019-12-22T09:34:10.892" v="75"/>
          <ac:spMkLst>
            <pc:docMk/>
            <pc:sldMk cId="114304921" sldId="261"/>
            <ac:spMk id="5" creationId="{103267B0-82B5-42DB-BB7F-660F575C40B9}"/>
          </ac:spMkLst>
        </pc:spChg>
        <pc:picChg chg="del">
          <ac:chgData name="Surendran Velath" userId="06d04d9d1e928a37" providerId="Windows Live" clId="Web-{FBEEB678-843B-4DF0-B34D-8D32EEFC1A25}" dt="2019-12-22T09:32:22.657" v="63"/>
          <ac:picMkLst>
            <pc:docMk/>
            <pc:sldMk cId="114304921" sldId="261"/>
            <ac:picMk id="3" creationId="{FF075FE1-4E48-49E0-8E4D-1EC37E155E5E}"/>
          </ac:picMkLst>
        </pc:picChg>
      </pc:sldChg>
      <pc:sldChg chg="modSp add del replId">
        <pc:chgData name="Surendran Velath" userId="06d04d9d1e928a37" providerId="Windows Live" clId="Web-{FBEEB678-843B-4DF0-B34D-8D32EEFC1A25}" dt="2019-12-22T09:36:38.721" v="115" actId="20577"/>
        <pc:sldMkLst>
          <pc:docMk/>
          <pc:sldMk cId="1080095219" sldId="262"/>
        </pc:sldMkLst>
        <pc:spChg chg="mod">
          <ac:chgData name="Surendran Velath" userId="06d04d9d1e928a37" providerId="Windows Live" clId="Web-{FBEEB678-843B-4DF0-B34D-8D32EEFC1A25}" dt="2019-12-22T09:35:25.627" v="84" actId="20577"/>
          <ac:spMkLst>
            <pc:docMk/>
            <pc:sldMk cId="1080095219" sldId="262"/>
            <ac:spMk id="2" creationId="{00000000-0000-0000-0000-000000000000}"/>
          </ac:spMkLst>
        </pc:spChg>
        <pc:spChg chg="mod">
          <ac:chgData name="Surendran Velath" userId="06d04d9d1e928a37" providerId="Windows Live" clId="Web-{FBEEB678-843B-4DF0-B34D-8D32EEFC1A25}" dt="2019-12-22T09:36:38.721" v="115" actId="20577"/>
          <ac:spMkLst>
            <pc:docMk/>
            <pc:sldMk cId="1080095219" sldId="262"/>
            <ac:spMk id="4" creationId="{6E1104B8-EAE7-46BD-8BAB-ED2ECFBE05B3}"/>
          </ac:spMkLst>
        </pc:spChg>
      </pc:sldChg>
      <pc:sldChg chg="modSp add del replId">
        <pc:chgData name="Surendran Velath" userId="06d04d9d1e928a37" providerId="Windows Live" clId="Web-{FBEEB678-843B-4DF0-B34D-8D32EEFC1A25}" dt="2019-12-22T09:39:43.348" v="152" actId="20577"/>
        <pc:sldMkLst>
          <pc:docMk/>
          <pc:sldMk cId="566640711" sldId="263"/>
        </pc:sldMkLst>
        <pc:spChg chg="mod">
          <ac:chgData name="Surendran Velath" userId="06d04d9d1e928a37" providerId="Windows Live" clId="Web-{FBEEB678-843B-4DF0-B34D-8D32EEFC1A25}" dt="2019-12-22T09:37:45.690" v="125" actId="1076"/>
          <ac:spMkLst>
            <pc:docMk/>
            <pc:sldMk cId="566640711" sldId="263"/>
            <ac:spMk id="2" creationId="{00000000-0000-0000-0000-000000000000}"/>
          </ac:spMkLst>
        </pc:spChg>
        <pc:spChg chg="mod">
          <ac:chgData name="Surendran Velath" userId="06d04d9d1e928a37" providerId="Windows Live" clId="Web-{FBEEB678-843B-4DF0-B34D-8D32EEFC1A25}" dt="2019-12-22T09:39:43.348" v="152" actId="20577"/>
          <ac:spMkLst>
            <pc:docMk/>
            <pc:sldMk cId="566640711" sldId="263"/>
            <ac:spMk id="4" creationId="{6E1104B8-EAE7-46BD-8BAB-ED2ECFBE05B3}"/>
          </ac:spMkLst>
        </pc:spChg>
      </pc:sldChg>
      <pc:sldChg chg="modSp add del replId">
        <pc:chgData name="Surendran Velath" userId="06d04d9d1e928a37" providerId="Windows Live" clId="Web-{FBEEB678-843B-4DF0-B34D-8D32EEFC1A25}" dt="2019-12-22T09:41:08.055" v="164" actId="20577"/>
        <pc:sldMkLst>
          <pc:docMk/>
          <pc:sldMk cId="4237520038" sldId="264"/>
        </pc:sldMkLst>
        <pc:spChg chg="mod">
          <ac:chgData name="Surendran Velath" userId="06d04d9d1e928a37" providerId="Windows Live" clId="Web-{FBEEB678-843B-4DF0-B34D-8D32EEFC1A25}" dt="2019-12-22T09:40:33.536" v="157" actId="14100"/>
          <ac:spMkLst>
            <pc:docMk/>
            <pc:sldMk cId="4237520038" sldId="264"/>
            <ac:spMk id="2" creationId="{00000000-0000-0000-0000-000000000000}"/>
          </ac:spMkLst>
        </pc:spChg>
        <pc:spChg chg="mod">
          <ac:chgData name="Surendran Velath" userId="06d04d9d1e928a37" providerId="Windows Live" clId="Web-{FBEEB678-843B-4DF0-B34D-8D32EEFC1A25}" dt="2019-12-22T09:41:08.055" v="164" actId="20577"/>
          <ac:spMkLst>
            <pc:docMk/>
            <pc:sldMk cId="4237520038" sldId="264"/>
            <ac:spMk id="4" creationId="{6E1104B8-EAE7-46BD-8BAB-ED2ECFBE05B3}"/>
          </ac:spMkLst>
        </pc:spChg>
      </pc:sldChg>
      <pc:sldChg chg="modSp add del replId">
        <pc:chgData name="Surendran Velath" userId="06d04d9d1e928a37" providerId="Windows Live" clId="Web-{FBEEB678-843B-4DF0-B34D-8D32EEFC1A25}" dt="2019-12-22T09:44:48.025" v="206" actId="1076"/>
        <pc:sldMkLst>
          <pc:docMk/>
          <pc:sldMk cId="1894886532" sldId="265"/>
        </pc:sldMkLst>
        <pc:spChg chg="mod">
          <ac:chgData name="Surendran Velath" userId="06d04d9d1e928a37" providerId="Windows Live" clId="Web-{FBEEB678-843B-4DF0-B34D-8D32EEFC1A25}" dt="2019-12-22T09:44:48.025" v="206" actId="1076"/>
          <ac:spMkLst>
            <pc:docMk/>
            <pc:sldMk cId="1894886532" sldId="265"/>
            <ac:spMk id="2" creationId="{00000000-0000-0000-0000-000000000000}"/>
          </ac:spMkLst>
        </pc:spChg>
        <pc:spChg chg="mod">
          <ac:chgData name="Surendran Velath" userId="06d04d9d1e928a37" providerId="Windows Live" clId="Web-{FBEEB678-843B-4DF0-B34D-8D32EEFC1A25}" dt="2019-12-22T09:44:41.322" v="205" actId="1076"/>
          <ac:spMkLst>
            <pc:docMk/>
            <pc:sldMk cId="1894886532" sldId="265"/>
            <ac:spMk id="4" creationId="{6E1104B8-EAE7-46BD-8BAB-ED2ECFBE05B3}"/>
          </ac:spMkLst>
        </pc:spChg>
      </pc:sldChg>
      <pc:sldChg chg="modSp add replId">
        <pc:chgData name="Surendran Velath" userId="06d04d9d1e928a37" providerId="Windows Live" clId="Web-{FBEEB678-843B-4DF0-B34D-8D32EEFC1A25}" dt="2019-12-22T09:48:00.448" v="233" actId="20577"/>
        <pc:sldMkLst>
          <pc:docMk/>
          <pc:sldMk cId="4093880865" sldId="266"/>
        </pc:sldMkLst>
        <pc:spChg chg="mod">
          <ac:chgData name="Surendran Velath" userId="06d04d9d1e928a37" providerId="Windows Live" clId="Web-{FBEEB678-843B-4DF0-B34D-8D32EEFC1A25}" dt="2019-12-22T09:47:19.526" v="216" actId="20577"/>
          <ac:spMkLst>
            <pc:docMk/>
            <pc:sldMk cId="4093880865" sldId="266"/>
            <ac:spMk id="2" creationId="{00000000-0000-0000-0000-000000000000}"/>
          </ac:spMkLst>
        </pc:spChg>
        <pc:spChg chg="mod">
          <ac:chgData name="Surendran Velath" userId="06d04d9d1e928a37" providerId="Windows Live" clId="Web-{FBEEB678-843B-4DF0-B34D-8D32EEFC1A25}" dt="2019-12-22T09:48:00.448" v="233" actId="20577"/>
          <ac:spMkLst>
            <pc:docMk/>
            <pc:sldMk cId="4093880865" sldId="266"/>
            <ac:spMk id="4" creationId="{6E1104B8-EAE7-46BD-8BAB-ED2ECFBE05B3}"/>
          </ac:spMkLst>
        </pc:spChg>
      </pc:sldChg>
      <pc:sldChg chg="modSp add replId">
        <pc:chgData name="Surendran Velath" userId="06d04d9d1e928a37" providerId="Windows Live" clId="Web-{FBEEB678-843B-4DF0-B34D-8D32EEFC1A25}" dt="2019-12-22T09:48:53.432" v="250" actId="20577"/>
        <pc:sldMkLst>
          <pc:docMk/>
          <pc:sldMk cId="1472147601" sldId="267"/>
        </pc:sldMkLst>
        <pc:spChg chg="mod">
          <ac:chgData name="Surendran Velath" userId="06d04d9d1e928a37" providerId="Windows Live" clId="Web-{FBEEB678-843B-4DF0-B34D-8D32EEFC1A25}" dt="2019-12-22T09:48:26.807" v="237" actId="20577"/>
          <ac:spMkLst>
            <pc:docMk/>
            <pc:sldMk cId="1472147601" sldId="267"/>
            <ac:spMk id="2" creationId="{00000000-0000-0000-0000-000000000000}"/>
          </ac:spMkLst>
        </pc:spChg>
        <pc:spChg chg="mod">
          <ac:chgData name="Surendran Velath" userId="06d04d9d1e928a37" providerId="Windows Live" clId="Web-{FBEEB678-843B-4DF0-B34D-8D32EEFC1A25}" dt="2019-12-22T09:48:53.432" v="250" actId="20577"/>
          <ac:spMkLst>
            <pc:docMk/>
            <pc:sldMk cId="1472147601" sldId="267"/>
            <ac:spMk id="4" creationId="{6E1104B8-EAE7-46BD-8BAB-ED2ECFBE05B3}"/>
          </ac:spMkLst>
        </pc:spChg>
      </pc:sldChg>
      <pc:sldChg chg="modSp add replId">
        <pc:chgData name="Surendran Velath" userId="06d04d9d1e928a37" providerId="Windows Live" clId="Web-{FBEEB678-843B-4DF0-B34D-8D32EEFC1A25}" dt="2019-12-22T09:49:41.401" v="263" actId="20577"/>
        <pc:sldMkLst>
          <pc:docMk/>
          <pc:sldMk cId="1288202995" sldId="268"/>
        </pc:sldMkLst>
        <pc:spChg chg="mod">
          <ac:chgData name="Surendran Velath" userId="06d04d9d1e928a37" providerId="Windows Live" clId="Web-{FBEEB678-843B-4DF0-B34D-8D32EEFC1A25}" dt="2019-12-22T09:49:25.573" v="253" actId="20577"/>
          <ac:spMkLst>
            <pc:docMk/>
            <pc:sldMk cId="1288202995" sldId="268"/>
            <ac:spMk id="2" creationId="{00000000-0000-0000-0000-000000000000}"/>
          </ac:spMkLst>
        </pc:spChg>
        <pc:spChg chg="mod">
          <ac:chgData name="Surendran Velath" userId="06d04d9d1e928a37" providerId="Windows Live" clId="Web-{FBEEB678-843B-4DF0-B34D-8D32EEFC1A25}" dt="2019-12-22T09:49:41.401" v="263" actId="20577"/>
          <ac:spMkLst>
            <pc:docMk/>
            <pc:sldMk cId="1288202995" sldId="268"/>
            <ac:spMk id="4" creationId="{6E1104B8-EAE7-46BD-8BAB-ED2ECFBE05B3}"/>
          </ac:spMkLst>
        </pc:spChg>
      </pc:sldChg>
      <pc:sldChg chg="modSp add replId">
        <pc:chgData name="Surendran Velath" userId="06d04d9d1e928a37" providerId="Windows Live" clId="Web-{FBEEB678-843B-4DF0-B34D-8D32EEFC1A25}" dt="2019-12-22T09:50:53.684" v="282" actId="20577"/>
        <pc:sldMkLst>
          <pc:docMk/>
          <pc:sldMk cId="1284103971" sldId="269"/>
        </pc:sldMkLst>
        <pc:spChg chg="mod">
          <ac:chgData name="Surendran Velath" userId="06d04d9d1e928a37" providerId="Windows Live" clId="Web-{FBEEB678-843B-4DF0-B34D-8D32EEFC1A25}" dt="2019-12-22T09:50:13.089" v="267" actId="1076"/>
          <ac:spMkLst>
            <pc:docMk/>
            <pc:sldMk cId="1284103971" sldId="269"/>
            <ac:spMk id="2" creationId="{00000000-0000-0000-0000-000000000000}"/>
          </ac:spMkLst>
        </pc:spChg>
        <pc:spChg chg="mod">
          <ac:chgData name="Surendran Velath" userId="06d04d9d1e928a37" providerId="Windows Live" clId="Web-{FBEEB678-843B-4DF0-B34D-8D32EEFC1A25}" dt="2019-12-22T09:50:53.684" v="282" actId="20577"/>
          <ac:spMkLst>
            <pc:docMk/>
            <pc:sldMk cId="1284103971" sldId="269"/>
            <ac:spMk id="4" creationId="{6E1104B8-EAE7-46BD-8BAB-ED2ECFBE05B3}"/>
          </ac:spMkLst>
        </pc:spChg>
      </pc:sldChg>
      <pc:sldChg chg="modSp add replId">
        <pc:chgData name="Surendran Velath" userId="06d04d9d1e928a37" providerId="Windows Live" clId="Web-{FBEEB678-843B-4DF0-B34D-8D32EEFC1A25}" dt="2019-12-22T09:53:04.390" v="289" actId="20577"/>
        <pc:sldMkLst>
          <pc:docMk/>
          <pc:sldMk cId="1937201584" sldId="270"/>
        </pc:sldMkLst>
        <pc:spChg chg="mod">
          <ac:chgData name="Surendran Velath" userId="06d04d9d1e928a37" providerId="Windows Live" clId="Web-{FBEEB678-843B-4DF0-B34D-8D32EEFC1A25}" dt="2019-12-22T09:53:04.390" v="289" actId="20577"/>
          <ac:spMkLst>
            <pc:docMk/>
            <pc:sldMk cId="1937201584" sldId="270"/>
            <ac:spMk id="2" creationId="{00000000-0000-0000-0000-000000000000}"/>
          </ac:spMkLst>
        </pc:spChg>
      </pc:sldChg>
      <pc:sldChg chg="addSp delSp modSp add replId">
        <pc:chgData name="Surendran Velath" userId="06d04d9d1e928a37" providerId="Windows Live" clId="Web-{FBEEB678-843B-4DF0-B34D-8D32EEFC1A25}" dt="2019-12-22T10:05:35.464" v="298" actId="1076"/>
        <pc:sldMkLst>
          <pc:docMk/>
          <pc:sldMk cId="1004814557" sldId="271"/>
        </pc:sldMkLst>
        <pc:spChg chg="mod">
          <ac:chgData name="Surendran Velath" userId="06d04d9d1e928a37" providerId="Windows Live" clId="Web-{FBEEB678-843B-4DF0-B34D-8D32EEFC1A25}" dt="2019-12-22T10:05:08.261" v="291" actId="20577"/>
          <ac:spMkLst>
            <pc:docMk/>
            <pc:sldMk cId="1004814557" sldId="271"/>
            <ac:spMk id="2" creationId="{00000000-0000-0000-0000-000000000000}"/>
          </ac:spMkLst>
        </pc:spChg>
        <pc:picChg chg="add mod">
          <ac:chgData name="Surendran Velath" userId="06d04d9d1e928a37" providerId="Windows Live" clId="Web-{FBEEB678-843B-4DF0-B34D-8D32EEFC1A25}" dt="2019-12-22T10:05:35.464" v="298" actId="1076"/>
          <ac:picMkLst>
            <pc:docMk/>
            <pc:sldMk cId="1004814557" sldId="271"/>
            <ac:picMk id="3" creationId="{56D12C67-A46C-415B-9611-8601E2121EED}"/>
          </ac:picMkLst>
        </pc:picChg>
        <pc:picChg chg="del">
          <ac:chgData name="Surendran Velath" userId="06d04d9d1e928a37" providerId="Windows Live" clId="Web-{FBEEB678-843B-4DF0-B34D-8D32EEFC1A25}" dt="2019-12-22T10:05:10.323" v="292"/>
          <ac:picMkLst>
            <pc:docMk/>
            <pc:sldMk cId="1004814557" sldId="271"/>
            <ac:picMk id="6" creationId="{5513F8E4-F65F-42EF-BF85-4D470766F944}"/>
          </ac:picMkLst>
        </pc:picChg>
      </pc:sldChg>
      <pc:sldChg chg="modSp add replId">
        <pc:chgData name="Surendran Velath" userId="06d04d9d1e928a37" providerId="Windows Live" clId="Web-{FBEEB678-843B-4DF0-B34D-8D32EEFC1A25}" dt="2019-12-22T10:12:43.873" v="425" actId="20577"/>
        <pc:sldMkLst>
          <pc:docMk/>
          <pc:sldMk cId="3580041273" sldId="272"/>
        </pc:sldMkLst>
        <pc:spChg chg="mod">
          <ac:chgData name="Surendran Velath" userId="06d04d9d1e928a37" providerId="Windows Live" clId="Web-{FBEEB678-843B-4DF0-B34D-8D32EEFC1A25}" dt="2019-12-22T10:07:02.121" v="307" actId="20577"/>
          <ac:spMkLst>
            <pc:docMk/>
            <pc:sldMk cId="3580041273" sldId="272"/>
            <ac:spMk id="2" creationId="{00000000-0000-0000-0000-000000000000}"/>
          </ac:spMkLst>
        </pc:spChg>
        <pc:spChg chg="mod">
          <ac:chgData name="Surendran Velath" userId="06d04d9d1e928a37" providerId="Windows Live" clId="Web-{FBEEB678-843B-4DF0-B34D-8D32EEFC1A25}" dt="2019-12-22T10:12:43.873" v="425" actId="20577"/>
          <ac:spMkLst>
            <pc:docMk/>
            <pc:sldMk cId="3580041273" sldId="272"/>
            <ac:spMk id="4" creationId="{6E1104B8-EAE7-46BD-8BAB-ED2ECFBE05B3}"/>
          </ac:spMkLst>
        </pc:spChg>
      </pc:sldChg>
      <pc:sldChg chg="modSp add replId">
        <pc:chgData name="Surendran Velath" userId="06d04d9d1e928a37" providerId="Windows Live" clId="Web-{FBEEB678-843B-4DF0-B34D-8D32EEFC1A25}" dt="2019-12-22T10:18:49.852" v="497" actId="20577"/>
        <pc:sldMkLst>
          <pc:docMk/>
          <pc:sldMk cId="2914824562" sldId="273"/>
        </pc:sldMkLst>
        <pc:spChg chg="mod">
          <ac:chgData name="Surendran Velath" userId="06d04d9d1e928a37" providerId="Windows Live" clId="Web-{FBEEB678-843B-4DF0-B34D-8D32EEFC1A25}" dt="2019-12-22T10:14:04.936" v="439" actId="20577"/>
          <ac:spMkLst>
            <pc:docMk/>
            <pc:sldMk cId="2914824562" sldId="273"/>
            <ac:spMk id="2" creationId="{00000000-0000-0000-0000-000000000000}"/>
          </ac:spMkLst>
        </pc:spChg>
        <pc:spChg chg="mod">
          <ac:chgData name="Surendran Velath" userId="06d04d9d1e928a37" providerId="Windows Live" clId="Web-{FBEEB678-843B-4DF0-B34D-8D32EEFC1A25}" dt="2019-12-22T10:18:49.852" v="497" actId="20577"/>
          <ac:spMkLst>
            <pc:docMk/>
            <pc:sldMk cId="2914824562" sldId="273"/>
            <ac:spMk id="4" creationId="{6E1104B8-EAE7-46BD-8BAB-ED2ECFBE05B3}"/>
          </ac:spMkLst>
        </pc:spChg>
      </pc:sldChg>
      <pc:sldChg chg="modSp add replId">
        <pc:chgData name="Surendran Velath" userId="06d04d9d1e928a37" providerId="Windows Live" clId="Web-{FBEEB678-843B-4DF0-B34D-8D32EEFC1A25}" dt="2019-12-22T10:22:33.776" v="534" actId="20577"/>
        <pc:sldMkLst>
          <pc:docMk/>
          <pc:sldMk cId="1739438234" sldId="274"/>
        </pc:sldMkLst>
        <pc:spChg chg="mod">
          <ac:chgData name="Surendran Velath" userId="06d04d9d1e928a37" providerId="Windows Live" clId="Web-{FBEEB678-843B-4DF0-B34D-8D32EEFC1A25}" dt="2019-12-22T10:19:54.072" v="502" actId="20577"/>
          <ac:spMkLst>
            <pc:docMk/>
            <pc:sldMk cId="1739438234" sldId="274"/>
            <ac:spMk id="2" creationId="{00000000-0000-0000-0000-000000000000}"/>
          </ac:spMkLst>
        </pc:spChg>
        <pc:spChg chg="mod">
          <ac:chgData name="Surendran Velath" userId="06d04d9d1e928a37" providerId="Windows Live" clId="Web-{FBEEB678-843B-4DF0-B34D-8D32EEFC1A25}" dt="2019-12-22T10:22:33.776" v="534" actId="20577"/>
          <ac:spMkLst>
            <pc:docMk/>
            <pc:sldMk cId="1739438234" sldId="274"/>
            <ac:spMk id="4" creationId="{6E1104B8-EAE7-46BD-8BAB-ED2ECFBE05B3}"/>
          </ac:spMkLst>
        </pc:spChg>
      </pc:sldChg>
      <pc:sldChg chg="addSp delSp modSp add replId">
        <pc:chgData name="Surendran Velath" userId="06d04d9d1e928a37" providerId="Windows Live" clId="Web-{FBEEB678-843B-4DF0-B34D-8D32EEFC1A25}" dt="2019-12-22T10:32:23.412" v="551" actId="1076"/>
        <pc:sldMkLst>
          <pc:docMk/>
          <pc:sldMk cId="3211892949" sldId="275"/>
        </pc:sldMkLst>
        <pc:spChg chg="mod">
          <ac:chgData name="Surendran Velath" userId="06d04d9d1e928a37" providerId="Windows Live" clId="Web-{FBEEB678-843B-4DF0-B34D-8D32EEFC1A25}" dt="2019-12-22T10:29:57.458" v="543" actId="20577"/>
          <ac:spMkLst>
            <pc:docMk/>
            <pc:sldMk cId="3211892949" sldId="275"/>
            <ac:spMk id="2" creationId="{00000000-0000-0000-0000-000000000000}"/>
          </ac:spMkLst>
        </pc:spChg>
        <pc:spChg chg="del mod">
          <ac:chgData name="Surendran Velath" userId="06d04d9d1e928a37" providerId="Windows Live" clId="Web-{FBEEB678-843B-4DF0-B34D-8D32EEFC1A25}" dt="2019-12-22T10:30:08.270" v="547"/>
          <ac:spMkLst>
            <pc:docMk/>
            <pc:sldMk cId="3211892949" sldId="275"/>
            <ac:spMk id="4" creationId="{6E1104B8-EAE7-46BD-8BAB-ED2ECFBE05B3}"/>
          </ac:spMkLst>
        </pc:spChg>
        <pc:picChg chg="add mod">
          <ac:chgData name="Surendran Velath" userId="06d04d9d1e928a37" providerId="Windows Live" clId="Web-{FBEEB678-843B-4DF0-B34D-8D32EEFC1A25}" dt="2019-12-22T10:32:23.412" v="551" actId="1076"/>
          <ac:picMkLst>
            <pc:docMk/>
            <pc:sldMk cId="3211892949" sldId="275"/>
            <ac:picMk id="3" creationId="{FEE29774-ABE4-4716-8F05-5620AB8779F4}"/>
          </ac:picMkLst>
        </pc:picChg>
      </pc:sldChg>
      <pc:sldChg chg="addSp delSp modSp add replId">
        <pc:chgData name="Surendran Velath" userId="06d04d9d1e928a37" providerId="Windows Live" clId="Web-{FBEEB678-843B-4DF0-B34D-8D32EEFC1A25}" dt="2019-12-22T10:35:31.303" v="561" actId="1076"/>
        <pc:sldMkLst>
          <pc:docMk/>
          <pc:sldMk cId="511141694" sldId="276"/>
        </pc:sldMkLst>
        <pc:spChg chg="mod">
          <ac:chgData name="Surendran Velath" userId="06d04d9d1e928a37" providerId="Windows Live" clId="Web-{FBEEB678-843B-4DF0-B34D-8D32EEFC1A25}" dt="2019-12-22T10:34:59.475" v="555" actId="20577"/>
          <ac:spMkLst>
            <pc:docMk/>
            <pc:sldMk cId="511141694" sldId="276"/>
            <ac:spMk id="2" creationId="{00000000-0000-0000-0000-000000000000}"/>
          </ac:spMkLst>
        </pc:spChg>
        <pc:picChg chg="del">
          <ac:chgData name="Surendran Velath" userId="06d04d9d1e928a37" providerId="Windows Live" clId="Web-{FBEEB678-843B-4DF0-B34D-8D32EEFC1A25}" dt="2019-12-22T10:35:01.256" v="556"/>
          <ac:picMkLst>
            <pc:docMk/>
            <pc:sldMk cId="511141694" sldId="276"/>
            <ac:picMk id="3" creationId="{FEE29774-ABE4-4716-8F05-5620AB8779F4}"/>
          </ac:picMkLst>
        </pc:picChg>
        <pc:picChg chg="add mod">
          <ac:chgData name="Surendran Velath" userId="06d04d9d1e928a37" providerId="Windows Live" clId="Web-{FBEEB678-843B-4DF0-B34D-8D32EEFC1A25}" dt="2019-12-22T10:35:31.303" v="561" actId="1076"/>
          <ac:picMkLst>
            <pc:docMk/>
            <pc:sldMk cId="511141694" sldId="276"/>
            <ac:picMk id="4" creationId="{2CC78929-816D-4C1D-BBDE-5B975DE84780}"/>
          </ac:picMkLst>
        </pc:picChg>
      </pc:sldChg>
      <pc:sldChg chg="addSp delSp modSp add replId">
        <pc:chgData name="Surendran Velath" userId="06d04d9d1e928a37" providerId="Windows Live" clId="Web-{FBEEB678-843B-4DF0-B34D-8D32EEFC1A25}" dt="2019-12-22T10:37:05.648" v="575" actId="1076"/>
        <pc:sldMkLst>
          <pc:docMk/>
          <pc:sldMk cId="3551232990" sldId="277"/>
        </pc:sldMkLst>
        <pc:spChg chg="mod">
          <ac:chgData name="Surendran Velath" userId="06d04d9d1e928a37" providerId="Windows Live" clId="Web-{FBEEB678-843B-4DF0-B34D-8D32EEFC1A25}" dt="2019-12-22T10:36:39.616" v="570" actId="20577"/>
          <ac:spMkLst>
            <pc:docMk/>
            <pc:sldMk cId="3551232990" sldId="277"/>
            <ac:spMk id="2" creationId="{00000000-0000-0000-0000-000000000000}"/>
          </ac:spMkLst>
        </pc:spChg>
        <pc:picChg chg="add mod">
          <ac:chgData name="Surendran Velath" userId="06d04d9d1e928a37" providerId="Windows Live" clId="Web-{FBEEB678-843B-4DF0-B34D-8D32EEFC1A25}" dt="2019-12-22T10:37:05.648" v="575" actId="1076"/>
          <ac:picMkLst>
            <pc:docMk/>
            <pc:sldMk cId="3551232990" sldId="277"/>
            <ac:picMk id="3" creationId="{93546F18-6CBD-43FD-8042-275292FC5D8E}"/>
          </ac:picMkLst>
        </pc:picChg>
        <pc:picChg chg="del">
          <ac:chgData name="Surendran Velath" userId="06d04d9d1e928a37" providerId="Windows Live" clId="Web-{FBEEB678-843B-4DF0-B34D-8D32EEFC1A25}" dt="2019-12-22T10:36:42.710" v="571"/>
          <ac:picMkLst>
            <pc:docMk/>
            <pc:sldMk cId="3551232990" sldId="277"/>
            <ac:picMk id="4" creationId="{2CC78929-816D-4C1D-BBDE-5B975DE84780}"/>
          </ac:picMkLst>
        </pc:picChg>
      </pc:sldChg>
      <pc:sldChg chg="addSp delSp modSp add replId">
        <pc:chgData name="Surendran Velath" userId="06d04d9d1e928a37" providerId="Windows Live" clId="Web-{FBEEB678-843B-4DF0-B34D-8D32EEFC1A25}" dt="2019-12-22T10:43:33.452" v="592" actId="1076"/>
        <pc:sldMkLst>
          <pc:docMk/>
          <pc:sldMk cId="3297206436" sldId="278"/>
        </pc:sldMkLst>
        <pc:spChg chg="mod">
          <ac:chgData name="Surendran Velath" userId="06d04d9d1e928a37" providerId="Windows Live" clId="Web-{FBEEB678-843B-4DF0-B34D-8D32EEFC1A25}" dt="2019-12-22T10:38:57.461" v="587" actId="14100"/>
          <ac:spMkLst>
            <pc:docMk/>
            <pc:sldMk cId="3297206436" sldId="278"/>
            <ac:spMk id="2" creationId="{00000000-0000-0000-0000-000000000000}"/>
          </ac:spMkLst>
        </pc:spChg>
        <pc:picChg chg="del">
          <ac:chgData name="Surendran Velath" userId="06d04d9d1e928a37" providerId="Windows Live" clId="Web-{FBEEB678-843B-4DF0-B34D-8D32EEFC1A25}" dt="2019-12-22T10:39:02.914" v="588"/>
          <ac:picMkLst>
            <pc:docMk/>
            <pc:sldMk cId="3297206436" sldId="278"/>
            <ac:picMk id="3" creationId="{93546F18-6CBD-43FD-8042-275292FC5D8E}"/>
          </ac:picMkLst>
        </pc:picChg>
        <pc:picChg chg="add mod">
          <ac:chgData name="Surendran Velath" userId="06d04d9d1e928a37" providerId="Windows Live" clId="Web-{FBEEB678-843B-4DF0-B34D-8D32EEFC1A25}" dt="2019-12-22T10:43:33.452" v="592" actId="1076"/>
          <ac:picMkLst>
            <pc:docMk/>
            <pc:sldMk cId="3297206436" sldId="278"/>
            <ac:picMk id="4" creationId="{C6DF4E0D-8B20-43F4-BB36-FED210A69FCC}"/>
          </ac:picMkLst>
        </pc:picChg>
      </pc:sldChg>
      <pc:sldChg chg="addSp delSp modSp add replId">
        <pc:chgData name="Surendran Velath" userId="06d04d9d1e928a37" providerId="Windows Live" clId="Web-{FBEEB678-843B-4DF0-B34D-8D32EEFC1A25}" dt="2019-12-22T12:42:51.679" v="608" actId="1076"/>
        <pc:sldMkLst>
          <pc:docMk/>
          <pc:sldMk cId="1580697837" sldId="279"/>
        </pc:sldMkLst>
        <pc:spChg chg="mod">
          <ac:chgData name="Surendran Velath" userId="06d04d9d1e928a37" providerId="Windows Live" clId="Web-{FBEEB678-843B-4DF0-B34D-8D32EEFC1A25}" dt="2019-12-22T10:44:54.235" v="603" actId="14100"/>
          <ac:spMkLst>
            <pc:docMk/>
            <pc:sldMk cId="1580697837" sldId="279"/>
            <ac:spMk id="2" creationId="{00000000-0000-0000-0000-000000000000}"/>
          </ac:spMkLst>
        </pc:spChg>
        <pc:spChg chg="del">
          <ac:chgData name="Surendran Velath" userId="06d04d9d1e928a37" providerId="Windows Live" clId="Web-{FBEEB678-843B-4DF0-B34D-8D32EEFC1A25}" dt="2019-12-22T12:42:24.709" v="604"/>
          <ac:spMkLst>
            <pc:docMk/>
            <pc:sldMk cId="1580697837" sldId="279"/>
            <ac:spMk id="4" creationId="{6E1104B8-EAE7-46BD-8BAB-ED2ECFBE05B3}"/>
          </ac:spMkLst>
        </pc:spChg>
        <pc:picChg chg="add mod">
          <ac:chgData name="Surendran Velath" userId="06d04d9d1e928a37" providerId="Windows Live" clId="Web-{FBEEB678-843B-4DF0-B34D-8D32EEFC1A25}" dt="2019-12-22T12:42:51.679" v="608" actId="1076"/>
          <ac:picMkLst>
            <pc:docMk/>
            <pc:sldMk cId="1580697837" sldId="279"/>
            <ac:picMk id="3" creationId="{5642122F-B04C-44FD-9CB7-BB2F3645283C}"/>
          </ac:picMkLst>
        </pc:picChg>
      </pc:sldChg>
      <pc:sldChg chg="addSp delSp modSp add replId">
        <pc:chgData name="Surendran Velath" userId="06d04d9d1e928a37" providerId="Windows Live" clId="Web-{FBEEB678-843B-4DF0-B34D-8D32EEFC1A25}" dt="2019-12-22T13:16:07.667" v="619" actId="1076"/>
        <pc:sldMkLst>
          <pc:docMk/>
          <pc:sldMk cId="476065643" sldId="280"/>
        </pc:sldMkLst>
        <pc:spChg chg="mod">
          <ac:chgData name="Surendran Velath" userId="06d04d9d1e928a37" providerId="Windows Live" clId="Web-{FBEEB678-843B-4DF0-B34D-8D32EEFC1A25}" dt="2019-12-22T13:15:28.573" v="614" actId="20577"/>
          <ac:spMkLst>
            <pc:docMk/>
            <pc:sldMk cId="476065643" sldId="280"/>
            <ac:spMk id="2" creationId="{00000000-0000-0000-0000-000000000000}"/>
          </ac:spMkLst>
        </pc:spChg>
        <pc:picChg chg="del">
          <ac:chgData name="Surendran Velath" userId="06d04d9d1e928a37" providerId="Windows Live" clId="Web-{FBEEB678-843B-4DF0-B34D-8D32EEFC1A25}" dt="2019-12-22T13:15:32.588" v="615"/>
          <ac:picMkLst>
            <pc:docMk/>
            <pc:sldMk cId="476065643" sldId="280"/>
            <ac:picMk id="3" creationId="{5642122F-B04C-44FD-9CB7-BB2F3645283C}"/>
          </ac:picMkLst>
        </pc:picChg>
        <pc:picChg chg="add mod">
          <ac:chgData name="Surendran Velath" userId="06d04d9d1e928a37" providerId="Windows Live" clId="Web-{FBEEB678-843B-4DF0-B34D-8D32EEFC1A25}" dt="2019-12-22T13:16:07.667" v="619" actId="1076"/>
          <ac:picMkLst>
            <pc:docMk/>
            <pc:sldMk cId="476065643" sldId="280"/>
            <ac:picMk id="4" creationId="{018A01F6-B898-44D8-80A0-8FA6C5FE3DC5}"/>
          </ac:picMkLst>
        </pc:picChg>
      </pc:sldChg>
      <pc:sldChg chg="addSp delSp modSp add replId">
        <pc:chgData name="Surendran Velath" userId="06d04d9d1e928a37" providerId="Windows Live" clId="Web-{FBEEB678-843B-4DF0-B34D-8D32EEFC1A25}" dt="2019-12-22T13:23:38.210" v="626" actId="1076"/>
        <pc:sldMkLst>
          <pc:docMk/>
          <pc:sldMk cId="3882449895" sldId="281"/>
        </pc:sldMkLst>
        <pc:picChg chg="add mod">
          <ac:chgData name="Surendran Velath" userId="06d04d9d1e928a37" providerId="Windows Live" clId="Web-{FBEEB678-843B-4DF0-B34D-8D32EEFC1A25}" dt="2019-12-22T13:23:38.210" v="626" actId="1076"/>
          <ac:picMkLst>
            <pc:docMk/>
            <pc:sldMk cId="3882449895" sldId="281"/>
            <ac:picMk id="3" creationId="{6B0DF3E3-254C-46F4-A834-42EADFCAB968}"/>
          </ac:picMkLst>
        </pc:picChg>
        <pc:picChg chg="del">
          <ac:chgData name="Surendran Velath" userId="06d04d9d1e928a37" providerId="Windows Live" clId="Web-{FBEEB678-843B-4DF0-B34D-8D32EEFC1A25}" dt="2019-12-22T13:23:10.709" v="621"/>
          <ac:picMkLst>
            <pc:docMk/>
            <pc:sldMk cId="3882449895" sldId="281"/>
            <ac:picMk id="4" creationId="{018A01F6-B898-44D8-80A0-8FA6C5FE3DC5}"/>
          </ac:picMkLst>
        </pc:picChg>
      </pc:sldChg>
      <pc:sldChg chg="addSp delSp modSp add replId">
        <pc:chgData name="Surendran Velath" userId="06d04d9d1e928a37" providerId="Windows Live" clId="Web-{FBEEB678-843B-4DF0-B34D-8D32EEFC1A25}" dt="2019-12-22T13:30:39.735" v="639" actId="1076"/>
        <pc:sldMkLst>
          <pc:docMk/>
          <pc:sldMk cId="3093122570" sldId="282"/>
        </pc:sldMkLst>
        <pc:spChg chg="mod">
          <ac:chgData name="Surendran Velath" userId="06d04d9d1e928a37" providerId="Windows Live" clId="Web-{FBEEB678-843B-4DF0-B34D-8D32EEFC1A25}" dt="2019-12-22T13:30:11.016" v="634" actId="20577"/>
          <ac:spMkLst>
            <pc:docMk/>
            <pc:sldMk cId="3093122570" sldId="282"/>
            <ac:spMk id="2" creationId="{00000000-0000-0000-0000-000000000000}"/>
          </ac:spMkLst>
        </pc:spChg>
        <pc:spChg chg="del">
          <ac:chgData name="Surendran Velath" userId="06d04d9d1e928a37" providerId="Windows Live" clId="Web-{FBEEB678-843B-4DF0-B34D-8D32EEFC1A25}" dt="2019-12-22T13:30:15.250" v="635"/>
          <ac:spMkLst>
            <pc:docMk/>
            <pc:sldMk cId="3093122570" sldId="282"/>
            <ac:spMk id="4" creationId="{6E1104B8-EAE7-46BD-8BAB-ED2ECFBE05B3}"/>
          </ac:spMkLst>
        </pc:spChg>
        <pc:picChg chg="add mod">
          <ac:chgData name="Surendran Velath" userId="06d04d9d1e928a37" providerId="Windows Live" clId="Web-{FBEEB678-843B-4DF0-B34D-8D32EEFC1A25}" dt="2019-12-22T13:30:39.735" v="639" actId="1076"/>
          <ac:picMkLst>
            <pc:docMk/>
            <pc:sldMk cId="3093122570" sldId="282"/>
            <ac:picMk id="3" creationId="{7808DEC7-36DE-4994-A4A3-F1E1AF308A1E}"/>
          </ac:picMkLst>
        </pc:picChg>
      </pc:sldChg>
      <pc:sldChg chg="addSp delSp modSp add replId">
        <pc:chgData name="Surendran Velath" userId="06d04d9d1e928a37" providerId="Windows Live" clId="Web-{FBEEB678-843B-4DF0-B34D-8D32EEFC1A25}" dt="2019-12-22T15:45:49.974" v="652" actId="1076"/>
        <pc:sldMkLst>
          <pc:docMk/>
          <pc:sldMk cId="1995719538" sldId="283"/>
        </pc:sldMkLst>
        <pc:spChg chg="mod">
          <ac:chgData name="Surendran Velath" userId="06d04d9d1e928a37" providerId="Windows Live" clId="Web-{FBEEB678-843B-4DF0-B34D-8D32EEFC1A25}" dt="2019-12-22T15:42:46.612" v="647" actId="20577"/>
          <ac:spMkLst>
            <pc:docMk/>
            <pc:sldMk cId="1995719538" sldId="283"/>
            <ac:spMk id="2" creationId="{00000000-0000-0000-0000-000000000000}"/>
          </ac:spMkLst>
        </pc:spChg>
        <pc:spChg chg="del">
          <ac:chgData name="Surendran Velath" userId="06d04d9d1e928a37" providerId="Windows Live" clId="Web-{FBEEB678-843B-4DF0-B34D-8D32EEFC1A25}" dt="2019-12-22T15:42:52.409" v="648"/>
          <ac:spMkLst>
            <pc:docMk/>
            <pc:sldMk cId="1995719538" sldId="283"/>
            <ac:spMk id="4" creationId="{6E1104B8-EAE7-46BD-8BAB-ED2ECFBE05B3}"/>
          </ac:spMkLst>
        </pc:spChg>
        <pc:picChg chg="add mod">
          <ac:chgData name="Surendran Velath" userId="06d04d9d1e928a37" providerId="Windows Live" clId="Web-{FBEEB678-843B-4DF0-B34D-8D32EEFC1A25}" dt="2019-12-22T15:45:49.974" v="652" actId="1076"/>
          <ac:picMkLst>
            <pc:docMk/>
            <pc:sldMk cId="1995719538" sldId="283"/>
            <ac:picMk id="3" creationId="{94377EC4-E264-4047-9014-639DB4A1C889}"/>
          </ac:picMkLst>
        </pc:picChg>
      </pc:sldChg>
      <pc:sldChg chg="addSp delSp modSp add replId">
        <pc:chgData name="Surendran Velath" userId="06d04d9d1e928a37" providerId="Windows Live" clId="Web-{FBEEB678-843B-4DF0-B34D-8D32EEFC1A25}" dt="2019-12-22T15:53:01.726" v="664" actId="14100"/>
        <pc:sldMkLst>
          <pc:docMk/>
          <pc:sldMk cId="2257533478" sldId="284"/>
        </pc:sldMkLst>
        <pc:spChg chg="mod">
          <ac:chgData name="Surendran Velath" userId="06d04d9d1e928a37" providerId="Windows Live" clId="Web-{FBEEB678-843B-4DF0-B34D-8D32EEFC1A25}" dt="2019-12-22T15:46:27.146" v="660" actId="20577"/>
          <ac:spMkLst>
            <pc:docMk/>
            <pc:sldMk cId="2257533478" sldId="284"/>
            <ac:spMk id="2" creationId="{00000000-0000-0000-0000-000000000000}"/>
          </ac:spMkLst>
        </pc:spChg>
        <pc:picChg chg="del">
          <ac:chgData name="Surendran Velath" userId="06d04d9d1e928a37" providerId="Windows Live" clId="Web-{FBEEB678-843B-4DF0-B34D-8D32EEFC1A25}" dt="2019-12-22T15:46:29.835" v="661"/>
          <ac:picMkLst>
            <pc:docMk/>
            <pc:sldMk cId="2257533478" sldId="284"/>
            <ac:picMk id="3" creationId="{94377EC4-E264-4047-9014-639DB4A1C889}"/>
          </ac:picMkLst>
        </pc:picChg>
        <pc:picChg chg="add mod">
          <ac:chgData name="Surendran Velath" userId="06d04d9d1e928a37" providerId="Windows Live" clId="Web-{FBEEB678-843B-4DF0-B34D-8D32EEFC1A25}" dt="2019-12-22T15:53:01.726" v="664" actId="14100"/>
          <ac:picMkLst>
            <pc:docMk/>
            <pc:sldMk cId="2257533478" sldId="284"/>
            <ac:picMk id="4" creationId="{A36B2FDE-80D7-463E-8493-4A15E6B06662}"/>
          </ac:picMkLst>
        </pc:picChg>
      </pc:sldChg>
      <pc:sldChg chg="addSp delSp modSp add replId">
        <pc:chgData name="Surendran Velath" userId="06d04d9d1e928a37" providerId="Windows Live" clId="Web-{FBEEB678-843B-4DF0-B34D-8D32EEFC1A25}" dt="2019-12-22T15:54:49.304" v="676" actId="1076"/>
        <pc:sldMkLst>
          <pc:docMk/>
          <pc:sldMk cId="136737706" sldId="285"/>
        </pc:sldMkLst>
        <pc:spChg chg="mod">
          <ac:chgData name="Surendran Velath" userId="06d04d9d1e928a37" providerId="Windows Live" clId="Web-{FBEEB678-843B-4DF0-B34D-8D32EEFC1A25}" dt="2019-12-22T15:54:15.523" v="671" actId="20577"/>
          <ac:spMkLst>
            <pc:docMk/>
            <pc:sldMk cId="136737706" sldId="285"/>
            <ac:spMk id="2" creationId="{00000000-0000-0000-0000-000000000000}"/>
          </ac:spMkLst>
        </pc:spChg>
        <pc:picChg chg="add mod">
          <ac:chgData name="Surendran Velath" userId="06d04d9d1e928a37" providerId="Windows Live" clId="Web-{FBEEB678-843B-4DF0-B34D-8D32EEFC1A25}" dt="2019-12-22T15:54:49.304" v="676" actId="1076"/>
          <ac:picMkLst>
            <pc:docMk/>
            <pc:sldMk cId="136737706" sldId="285"/>
            <ac:picMk id="3" creationId="{8F4124ED-5193-407D-BA2E-F26A39C83663}"/>
          </ac:picMkLst>
        </pc:picChg>
        <pc:picChg chg="del">
          <ac:chgData name="Surendran Velath" userId="06d04d9d1e928a37" providerId="Windows Live" clId="Web-{FBEEB678-843B-4DF0-B34D-8D32EEFC1A25}" dt="2019-12-22T15:54:17.554" v="672"/>
          <ac:picMkLst>
            <pc:docMk/>
            <pc:sldMk cId="136737706" sldId="285"/>
            <ac:picMk id="4" creationId="{A36B2FDE-80D7-463E-8493-4A15E6B06662}"/>
          </ac:picMkLst>
        </pc:picChg>
      </pc:sldChg>
    </pc:docChg>
  </pc:docChgLst>
  <pc:docChgLst>
    <pc:chgData name="Surendran Velath" userId="06d04d9d1e928a37" providerId="Windows Live" clId="Web-{31115DB4-0066-471D-8A1D-00A0BDD6EED8}"/>
    <pc:docChg chg="addSld delSld modSld">
      <pc:chgData name="Surendran Velath" userId="06d04d9d1e928a37" providerId="Windows Live" clId="Web-{31115DB4-0066-471D-8A1D-00A0BDD6EED8}" dt="2020-01-10T17:53:15.953" v="536" actId="20577"/>
      <pc:docMkLst>
        <pc:docMk/>
      </pc:docMkLst>
      <pc:sldChg chg="modSp">
        <pc:chgData name="Surendran Velath" userId="06d04d9d1e928a37" providerId="Windows Live" clId="Web-{31115DB4-0066-471D-8A1D-00A0BDD6EED8}" dt="2020-01-10T15:04:49.671" v="16" actId="20577"/>
        <pc:sldMkLst>
          <pc:docMk/>
          <pc:sldMk cId="0" sldId="256"/>
        </pc:sldMkLst>
        <pc:spChg chg="mod">
          <ac:chgData name="Surendran Velath" userId="06d04d9d1e928a37" providerId="Windows Live" clId="Web-{31115DB4-0066-471D-8A1D-00A0BDD6EED8}" dt="2020-01-10T15:04:49.671" v="16" actId="20577"/>
          <ac:spMkLst>
            <pc:docMk/>
            <pc:sldMk cId="0" sldId="256"/>
            <ac:spMk id="2" creationId="{00000000-0000-0000-0000-000000000000}"/>
          </ac:spMkLst>
        </pc:spChg>
      </pc:sldChg>
      <pc:sldChg chg="addSp delSp modSp">
        <pc:chgData name="Surendran Velath" userId="06d04d9d1e928a37" providerId="Windows Live" clId="Web-{31115DB4-0066-471D-8A1D-00A0BDD6EED8}" dt="2020-01-10T15:09:21.499" v="104" actId="14100"/>
        <pc:sldMkLst>
          <pc:docMk/>
          <pc:sldMk cId="0" sldId="257"/>
        </pc:sldMkLst>
        <pc:spChg chg="mod">
          <ac:chgData name="Surendran Velath" userId="06d04d9d1e928a37" providerId="Windows Live" clId="Web-{31115DB4-0066-471D-8A1D-00A0BDD6EED8}" dt="2020-01-10T15:05:20.405" v="26" actId="20577"/>
          <ac:spMkLst>
            <pc:docMk/>
            <pc:sldMk cId="0" sldId="257"/>
            <ac:spMk id="2" creationId="{00000000-0000-0000-0000-000000000000}"/>
          </ac:spMkLst>
        </pc:spChg>
        <pc:spChg chg="add mod">
          <ac:chgData name="Surendran Velath" userId="06d04d9d1e928a37" providerId="Windows Live" clId="Web-{31115DB4-0066-471D-8A1D-00A0BDD6EED8}" dt="2020-01-10T15:09:21.499" v="104" actId="14100"/>
          <ac:spMkLst>
            <pc:docMk/>
            <pc:sldMk cId="0" sldId="257"/>
            <ac:spMk id="3" creationId="{A9DFD696-81E2-4F9A-8744-278472DB61B6}"/>
          </ac:spMkLst>
        </pc:spChg>
        <pc:picChg chg="del">
          <ac:chgData name="Surendran Velath" userId="06d04d9d1e928a37" providerId="Windows Live" clId="Web-{31115DB4-0066-471D-8A1D-00A0BDD6EED8}" dt="2020-01-10T15:05:24.171" v="27"/>
          <ac:picMkLst>
            <pc:docMk/>
            <pc:sldMk cId="0" sldId="257"/>
            <ac:picMk id="6" creationId="{5513F8E4-F65F-42EF-BF85-4D470766F944}"/>
          </ac:picMkLst>
        </pc:picChg>
      </pc:sldChg>
      <pc:sldChg chg="modSp add replId">
        <pc:chgData name="Surendran Velath" userId="06d04d9d1e928a37" providerId="Windows Live" clId="Web-{31115DB4-0066-471D-8A1D-00A0BDD6EED8}" dt="2020-01-10T15:11:29.796" v="119" actId="20577"/>
        <pc:sldMkLst>
          <pc:docMk/>
          <pc:sldMk cId="2810351163" sldId="258"/>
        </pc:sldMkLst>
        <pc:spChg chg="mod">
          <ac:chgData name="Surendran Velath" userId="06d04d9d1e928a37" providerId="Windows Live" clId="Web-{31115DB4-0066-471D-8A1D-00A0BDD6EED8}" dt="2020-01-10T15:10:56.437" v="106" actId="20577"/>
          <ac:spMkLst>
            <pc:docMk/>
            <pc:sldMk cId="2810351163" sldId="258"/>
            <ac:spMk id="2" creationId="{00000000-0000-0000-0000-000000000000}"/>
          </ac:spMkLst>
        </pc:spChg>
        <pc:spChg chg="mod">
          <ac:chgData name="Surendran Velath" userId="06d04d9d1e928a37" providerId="Windows Live" clId="Web-{31115DB4-0066-471D-8A1D-00A0BDD6EED8}" dt="2020-01-10T15:11:29.796" v="119" actId="20577"/>
          <ac:spMkLst>
            <pc:docMk/>
            <pc:sldMk cId="2810351163" sldId="258"/>
            <ac:spMk id="3" creationId="{A9DFD696-81E2-4F9A-8744-278472DB61B6}"/>
          </ac:spMkLst>
        </pc:spChg>
      </pc:sldChg>
      <pc:sldChg chg="del">
        <pc:chgData name="Surendran Velath" userId="06d04d9d1e928a37" providerId="Windows Live" clId="Web-{31115DB4-0066-471D-8A1D-00A0BDD6EED8}" dt="2020-01-10T15:05:32.515" v="54"/>
        <pc:sldMkLst>
          <pc:docMk/>
          <pc:sldMk cId="972425632" sldId="259"/>
        </pc:sldMkLst>
      </pc:sldChg>
      <pc:sldChg chg="modSp add replId">
        <pc:chgData name="Surendran Velath" userId="06d04d9d1e928a37" providerId="Windows Live" clId="Web-{31115DB4-0066-471D-8A1D-00A0BDD6EED8}" dt="2020-01-10T15:12:45.234" v="135" actId="14100"/>
        <pc:sldMkLst>
          <pc:docMk/>
          <pc:sldMk cId="1070582424" sldId="259"/>
        </pc:sldMkLst>
        <pc:spChg chg="mod">
          <ac:chgData name="Surendran Velath" userId="06d04d9d1e928a37" providerId="Windows Live" clId="Web-{31115DB4-0066-471D-8A1D-00A0BDD6EED8}" dt="2020-01-10T15:11:47.984" v="123" actId="20577"/>
          <ac:spMkLst>
            <pc:docMk/>
            <pc:sldMk cId="1070582424" sldId="259"/>
            <ac:spMk id="2" creationId="{00000000-0000-0000-0000-000000000000}"/>
          </ac:spMkLst>
        </pc:spChg>
        <pc:spChg chg="mod">
          <ac:chgData name="Surendran Velath" userId="06d04d9d1e928a37" providerId="Windows Live" clId="Web-{31115DB4-0066-471D-8A1D-00A0BDD6EED8}" dt="2020-01-10T15:12:45.234" v="135" actId="14100"/>
          <ac:spMkLst>
            <pc:docMk/>
            <pc:sldMk cId="1070582424" sldId="259"/>
            <ac:spMk id="3" creationId="{A9DFD696-81E2-4F9A-8744-278472DB61B6}"/>
          </ac:spMkLst>
        </pc:spChg>
      </pc:sldChg>
      <pc:sldChg chg="del">
        <pc:chgData name="Surendran Velath" userId="06d04d9d1e928a37" providerId="Windows Live" clId="Web-{31115DB4-0066-471D-8A1D-00A0BDD6EED8}" dt="2020-01-10T15:05:32.515" v="53"/>
        <pc:sldMkLst>
          <pc:docMk/>
          <pc:sldMk cId="496360959" sldId="260"/>
        </pc:sldMkLst>
      </pc:sldChg>
      <pc:sldChg chg="modSp add replId">
        <pc:chgData name="Surendran Velath" userId="06d04d9d1e928a37" providerId="Windows Live" clId="Web-{31115DB4-0066-471D-8A1D-00A0BDD6EED8}" dt="2020-01-10T16:05:37.919" v="142" actId="20577"/>
        <pc:sldMkLst>
          <pc:docMk/>
          <pc:sldMk cId="3953845134" sldId="260"/>
        </pc:sldMkLst>
        <pc:spChg chg="mod">
          <ac:chgData name="Surendran Velath" userId="06d04d9d1e928a37" providerId="Windows Live" clId="Web-{31115DB4-0066-471D-8A1D-00A0BDD6EED8}" dt="2020-01-10T16:05:21.809" v="138" actId="20577"/>
          <ac:spMkLst>
            <pc:docMk/>
            <pc:sldMk cId="3953845134" sldId="260"/>
            <ac:spMk id="2" creationId="{00000000-0000-0000-0000-000000000000}"/>
          </ac:spMkLst>
        </pc:spChg>
        <pc:spChg chg="mod">
          <ac:chgData name="Surendran Velath" userId="06d04d9d1e928a37" providerId="Windows Live" clId="Web-{31115DB4-0066-471D-8A1D-00A0BDD6EED8}" dt="2020-01-10T16:05:37.919" v="142" actId="20577"/>
          <ac:spMkLst>
            <pc:docMk/>
            <pc:sldMk cId="3953845134" sldId="260"/>
            <ac:spMk id="3" creationId="{A9DFD696-81E2-4F9A-8744-278472DB61B6}"/>
          </ac:spMkLst>
        </pc:spChg>
      </pc:sldChg>
      <pc:sldChg chg="del">
        <pc:chgData name="Surendran Velath" userId="06d04d9d1e928a37" providerId="Windows Live" clId="Web-{31115DB4-0066-471D-8A1D-00A0BDD6EED8}" dt="2020-01-10T15:05:32.515" v="52"/>
        <pc:sldMkLst>
          <pc:docMk/>
          <pc:sldMk cId="114304921" sldId="261"/>
        </pc:sldMkLst>
      </pc:sldChg>
      <pc:sldChg chg="modSp add replId">
        <pc:chgData name="Surendran Velath" userId="06d04d9d1e928a37" providerId="Windows Live" clId="Web-{31115DB4-0066-471D-8A1D-00A0BDD6EED8}" dt="2020-01-10T16:08:25.574" v="196" actId="20577"/>
        <pc:sldMkLst>
          <pc:docMk/>
          <pc:sldMk cId="1171336146" sldId="261"/>
        </pc:sldMkLst>
        <pc:spChg chg="mod">
          <ac:chgData name="Surendran Velath" userId="06d04d9d1e928a37" providerId="Windows Live" clId="Web-{31115DB4-0066-471D-8A1D-00A0BDD6EED8}" dt="2020-01-10T16:05:58.184" v="145" actId="20577"/>
          <ac:spMkLst>
            <pc:docMk/>
            <pc:sldMk cId="1171336146" sldId="261"/>
            <ac:spMk id="2" creationId="{00000000-0000-0000-0000-000000000000}"/>
          </ac:spMkLst>
        </pc:spChg>
        <pc:spChg chg="mod">
          <ac:chgData name="Surendran Velath" userId="06d04d9d1e928a37" providerId="Windows Live" clId="Web-{31115DB4-0066-471D-8A1D-00A0BDD6EED8}" dt="2020-01-10T16:08:25.574" v="196" actId="20577"/>
          <ac:spMkLst>
            <pc:docMk/>
            <pc:sldMk cId="1171336146" sldId="261"/>
            <ac:spMk id="3" creationId="{A9DFD696-81E2-4F9A-8744-278472DB61B6}"/>
          </ac:spMkLst>
        </pc:spChg>
      </pc:sldChg>
      <pc:sldChg chg="del">
        <pc:chgData name="Surendran Velath" userId="06d04d9d1e928a37" providerId="Windows Live" clId="Web-{31115DB4-0066-471D-8A1D-00A0BDD6EED8}" dt="2020-01-10T15:05:32.515" v="51"/>
        <pc:sldMkLst>
          <pc:docMk/>
          <pc:sldMk cId="1080095219" sldId="262"/>
        </pc:sldMkLst>
      </pc:sldChg>
      <pc:sldChg chg="modSp add replId">
        <pc:chgData name="Surendran Velath" userId="06d04d9d1e928a37" providerId="Windows Live" clId="Web-{31115DB4-0066-471D-8A1D-00A0BDD6EED8}" dt="2020-01-10T16:16:26.430" v="237" actId="1076"/>
        <pc:sldMkLst>
          <pc:docMk/>
          <pc:sldMk cId="4086987968" sldId="262"/>
        </pc:sldMkLst>
        <pc:spChg chg="mod">
          <ac:chgData name="Surendran Velath" userId="06d04d9d1e928a37" providerId="Windows Live" clId="Web-{31115DB4-0066-471D-8A1D-00A0BDD6EED8}" dt="2020-01-10T16:16:22.711" v="236" actId="1076"/>
          <ac:spMkLst>
            <pc:docMk/>
            <pc:sldMk cId="4086987968" sldId="262"/>
            <ac:spMk id="2" creationId="{00000000-0000-0000-0000-000000000000}"/>
          </ac:spMkLst>
        </pc:spChg>
        <pc:spChg chg="mod">
          <ac:chgData name="Surendran Velath" userId="06d04d9d1e928a37" providerId="Windows Live" clId="Web-{31115DB4-0066-471D-8A1D-00A0BDD6EED8}" dt="2020-01-10T16:16:26.430" v="237" actId="1076"/>
          <ac:spMkLst>
            <pc:docMk/>
            <pc:sldMk cId="4086987968" sldId="262"/>
            <ac:spMk id="3" creationId="{A9DFD696-81E2-4F9A-8744-278472DB61B6}"/>
          </ac:spMkLst>
        </pc:spChg>
      </pc:sldChg>
      <pc:sldChg chg="del">
        <pc:chgData name="Surendran Velath" userId="06d04d9d1e928a37" providerId="Windows Live" clId="Web-{31115DB4-0066-471D-8A1D-00A0BDD6EED8}" dt="2020-01-10T15:05:32.515" v="50"/>
        <pc:sldMkLst>
          <pc:docMk/>
          <pc:sldMk cId="566640711" sldId="263"/>
        </pc:sldMkLst>
      </pc:sldChg>
      <pc:sldChg chg="modSp add replId">
        <pc:chgData name="Surendran Velath" userId="06d04d9d1e928a37" providerId="Windows Live" clId="Web-{31115DB4-0066-471D-8A1D-00A0BDD6EED8}" dt="2020-01-10T16:18:25.538" v="260" actId="14100"/>
        <pc:sldMkLst>
          <pc:docMk/>
          <pc:sldMk cId="3899303455" sldId="263"/>
        </pc:sldMkLst>
        <pc:spChg chg="mod">
          <ac:chgData name="Surendran Velath" userId="06d04d9d1e928a37" providerId="Windows Live" clId="Web-{31115DB4-0066-471D-8A1D-00A0BDD6EED8}" dt="2020-01-10T16:18:17.116" v="255" actId="1076"/>
          <ac:spMkLst>
            <pc:docMk/>
            <pc:sldMk cId="3899303455" sldId="263"/>
            <ac:spMk id="2" creationId="{00000000-0000-0000-0000-000000000000}"/>
          </ac:spMkLst>
        </pc:spChg>
        <pc:spChg chg="mod">
          <ac:chgData name="Surendran Velath" userId="06d04d9d1e928a37" providerId="Windows Live" clId="Web-{31115DB4-0066-471D-8A1D-00A0BDD6EED8}" dt="2020-01-10T16:18:25.538" v="260" actId="14100"/>
          <ac:spMkLst>
            <pc:docMk/>
            <pc:sldMk cId="3899303455" sldId="263"/>
            <ac:spMk id="3" creationId="{A9DFD696-81E2-4F9A-8744-278472DB61B6}"/>
          </ac:spMkLst>
        </pc:spChg>
      </pc:sldChg>
      <pc:sldChg chg="modSp add replId">
        <pc:chgData name="Surendran Velath" userId="06d04d9d1e928a37" providerId="Windows Live" clId="Web-{31115DB4-0066-471D-8A1D-00A0BDD6EED8}" dt="2020-01-10T16:20:16.417" v="274" actId="1076"/>
        <pc:sldMkLst>
          <pc:docMk/>
          <pc:sldMk cId="1836243515" sldId="264"/>
        </pc:sldMkLst>
        <pc:spChg chg="mod">
          <ac:chgData name="Surendran Velath" userId="06d04d9d1e928a37" providerId="Windows Live" clId="Web-{31115DB4-0066-471D-8A1D-00A0BDD6EED8}" dt="2020-01-10T16:19:43.835" v="262" actId="20577"/>
          <ac:spMkLst>
            <pc:docMk/>
            <pc:sldMk cId="1836243515" sldId="264"/>
            <ac:spMk id="2" creationId="{00000000-0000-0000-0000-000000000000}"/>
          </ac:spMkLst>
        </pc:spChg>
        <pc:spChg chg="mod">
          <ac:chgData name="Surendran Velath" userId="06d04d9d1e928a37" providerId="Windows Live" clId="Web-{31115DB4-0066-471D-8A1D-00A0BDD6EED8}" dt="2020-01-10T16:20:16.417" v="274" actId="1076"/>
          <ac:spMkLst>
            <pc:docMk/>
            <pc:sldMk cId="1836243515" sldId="264"/>
            <ac:spMk id="3" creationId="{A9DFD696-81E2-4F9A-8744-278472DB61B6}"/>
          </ac:spMkLst>
        </pc:spChg>
      </pc:sldChg>
      <pc:sldChg chg="del">
        <pc:chgData name="Surendran Velath" userId="06d04d9d1e928a37" providerId="Windows Live" clId="Web-{31115DB4-0066-471D-8A1D-00A0BDD6EED8}" dt="2020-01-10T15:05:32.515" v="49"/>
        <pc:sldMkLst>
          <pc:docMk/>
          <pc:sldMk cId="4237520038" sldId="264"/>
        </pc:sldMkLst>
      </pc:sldChg>
      <pc:sldChg chg="modSp add replId">
        <pc:chgData name="Surendran Velath" userId="06d04d9d1e928a37" providerId="Windows Live" clId="Web-{31115DB4-0066-471D-8A1D-00A0BDD6EED8}" dt="2020-01-10T16:23:27.713" v="318" actId="1076"/>
        <pc:sldMkLst>
          <pc:docMk/>
          <pc:sldMk cId="549104273" sldId="265"/>
        </pc:sldMkLst>
        <pc:spChg chg="mod">
          <ac:chgData name="Surendran Velath" userId="06d04d9d1e928a37" providerId="Windows Live" clId="Web-{31115DB4-0066-471D-8A1D-00A0BDD6EED8}" dt="2020-01-10T16:23:11.291" v="310" actId="20577"/>
          <ac:spMkLst>
            <pc:docMk/>
            <pc:sldMk cId="549104273" sldId="265"/>
            <ac:spMk id="2" creationId="{00000000-0000-0000-0000-000000000000}"/>
          </ac:spMkLst>
        </pc:spChg>
        <pc:spChg chg="mod">
          <ac:chgData name="Surendran Velath" userId="06d04d9d1e928a37" providerId="Windows Live" clId="Web-{31115DB4-0066-471D-8A1D-00A0BDD6EED8}" dt="2020-01-10T16:23:27.713" v="318" actId="1076"/>
          <ac:spMkLst>
            <pc:docMk/>
            <pc:sldMk cId="549104273" sldId="265"/>
            <ac:spMk id="3" creationId="{A9DFD696-81E2-4F9A-8744-278472DB61B6}"/>
          </ac:spMkLst>
        </pc:spChg>
      </pc:sldChg>
      <pc:sldChg chg="del">
        <pc:chgData name="Surendran Velath" userId="06d04d9d1e928a37" providerId="Windows Live" clId="Web-{31115DB4-0066-471D-8A1D-00A0BDD6EED8}" dt="2020-01-10T15:05:32.499" v="44"/>
        <pc:sldMkLst>
          <pc:docMk/>
          <pc:sldMk cId="1894886532" sldId="265"/>
        </pc:sldMkLst>
      </pc:sldChg>
      <pc:sldChg chg="modSp add replId">
        <pc:chgData name="Surendran Velath" userId="06d04d9d1e928a37" providerId="Windows Live" clId="Web-{31115DB4-0066-471D-8A1D-00A0BDD6EED8}" dt="2020-01-10T16:24:51.181" v="332" actId="20577"/>
        <pc:sldMkLst>
          <pc:docMk/>
          <pc:sldMk cId="2014278546" sldId="266"/>
        </pc:sldMkLst>
        <pc:spChg chg="mod">
          <ac:chgData name="Surendran Velath" userId="06d04d9d1e928a37" providerId="Windows Live" clId="Web-{31115DB4-0066-471D-8A1D-00A0BDD6EED8}" dt="2020-01-10T16:24:09.291" v="321" actId="20577"/>
          <ac:spMkLst>
            <pc:docMk/>
            <pc:sldMk cId="2014278546" sldId="266"/>
            <ac:spMk id="2" creationId="{00000000-0000-0000-0000-000000000000}"/>
          </ac:spMkLst>
        </pc:spChg>
        <pc:spChg chg="mod">
          <ac:chgData name="Surendran Velath" userId="06d04d9d1e928a37" providerId="Windows Live" clId="Web-{31115DB4-0066-471D-8A1D-00A0BDD6EED8}" dt="2020-01-10T16:24:51.181" v="332" actId="20577"/>
          <ac:spMkLst>
            <pc:docMk/>
            <pc:sldMk cId="2014278546" sldId="266"/>
            <ac:spMk id="3" creationId="{A9DFD696-81E2-4F9A-8744-278472DB61B6}"/>
          </ac:spMkLst>
        </pc:spChg>
      </pc:sldChg>
      <pc:sldChg chg="del">
        <pc:chgData name="Surendran Velath" userId="06d04d9d1e928a37" providerId="Windows Live" clId="Web-{31115DB4-0066-471D-8A1D-00A0BDD6EED8}" dt="2020-01-10T15:05:32.499" v="40"/>
        <pc:sldMkLst>
          <pc:docMk/>
          <pc:sldMk cId="4093880865" sldId="266"/>
        </pc:sldMkLst>
      </pc:sldChg>
      <pc:sldChg chg="del">
        <pc:chgData name="Surendran Velath" userId="06d04d9d1e928a37" providerId="Windows Live" clId="Web-{31115DB4-0066-471D-8A1D-00A0BDD6EED8}" dt="2020-01-10T15:05:32.499" v="38"/>
        <pc:sldMkLst>
          <pc:docMk/>
          <pc:sldMk cId="1472147601" sldId="267"/>
        </pc:sldMkLst>
      </pc:sldChg>
      <pc:sldChg chg="modSp add replId">
        <pc:chgData name="Surendran Velath" userId="06d04d9d1e928a37" providerId="Windows Live" clId="Web-{31115DB4-0066-471D-8A1D-00A0BDD6EED8}" dt="2020-01-10T16:50:39.368" v="374" actId="20577"/>
        <pc:sldMkLst>
          <pc:docMk/>
          <pc:sldMk cId="2449397389" sldId="267"/>
        </pc:sldMkLst>
        <pc:spChg chg="mod">
          <ac:chgData name="Surendran Velath" userId="06d04d9d1e928a37" providerId="Windows Live" clId="Web-{31115DB4-0066-471D-8A1D-00A0BDD6EED8}" dt="2020-01-10T16:27:18.711" v="335" actId="20577"/>
          <ac:spMkLst>
            <pc:docMk/>
            <pc:sldMk cId="2449397389" sldId="267"/>
            <ac:spMk id="2" creationId="{00000000-0000-0000-0000-000000000000}"/>
          </ac:spMkLst>
        </pc:spChg>
        <pc:spChg chg="mod">
          <ac:chgData name="Surendran Velath" userId="06d04d9d1e928a37" providerId="Windows Live" clId="Web-{31115DB4-0066-471D-8A1D-00A0BDD6EED8}" dt="2020-01-10T16:50:39.368" v="374" actId="20577"/>
          <ac:spMkLst>
            <pc:docMk/>
            <pc:sldMk cId="2449397389" sldId="267"/>
            <ac:spMk id="3" creationId="{A9DFD696-81E2-4F9A-8744-278472DB61B6}"/>
          </ac:spMkLst>
        </pc:spChg>
      </pc:sldChg>
      <pc:sldChg chg="del">
        <pc:chgData name="Surendran Velath" userId="06d04d9d1e928a37" providerId="Windows Live" clId="Web-{31115DB4-0066-471D-8A1D-00A0BDD6EED8}" dt="2020-01-10T15:05:32.499" v="34"/>
        <pc:sldMkLst>
          <pc:docMk/>
          <pc:sldMk cId="1288202995" sldId="268"/>
        </pc:sldMkLst>
      </pc:sldChg>
      <pc:sldChg chg="modSp add replId">
        <pc:chgData name="Surendran Velath" userId="06d04d9d1e928a37" providerId="Windows Live" clId="Web-{31115DB4-0066-471D-8A1D-00A0BDD6EED8}" dt="2020-01-10T17:17:04.169" v="389" actId="20577"/>
        <pc:sldMkLst>
          <pc:docMk/>
          <pc:sldMk cId="2043203877" sldId="268"/>
        </pc:sldMkLst>
        <pc:spChg chg="mod">
          <ac:chgData name="Surendran Velath" userId="06d04d9d1e928a37" providerId="Windows Live" clId="Web-{31115DB4-0066-471D-8A1D-00A0BDD6EED8}" dt="2020-01-10T17:14:12.419" v="379" actId="20577"/>
          <ac:spMkLst>
            <pc:docMk/>
            <pc:sldMk cId="2043203877" sldId="268"/>
            <ac:spMk id="2" creationId="{00000000-0000-0000-0000-000000000000}"/>
          </ac:spMkLst>
        </pc:spChg>
        <pc:spChg chg="mod">
          <ac:chgData name="Surendran Velath" userId="06d04d9d1e928a37" providerId="Windows Live" clId="Web-{31115DB4-0066-471D-8A1D-00A0BDD6EED8}" dt="2020-01-10T17:17:04.169" v="389" actId="20577"/>
          <ac:spMkLst>
            <pc:docMk/>
            <pc:sldMk cId="2043203877" sldId="268"/>
            <ac:spMk id="3" creationId="{A9DFD696-81E2-4F9A-8744-278472DB61B6}"/>
          </ac:spMkLst>
        </pc:spChg>
      </pc:sldChg>
      <pc:sldChg chg="modSp add replId">
        <pc:chgData name="Surendran Velath" userId="06d04d9d1e928a37" providerId="Windows Live" clId="Web-{31115DB4-0066-471D-8A1D-00A0BDD6EED8}" dt="2020-01-10T17:26:23.716" v="431" actId="1076"/>
        <pc:sldMkLst>
          <pc:docMk/>
          <pc:sldMk cId="1164901036" sldId="269"/>
        </pc:sldMkLst>
        <pc:spChg chg="mod">
          <ac:chgData name="Surendran Velath" userId="06d04d9d1e928a37" providerId="Windows Live" clId="Web-{31115DB4-0066-471D-8A1D-00A0BDD6EED8}" dt="2020-01-10T17:17:24.107" v="392" actId="20577"/>
          <ac:spMkLst>
            <pc:docMk/>
            <pc:sldMk cId="1164901036" sldId="269"/>
            <ac:spMk id="2" creationId="{00000000-0000-0000-0000-000000000000}"/>
          </ac:spMkLst>
        </pc:spChg>
        <pc:spChg chg="mod">
          <ac:chgData name="Surendran Velath" userId="06d04d9d1e928a37" providerId="Windows Live" clId="Web-{31115DB4-0066-471D-8A1D-00A0BDD6EED8}" dt="2020-01-10T17:26:23.716" v="431" actId="1076"/>
          <ac:spMkLst>
            <pc:docMk/>
            <pc:sldMk cId="1164901036" sldId="269"/>
            <ac:spMk id="3" creationId="{A9DFD696-81E2-4F9A-8744-278472DB61B6}"/>
          </ac:spMkLst>
        </pc:spChg>
      </pc:sldChg>
      <pc:sldChg chg="del">
        <pc:chgData name="Surendran Velath" userId="06d04d9d1e928a37" providerId="Windows Live" clId="Web-{31115DB4-0066-471D-8A1D-00A0BDD6EED8}" dt="2020-01-10T15:05:32.499" v="33"/>
        <pc:sldMkLst>
          <pc:docMk/>
          <pc:sldMk cId="1284103971" sldId="269"/>
        </pc:sldMkLst>
      </pc:sldChg>
      <pc:sldChg chg="modSp add replId">
        <pc:chgData name="Surendran Velath" userId="06d04d9d1e928a37" providerId="Windows Live" clId="Web-{31115DB4-0066-471D-8A1D-00A0BDD6EED8}" dt="2020-01-10T17:31:18.588" v="441" actId="20577"/>
        <pc:sldMkLst>
          <pc:docMk/>
          <pc:sldMk cId="219864903" sldId="270"/>
        </pc:sldMkLst>
        <pc:spChg chg="mod">
          <ac:chgData name="Surendran Velath" userId="06d04d9d1e928a37" providerId="Windows Live" clId="Web-{31115DB4-0066-471D-8A1D-00A0BDD6EED8}" dt="2020-01-10T17:30:28.339" v="435" actId="20577"/>
          <ac:spMkLst>
            <pc:docMk/>
            <pc:sldMk cId="219864903" sldId="270"/>
            <ac:spMk id="2" creationId="{00000000-0000-0000-0000-000000000000}"/>
          </ac:spMkLst>
        </pc:spChg>
        <pc:spChg chg="mod">
          <ac:chgData name="Surendran Velath" userId="06d04d9d1e928a37" providerId="Windows Live" clId="Web-{31115DB4-0066-471D-8A1D-00A0BDD6EED8}" dt="2020-01-10T17:31:18.588" v="441" actId="20577"/>
          <ac:spMkLst>
            <pc:docMk/>
            <pc:sldMk cId="219864903" sldId="270"/>
            <ac:spMk id="3" creationId="{A9DFD696-81E2-4F9A-8744-278472DB61B6}"/>
          </ac:spMkLst>
        </pc:spChg>
      </pc:sldChg>
      <pc:sldChg chg="del">
        <pc:chgData name="Surendran Velath" userId="06d04d9d1e928a37" providerId="Windows Live" clId="Web-{31115DB4-0066-471D-8A1D-00A0BDD6EED8}" dt="2020-01-10T15:05:32.499" v="32"/>
        <pc:sldMkLst>
          <pc:docMk/>
          <pc:sldMk cId="1937201584" sldId="270"/>
        </pc:sldMkLst>
      </pc:sldChg>
      <pc:sldChg chg="add del replId">
        <pc:chgData name="Surendran Velath" userId="06d04d9d1e928a37" providerId="Windows Live" clId="Web-{31115DB4-0066-471D-8A1D-00A0BDD6EED8}" dt="2020-01-10T17:24:24.763" v="399"/>
        <pc:sldMkLst>
          <pc:docMk/>
          <pc:sldMk cId="2960609496" sldId="270"/>
        </pc:sldMkLst>
      </pc:sldChg>
      <pc:sldChg chg="del">
        <pc:chgData name="Surendran Velath" userId="06d04d9d1e928a37" providerId="Windows Live" clId="Web-{31115DB4-0066-471D-8A1D-00A0BDD6EED8}" dt="2020-01-10T15:05:32.499" v="31"/>
        <pc:sldMkLst>
          <pc:docMk/>
          <pc:sldMk cId="1004814557" sldId="271"/>
        </pc:sldMkLst>
      </pc:sldChg>
      <pc:sldChg chg="modSp add replId">
        <pc:chgData name="Surendran Velath" userId="06d04d9d1e928a37" providerId="Windows Live" clId="Web-{31115DB4-0066-471D-8A1D-00A0BDD6EED8}" dt="2020-01-10T17:34:50.093" v="468" actId="20577"/>
        <pc:sldMkLst>
          <pc:docMk/>
          <pc:sldMk cId="1649602638" sldId="271"/>
        </pc:sldMkLst>
        <pc:spChg chg="mod">
          <ac:chgData name="Surendran Velath" userId="06d04d9d1e928a37" providerId="Windows Live" clId="Web-{31115DB4-0066-471D-8A1D-00A0BDD6EED8}" dt="2020-01-10T17:33:23.625" v="444" actId="20577"/>
          <ac:spMkLst>
            <pc:docMk/>
            <pc:sldMk cId="1649602638" sldId="271"/>
            <ac:spMk id="2" creationId="{00000000-0000-0000-0000-000000000000}"/>
          </ac:spMkLst>
        </pc:spChg>
        <pc:spChg chg="mod">
          <ac:chgData name="Surendran Velath" userId="06d04d9d1e928a37" providerId="Windows Live" clId="Web-{31115DB4-0066-471D-8A1D-00A0BDD6EED8}" dt="2020-01-10T17:34:50.093" v="468" actId="20577"/>
          <ac:spMkLst>
            <pc:docMk/>
            <pc:sldMk cId="1649602638" sldId="271"/>
            <ac:spMk id="3" creationId="{A9DFD696-81E2-4F9A-8744-278472DB61B6}"/>
          </ac:spMkLst>
        </pc:spChg>
      </pc:sldChg>
      <pc:sldChg chg="modSp add replId">
        <pc:chgData name="Surendran Velath" userId="06d04d9d1e928a37" providerId="Windows Live" clId="Web-{31115DB4-0066-471D-8A1D-00A0BDD6EED8}" dt="2020-01-10T17:36:12.427" v="480" actId="20577"/>
        <pc:sldMkLst>
          <pc:docMk/>
          <pc:sldMk cId="1486211748" sldId="272"/>
        </pc:sldMkLst>
        <pc:spChg chg="mod">
          <ac:chgData name="Surendran Velath" userId="06d04d9d1e928a37" providerId="Windows Live" clId="Web-{31115DB4-0066-471D-8A1D-00A0BDD6EED8}" dt="2020-01-10T17:35:49.738" v="478" actId="20577"/>
          <ac:spMkLst>
            <pc:docMk/>
            <pc:sldMk cId="1486211748" sldId="272"/>
            <ac:spMk id="2" creationId="{00000000-0000-0000-0000-000000000000}"/>
          </ac:spMkLst>
        </pc:spChg>
        <pc:spChg chg="mod">
          <ac:chgData name="Surendran Velath" userId="06d04d9d1e928a37" providerId="Windows Live" clId="Web-{31115DB4-0066-471D-8A1D-00A0BDD6EED8}" dt="2020-01-10T17:36:12.427" v="480" actId="20577"/>
          <ac:spMkLst>
            <pc:docMk/>
            <pc:sldMk cId="1486211748" sldId="272"/>
            <ac:spMk id="3" creationId="{A9DFD696-81E2-4F9A-8744-278472DB61B6}"/>
          </ac:spMkLst>
        </pc:spChg>
      </pc:sldChg>
      <pc:sldChg chg="del">
        <pc:chgData name="Surendran Velath" userId="06d04d9d1e928a37" providerId="Windows Live" clId="Web-{31115DB4-0066-471D-8A1D-00A0BDD6EED8}" dt="2020-01-10T15:05:32.499" v="30"/>
        <pc:sldMkLst>
          <pc:docMk/>
          <pc:sldMk cId="3580041273" sldId="272"/>
        </pc:sldMkLst>
      </pc:sldChg>
      <pc:sldChg chg="modSp add replId">
        <pc:chgData name="Surendran Velath" userId="06d04d9d1e928a37" providerId="Windows Live" clId="Web-{31115DB4-0066-471D-8A1D-00A0BDD6EED8}" dt="2020-01-10T17:44:25.238" v="495" actId="20577"/>
        <pc:sldMkLst>
          <pc:docMk/>
          <pc:sldMk cId="980734665" sldId="273"/>
        </pc:sldMkLst>
        <pc:spChg chg="mod">
          <ac:chgData name="Surendran Velath" userId="06d04d9d1e928a37" providerId="Windows Live" clId="Web-{31115DB4-0066-471D-8A1D-00A0BDD6EED8}" dt="2020-01-10T17:44:25.238" v="495" actId="20577"/>
          <ac:spMkLst>
            <pc:docMk/>
            <pc:sldMk cId="980734665" sldId="273"/>
            <ac:spMk id="2" creationId="{00000000-0000-0000-0000-000000000000}"/>
          </ac:spMkLst>
        </pc:spChg>
        <pc:spChg chg="mod">
          <ac:chgData name="Surendran Velath" userId="06d04d9d1e928a37" providerId="Windows Live" clId="Web-{31115DB4-0066-471D-8A1D-00A0BDD6EED8}" dt="2020-01-10T17:36:49.036" v="493" actId="20577"/>
          <ac:spMkLst>
            <pc:docMk/>
            <pc:sldMk cId="980734665" sldId="273"/>
            <ac:spMk id="3" creationId="{A9DFD696-81E2-4F9A-8744-278472DB61B6}"/>
          </ac:spMkLst>
        </pc:spChg>
      </pc:sldChg>
      <pc:sldChg chg="del">
        <pc:chgData name="Surendran Velath" userId="06d04d9d1e928a37" providerId="Windows Live" clId="Web-{31115DB4-0066-471D-8A1D-00A0BDD6EED8}" dt="2020-01-10T15:05:32.499" v="29"/>
        <pc:sldMkLst>
          <pc:docMk/>
          <pc:sldMk cId="2914824562" sldId="273"/>
        </pc:sldMkLst>
      </pc:sldChg>
      <pc:sldChg chg="del">
        <pc:chgData name="Surendran Velath" userId="06d04d9d1e928a37" providerId="Windows Live" clId="Web-{31115DB4-0066-471D-8A1D-00A0BDD6EED8}" dt="2020-01-10T15:05:32.483" v="28"/>
        <pc:sldMkLst>
          <pc:docMk/>
          <pc:sldMk cId="1739438234" sldId="274"/>
        </pc:sldMkLst>
      </pc:sldChg>
      <pc:sldChg chg="modSp add replId">
        <pc:chgData name="Surendran Velath" userId="06d04d9d1e928a37" providerId="Windows Live" clId="Web-{31115DB4-0066-471D-8A1D-00A0BDD6EED8}" dt="2020-01-10T17:45:28.175" v="510" actId="1076"/>
        <pc:sldMkLst>
          <pc:docMk/>
          <pc:sldMk cId="3754816485" sldId="274"/>
        </pc:sldMkLst>
        <pc:spChg chg="mod">
          <ac:chgData name="Surendran Velath" userId="06d04d9d1e928a37" providerId="Windows Live" clId="Web-{31115DB4-0066-471D-8A1D-00A0BDD6EED8}" dt="2020-01-10T17:44:46.831" v="502" actId="20577"/>
          <ac:spMkLst>
            <pc:docMk/>
            <pc:sldMk cId="3754816485" sldId="274"/>
            <ac:spMk id="2" creationId="{00000000-0000-0000-0000-000000000000}"/>
          </ac:spMkLst>
        </pc:spChg>
        <pc:spChg chg="mod">
          <ac:chgData name="Surendran Velath" userId="06d04d9d1e928a37" providerId="Windows Live" clId="Web-{31115DB4-0066-471D-8A1D-00A0BDD6EED8}" dt="2020-01-10T17:45:28.175" v="510" actId="1076"/>
          <ac:spMkLst>
            <pc:docMk/>
            <pc:sldMk cId="3754816485" sldId="274"/>
            <ac:spMk id="3" creationId="{A9DFD696-81E2-4F9A-8744-278472DB61B6}"/>
          </ac:spMkLst>
        </pc:spChg>
      </pc:sldChg>
      <pc:sldChg chg="addSp delSp modSp add replId">
        <pc:chgData name="Surendran Velath" userId="06d04d9d1e928a37" providerId="Windows Live" clId="Web-{31115DB4-0066-471D-8A1D-00A0BDD6EED8}" dt="2020-01-10T17:48:23.455" v="518" actId="1076"/>
        <pc:sldMkLst>
          <pc:docMk/>
          <pc:sldMk cId="2966094188" sldId="275"/>
        </pc:sldMkLst>
        <pc:spChg chg="del">
          <ac:chgData name="Surendran Velath" userId="06d04d9d1e928a37" providerId="Windows Live" clId="Web-{31115DB4-0066-471D-8A1D-00A0BDD6EED8}" dt="2020-01-10T17:45:54.019" v="512"/>
          <ac:spMkLst>
            <pc:docMk/>
            <pc:sldMk cId="2966094188" sldId="275"/>
            <ac:spMk id="3" creationId="{A9DFD696-81E2-4F9A-8744-278472DB61B6}"/>
          </ac:spMkLst>
        </pc:spChg>
        <pc:picChg chg="add mod">
          <ac:chgData name="Surendran Velath" userId="06d04d9d1e928a37" providerId="Windows Live" clId="Web-{31115DB4-0066-471D-8A1D-00A0BDD6EED8}" dt="2020-01-10T17:48:23.455" v="518" actId="1076"/>
          <ac:picMkLst>
            <pc:docMk/>
            <pc:sldMk cId="2966094188" sldId="275"/>
            <ac:picMk id="4" creationId="{6F0086E1-C33E-4CCF-AC5D-A0208B20F118}"/>
          </ac:picMkLst>
        </pc:picChg>
      </pc:sldChg>
      <pc:sldChg chg="del">
        <pc:chgData name="Surendran Velath" userId="06d04d9d1e928a37" providerId="Windows Live" clId="Web-{31115DB4-0066-471D-8A1D-00A0BDD6EED8}" dt="2020-01-10T15:05:32.515" v="48"/>
        <pc:sldMkLst>
          <pc:docMk/>
          <pc:sldMk cId="3211892949" sldId="275"/>
        </pc:sldMkLst>
      </pc:sldChg>
      <pc:sldChg chg="del">
        <pc:chgData name="Surendran Velath" userId="06d04d9d1e928a37" providerId="Windows Live" clId="Web-{31115DB4-0066-471D-8A1D-00A0BDD6EED8}" dt="2020-01-10T15:05:32.515" v="47"/>
        <pc:sldMkLst>
          <pc:docMk/>
          <pc:sldMk cId="511141694" sldId="276"/>
        </pc:sldMkLst>
      </pc:sldChg>
      <pc:sldChg chg="modSp add replId">
        <pc:chgData name="Surendran Velath" userId="06d04d9d1e928a37" providerId="Windows Live" clId="Web-{31115DB4-0066-471D-8A1D-00A0BDD6EED8}" dt="2020-01-10T17:53:15.953" v="535" actId="20577"/>
        <pc:sldMkLst>
          <pc:docMk/>
          <pc:sldMk cId="2321387970" sldId="276"/>
        </pc:sldMkLst>
        <pc:spChg chg="mod">
          <ac:chgData name="Surendran Velath" userId="06d04d9d1e928a37" providerId="Windows Live" clId="Web-{31115DB4-0066-471D-8A1D-00A0BDD6EED8}" dt="2020-01-10T17:51:36.579" v="520" actId="20577"/>
          <ac:spMkLst>
            <pc:docMk/>
            <pc:sldMk cId="2321387970" sldId="276"/>
            <ac:spMk id="2" creationId="{00000000-0000-0000-0000-000000000000}"/>
          </ac:spMkLst>
        </pc:spChg>
        <pc:spChg chg="mod">
          <ac:chgData name="Surendran Velath" userId="06d04d9d1e928a37" providerId="Windows Live" clId="Web-{31115DB4-0066-471D-8A1D-00A0BDD6EED8}" dt="2020-01-10T17:53:15.953" v="535" actId="20577"/>
          <ac:spMkLst>
            <pc:docMk/>
            <pc:sldMk cId="2321387970" sldId="276"/>
            <ac:spMk id="3" creationId="{A9DFD696-81E2-4F9A-8744-278472DB61B6}"/>
          </ac:spMkLst>
        </pc:spChg>
      </pc:sldChg>
      <pc:sldChg chg="del">
        <pc:chgData name="Surendran Velath" userId="06d04d9d1e928a37" providerId="Windows Live" clId="Web-{31115DB4-0066-471D-8A1D-00A0BDD6EED8}" dt="2020-01-10T15:05:32.515" v="46"/>
        <pc:sldMkLst>
          <pc:docMk/>
          <pc:sldMk cId="3551232990" sldId="277"/>
        </pc:sldMkLst>
      </pc:sldChg>
      <pc:sldChg chg="del">
        <pc:chgData name="Surendran Velath" userId="06d04d9d1e928a37" providerId="Windows Live" clId="Web-{31115DB4-0066-471D-8A1D-00A0BDD6EED8}" dt="2020-01-10T15:05:32.499" v="45"/>
        <pc:sldMkLst>
          <pc:docMk/>
          <pc:sldMk cId="3297206436" sldId="278"/>
        </pc:sldMkLst>
      </pc:sldChg>
      <pc:sldChg chg="del">
        <pc:chgData name="Surendran Velath" userId="06d04d9d1e928a37" providerId="Windows Live" clId="Web-{31115DB4-0066-471D-8A1D-00A0BDD6EED8}" dt="2020-01-10T15:05:32.499" v="43"/>
        <pc:sldMkLst>
          <pc:docMk/>
          <pc:sldMk cId="1580697837" sldId="279"/>
        </pc:sldMkLst>
      </pc:sldChg>
      <pc:sldChg chg="del">
        <pc:chgData name="Surendran Velath" userId="06d04d9d1e928a37" providerId="Windows Live" clId="Web-{31115DB4-0066-471D-8A1D-00A0BDD6EED8}" dt="2020-01-10T15:05:32.499" v="42"/>
        <pc:sldMkLst>
          <pc:docMk/>
          <pc:sldMk cId="476065643" sldId="280"/>
        </pc:sldMkLst>
      </pc:sldChg>
      <pc:sldChg chg="del">
        <pc:chgData name="Surendran Velath" userId="06d04d9d1e928a37" providerId="Windows Live" clId="Web-{31115DB4-0066-471D-8A1D-00A0BDD6EED8}" dt="2020-01-10T15:05:32.499" v="41"/>
        <pc:sldMkLst>
          <pc:docMk/>
          <pc:sldMk cId="3882449895" sldId="281"/>
        </pc:sldMkLst>
      </pc:sldChg>
      <pc:sldChg chg="del">
        <pc:chgData name="Surendran Velath" userId="06d04d9d1e928a37" providerId="Windows Live" clId="Web-{31115DB4-0066-471D-8A1D-00A0BDD6EED8}" dt="2020-01-10T15:05:32.499" v="39"/>
        <pc:sldMkLst>
          <pc:docMk/>
          <pc:sldMk cId="3093122570" sldId="282"/>
        </pc:sldMkLst>
      </pc:sldChg>
      <pc:sldChg chg="del">
        <pc:chgData name="Surendran Velath" userId="06d04d9d1e928a37" providerId="Windows Live" clId="Web-{31115DB4-0066-471D-8A1D-00A0BDD6EED8}" dt="2020-01-10T15:05:32.499" v="37"/>
        <pc:sldMkLst>
          <pc:docMk/>
          <pc:sldMk cId="1995719538" sldId="283"/>
        </pc:sldMkLst>
      </pc:sldChg>
      <pc:sldChg chg="del">
        <pc:chgData name="Surendran Velath" userId="06d04d9d1e928a37" providerId="Windows Live" clId="Web-{31115DB4-0066-471D-8A1D-00A0BDD6EED8}" dt="2020-01-10T15:05:32.499" v="36"/>
        <pc:sldMkLst>
          <pc:docMk/>
          <pc:sldMk cId="2257533478" sldId="284"/>
        </pc:sldMkLst>
      </pc:sldChg>
      <pc:sldChg chg="del">
        <pc:chgData name="Surendran Velath" userId="06d04d9d1e928a37" providerId="Windows Live" clId="Web-{31115DB4-0066-471D-8A1D-00A0BDD6EED8}" dt="2020-01-10T15:05:32.499" v="35"/>
        <pc:sldMkLst>
          <pc:docMk/>
          <pc:sldMk cId="136737706" sldId="285"/>
        </pc:sldMkLst>
      </pc:sldChg>
    </pc:docChg>
  </pc:docChgLst>
  <pc:docChgLst>
    <pc:chgData name="Surendran Velath" userId="06d04d9d1e928a37" providerId="Windows Live" clId="Web-{C1506D77-4621-4A78-B623-F59C7315EB66}"/>
    <pc:docChg chg="modSld">
      <pc:chgData name="Surendran Velath" userId="06d04d9d1e928a37" providerId="Windows Live" clId="Web-{C1506D77-4621-4A78-B623-F59C7315EB66}" dt="2019-12-22T16:00:12.735" v="0" actId="20577"/>
      <pc:docMkLst>
        <pc:docMk/>
      </pc:docMkLst>
      <pc:sldChg chg="modSp">
        <pc:chgData name="Surendran Velath" userId="06d04d9d1e928a37" providerId="Windows Live" clId="Web-{C1506D77-4621-4A78-B623-F59C7315EB66}" dt="2019-12-22T16:00:12.735" v="0" actId="20577"/>
        <pc:sldMkLst>
          <pc:docMk/>
          <pc:sldMk cId="3211892949" sldId="275"/>
        </pc:sldMkLst>
        <pc:spChg chg="mod">
          <ac:chgData name="Surendran Velath" userId="06d04d9d1e928a37" providerId="Windows Live" clId="Web-{C1506D77-4621-4A78-B623-F59C7315EB66}" dt="2019-12-22T16:00:12.735" v="0" actId="20577"/>
          <ac:spMkLst>
            <pc:docMk/>
            <pc:sldMk cId="3211892949" sldId="275"/>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alpha val="68000"/>
              </a:schemeClr>
            </a:gs>
            <a:gs pos="64999">
              <a:srgbClr val="F0EBD5"/>
            </a:gs>
            <a:gs pos="100000">
              <a:srgbClr val="D1C39F"/>
            </a:gs>
          </a:gsLst>
          <a:lin ang="135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Testing</a:t>
            </a:r>
          </a:p>
        </p:txBody>
      </p:sp>
      <p:sp>
        <p:nvSpPr>
          <p:cNvPr id="3" name="Subtitle 2"/>
          <p:cNvSpPr>
            <a:spLocks noGrp="1"/>
          </p:cNvSpPr>
          <p:nvPr>
            <p:ph type="subTitle" idx="1"/>
          </p:nvPr>
        </p:nvSpPr>
        <p:spPr>
          <a:xfrm>
            <a:off x="5257800" y="5562600"/>
            <a:ext cx="3276600" cy="609600"/>
          </a:xfrm>
        </p:spPr>
        <p:txBody>
          <a:bodyPr vert="horz" lIns="91440" tIns="45720" rIns="91440" bIns="45720" rtlCol="0" anchor="t">
            <a:normAutofit/>
          </a:bodyPr>
          <a:lstStyle/>
          <a:p>
            <a:r>
              <a:rPr lang="en-US" err="1">
                <a:solidFill>
                  <a:schemeClr val="accent1">
                    <a:lumMod val="40000"/>
                    <a:lumOff val="60000"/>
                  </a:schemeClr>
                </a:solidFill>
              </a:rPr>
              <a:t>Surendran</a:t>
            </a:r>
            <a:r>
              <a:rPr lang="en-US" dirty="0">
                <a:solidFill>
                  <a:schemeClr val="accent1">
                    <a:lumMod val="40000"/>
                    <a:lumOff val="60000"/>
                  </a:schemeClr>
                </a:solidFill>
              </a:rPr>
              <a:t> </a:t>
            </a:r>
            <a:r>
              <a:rPr lang="en-US" err="1">
                <a:solidFill>
                  <a:schemeClr val="accent1">
                    <a:lumMod val="40000"/>
                    <a:lumOff val="60000"/>
                  </a:schemeClr>
                </a:solidFill>
              </a:rPr>
              <a:t>Velath</a:t>
            </a:r>
            <a:endParaRPr lang="en-IN">
              <a:solidFill>
                <a:schemeClr val="accent1">
                  <a:lumMod val="40000"/>
                  <a:lumOff val="60000"/>
                </a:schemeClr>
              </a:solidFill>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286109"/>
            <a:ext cx="8665231" cy="639762"/>
          </a:xfrm>
        </p:spPr>
        <p:txBody>
          <a:bodyPr>
            <a:noAutofit/>
          </a:bodyPr>
          <a:lstStyle/>
          <a:p>
            <a:r>
              <a:rPr lang="en-US" sz="3600" spc="300">
                <a:ea typeface="+mj-lt"/>
                <a:cs typeface="+mj-lt"/>
              </a:rPr>
              <a:t>Error Guessing Advantages</a:t>
            </a:r>
            <a:endParaRPr lang="en-US"/>
          </a:p>
        </p:txBody>
      </p:sp>
      <p:sp>
        <p:nvSpPr>
          <p:cNvPr id="3" name="TextBox 2">
            <a:extLst>
              <a:ext uri="{FF2B5EF4-FFF2-40B4-BE49-F238E27FC236}">
                <a16:creationId xmlns:a16="http://schemas.microsoft.com/office/drawing/2014/main" id="{A9DFD696-81E2-4F9A-8744-278472DB61B6}"/>
              </a:ext>
            </a:extLst>
          </p:cNvPr>
          <p:cNvSpPr txBox="1"/>
          <p:nvPr/>
        </p:nvSpPr>
        <p:spPr>
          <a:xfrm>
            <a:off x="238665" y="1072551"/>
            <a:ext cx="8681047"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3200">
                <a:ea typeface="+mn-lt"/>
                <a:cs typeface="+mn-lt"/>
              </a:rPr>
              <a:t>   Proves to be very effective when used in combination with other formal testing techniques.</a:t>
            </a:r>
            <a:endParaRPr lang="en-US" sz="3200" dirty="0">
              <a:cs typeface="Calibri"/>
            </a:endParaRPr>
          </a:p>
          <a:p>
            <a:pPr>
              <a:buFont typeface="Arial"/>
              <a:buChar char="•"/>
            </a:pPr>
            <a:r>
              <a:rPr lang="en-US" sz="3200">
                <a:ea typeface="+mn-lt"/>
                <a:cs typeface="+mn-lt"/>
              </a:rPr>
              <a:t>   It uncovers those defects which would otherwise be not possible to find out, through formal testing. Thus, the experience of the tester saves a lot of time and effort.</a:t>
            </a:r>
            <a:endParaRPr lang="en-US"/>
          </a:p>
          <a:p>
            <a:pPr>
              <a:buFont typeface="Arial"/>
              <a:buChar char="•"/>
            </a:pPr>
            <a:r>
              <a:rPr lang="en-US" sz="3200">
                <a:ea typeface="+mn-lt"/>
                <a:cs typeface="+mn-lt"/>
              </a:rPr>
              <a:t>  Error guessing supplements the formal test design techniques.</a:t>
            </a:r>
            <a:endParaRPr lang="en-US"/>
          </a:p>
          <a:p>
            <a:pPr marL="457200" indent="-457200">
              <a:buFont typeface="Arial"/>
              <a:buChar char="•"/>
            </a:pPr>
            <a:r>
              <a:rPr lang="en-US" sz="3200">
                <a:ea typeface="+mn-lt"/>
                <a:cs typeface="+mn-lt"/>
              </a:rPr>
              <a:t>Very helpful to guess problematic areas of the application</a:t>
            </a:r>
            <a:endParaRPr lang="en-US">
              <a:cs typeface="Calibri"/>
            </a:endParaRPr>
          </a:p>
        </p:txBody>
      </p:sp>
    </p:spTree>
    <p:extLst>
      <p:ext uri="{BB962C8B-B14F-4D97-AF65-F5344CB8AC3E}">
        <p14:creationId xmlns:p14="http://schemas.microsoft.com/office/powerpoint/2010/main" val="54910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286109"/>
            <a:ext cx="8665231" cy="639762"/>
          </a:xfrm>
        </p:spPr>
        <p:txBody>
          <a:bodyPr>
            <a:noAutofit/>
          </a:bodyPr>
          <a:lstStyle/>
          <a:p>
            <a:r>
              <a:rPr lang="en-US" sz="3600" spc="300">
                <a:ea typeface="+mj-lt"/>
                <a:cs typeface="+mj-lt"/>
              </a:rPr>
              <a:t>Error Guessing Drawbacks</a:t>
            </a:r>
            <a:endParaRPr lang="en-US"/>
          </a:p>
        </p:txBody>
      </p:sp>
      <p:sp>
        <p:nvSpPr>
          <p:cNvPr id="3" name="TextBox 2">
            <a:extLst>
              <a:ext uri="{FF2B5EF4-FFF2-40B4-BE49-F238E27FC236}">
                <a16:creationId xmlns:a16="http://schemas.microsoft.com/office/drawing/2014/main" id="{A9DFD696-81E2-4F9A-8744-278472DB61B6}"/>
              </a:ext>
            </a:extLst>
          </p:cNvPr>
          <p:cNvSpPr txBox="1"/>
          <p:nvPr/>
        </p:nvSpPr>
        <p:spPr>
          <a:xfrm>
            <a:off x="238665" y="1072551"/>
            <a:ext cx="8681047"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3200">
                <a:ea typeface="+mn-lt"/>
                <a:cs typeface="+mn-lt"/>
              </a:rPr>
              <a:t>   The focal shortcoming of this technique is that it is person dependent and thus the experience of the tester controls the quality of test cases.</a:t>
            </a:r>
          </a:p>
          <a:p>
            <a:pPr>
              <a:buFont typeface="Arial"/>
              <a:buChar char="•"/>
            </a:pPr>
            <a:r>
              <a:rPr lang="en-US" sz="3200">
                <a:ea typeface="+mn-lt"/>
                <a:cs typeface="+mn-lt"/>
              </a:rPr>
              <a:t>   It also cannot guarantee that the software has reached the expected quality benchmark.</a:t>
            </a:r>
            <a:endParaRPr lang="en-US">
              <a:ea typeface="+mn-lt"/>
              <a:cs typeface="+mn-lt"/>
            </a:endParaRPr>
          </a:p>
          <a:p>
            <a:pPr>
              <a:buFont typeface="Arial"/>
              <a:buChar char="•"/>
            </a:pPr>
            <a:r>
              <a:rPr lang="en-US" sz="3200">
                <a:ea typeface="+mn-lt"/>
                <a:cs typeface="+mn-lt"/>
              </a:rPr>
              <a:t>   Only experienced testers can perform this testing. You can’t get it done by freshers</a:t>
            </a:r>
            <a:endParaRPr lang="en-US"/>
          </a:p>
        </p:txBody>
      </p:sp>
    </p:spTree>
    <p:extLst>
      <p:ext uri="{BB962C8B-B14F-4D97-AF65-F5344CB8AC3E}">
        <p14:creationId xmlns:p14="http://schemas.microsoft.com/office/powerpoint/2010/main" val="2014278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286109"/>
            <a:ext cx="8665231" cy="639762"/>
          </a:xfrm>
        </p:spPr>
        <p:txBody>
          <a:bodyPr>
            <a:noAutofit/>
          </a:bodyPr>
          <a:lstStyle/>
          <a:p>
            <a:r>
              <a:rPr lang="en-US" sz="3600" spc="300">
                <a:ea typeface="+mj-lt"/>
                <a:cs typeface="+mj-lt"/>
              </a:rPr>
              <a:t>Error Guessing Technique</a:t>
            </a:r>
            <a:endParaRPr lang="en-US"/>
          </a:p>
        </p:txBody>
      </p:sp>
      <p:sp>
        <p:nvSpPr>
          <p:cNvPr id="3" name="TextBox 2">
            <a:extLst>
              <a:ext uri="{FF2B5EF4-FFF2-40B4-BE49-F238E27FC236}">
                <a16:creationId xmlns:a16="http://schemas.microsoft.com/office/drawing/2014/main" id="{A9DFD696-81E2-4F9A-8744-278472DB61B6}"/>
              </a:ext>
            </a:extLst>
          </p:cNvPr>
          <p:cNvSpPr txBox="1"/>
          <p:nvPr/>
        </p:nvSpPr>
        <p:spPr>
          <a:xfrm>
            <a:off x="238665" y="1072551"/>
            <a:ext cx="8681047"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Scenario:</a:t>
            </a:r>
            <a:endParaRPr lang="en-US">
              <a:ea typeface="+mn-lt"/>
              <a:cs typeface="+mn-lt"/>
            </a:endParaRPr>
          </a:p>
          <a:p>
            <a:r>
              <a:rPr lang="en-US" sz="3200">
                <a:ea typeface="+mn-lt"/>
                <a:cs typeface="+mn-lt"/>
              </a:rPr>
              <a:t>   Mobile number should be numeric and not less than 10 characters</a:t>
            </a:r>
          </a:p>
          <a:p>
            <a:pPr>
              <a:buFont typeface="Arial"/>
              <a:buChar char="•"/>
            </a:pPr>
            <a:endParaRPr lang="en-US" sz="3200" dirty="0">
              <a:cs typeface="Calibri"/>
            </a:endParaRPr>
          </a:p>
          <a:p>
            <a:pPr>
              <a:buFont typeface="Arial"/>
              <a:buChar char="•"/>
            </a:pPr>
            <a:r>
              <a:rPr lang="en-US" sz="3200">
                <a:ea typeface="+mn-lt"/>
                <a:cs typeface="+mn-lt"/>
              </a:rPr>
              <a:t> What will be the result if the mobile no. is left blank?</a:t>
            </a:r>
            <a:endParaRPr lang="en-US" sz="3200" dirty="0">
              <a:ea typeface="+mn-lt"/>
              <a:cs typeface="+mn-lt"/>
            </a:endParaRPr>
          </a:p>
          <a:p>
            <a:pPr>
              <a:buFont typeface="Arial"/>
              <a:buChar char="•"/>
            </a:pPr>
            <a:r>
              <a:rPr lang="en-US" sz="3200">
                <a:ea typeface="+mn-lt"/>
                <a:cs typeface="+mn-lt"/>
              </a:rPr>
              <a:t> What will be the result if any character other than a numeral is entered?</a:t>
            </a:r>
            <a:endParaRPr lang="en-US">
              <a:ea typeface="+mn-lt"/>
              <a:cs typeface="+mn-lt"/>
            </a:endParaRPr>
          </a:p>
          <a:p>
            <a:pPr>
              <a:buFont typeface="Arial"/>
              <a:buChar char="•"/>
            </a:pPr>
            <a:r>
              <a:rPr lang="en-US" sz="3200">
                <a:ea typeface="+mn-lt"/>
                <a:cs typeface="+mn-lt"/>
              </a:rPr>
              <a:t> What will be the result if less than 10 numerals are entered?</a:t>
            </a:r>
            <a:endParaRPr lang="en-US">
              <a:ea typeface="+mn-lt"/>
              <a:cs typeface="+mn-lt"/>
            </a:endParaRPr>
          </a:p>
        </p:txBody>
      </p:sp>
    </p:spTree>
    <p:extLst>
      <p:ext uri="{BB962C8B-B14F-4D97-AF65-F5344CB8AC3E}">
        <p14:creationId xmlns:p14="http://schemas.microsoft.com/office/powerpoint/2010/main" val="2449397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286109"/>
            <a:ext cx="8665231" cy="639762"/>
          </a:xfrm>
        </p:spPr>
        <p:txBody>
          <a:bodyPr>
            <a:noAutofit/>
          </a:bodyPr>
          <a:lstStyle/>
          <a:p>
            <a:r>
              <a:rPr lang="en-US" sz="3600" spc="300">
                <a:ea typeface="+mj-lt"/>
                <a:cs typeface="+mj-lt"/>
              </a:rPr>
              <a:t>Boundary Value Analysis</a:t>
            </a:r>
            <a:endParaRPr lang="en-US">
              <a:ea typeface="+mj-lt"/>
              <a:cs typeface="+mj-lt"/>
            </a:endParaRPr>
          </a:p>
        </p:txBody>
      </p:sp>
      <p:sp>
        <p:nvSpPr>
          <p:cNvPr id="3" name="TextBox 2">
            <a:extLst>
              <a:ext uri="{FF2B5EF4-FFF2-40B4-BE49-F238E27FC236}">
                <a16:creationId xmlns:a16="http://schemas.microsoft.com/office/drawing/2014/main" id="{A9DFD696-81E2-4F9A-8744-278472DB61B6}"/>
              </a:ext>
            </a:extLst>
          </p:cNvPr>
          <p:cNvSpPr txBox="1"/>
          <p:nvPr/>
        </p:nvSpPr>
        <p:spPr>
          <a:xfrm>
            <a:off x="238665" y="1072551"/>
            <a:ext cx="8681047"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What is difference between Boundary value analysis and equivalence partitioning?</a:t>
            </a:r>
          </a:p>
          <a:p>
            <a:r>
              <a:rPr lang="en-US" sz="3200">
                <a:ea typeface="+mn-lt"/>
                <a:cs typeface="+mn-lt"/>
              </a:rPr>
              <a:t>Boundary Value Analysis BVA is different from equivalence partitioning in that it focuses on "corner cases" or values or in-other words it is used to identify errors at boundaries rather than finding those exist in centre of input domain.</a:t>
            </a:r>
            <a:endParaRPr lang="en-US" sz="3200" dirty="0">
              <a:cs typeface="Calibri"/>
            </a:endParaRPr>
          </a:p>
          <a:p>
            <a:endParaRPr lang="en-US" sz="3200" dirty="0">
              <a:cs typeface="Calibri"/>
            </a:endParaRPr>
          </a:p>
          <a:p>
            <a:r>
              <a:rPr lang="en-US" sz="3200">
                <a:ea typeface="+mn-lt"/>
                <a:cs typeface="+mn-lt"/>
              </a:rPr>
              <a:t>Boundary value analysis is a software testing technique in which tests are designed to include representatives of boundary values in a range.</a:t>
            </a:r>
            <a:endParaRPr lang="en-US" sz="3200" dirty="0">
              <a:cs typeface="Calibri"/>
            </a:endParaRPr>
          </a:p>
        </p:txBody>
      </p:sp>
    </p:spTree>
    <p:extLst>
      <p:ext uri="{BB962C8B-B14F-4D97-AF65-F5344CB8AC3E}">
        <p14:creationId xmlns:p14="http://schemas.microsoft.com/office/powerpoint/2010/main" val="2043203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286109"/>
            <a:ext cx="8665231" cy="639762"/>
          </a:xfrm>
        </p:spPr>
        <p:txBody>
          <a:bodyPr>
            <a:noAutofit/>
          </a:bodyPr>
          <a:lstStyle/>
          <a:p>
            <a:r>
              <a:rPr lang="en-US" sz="3600" spc="300">
                <a:ea typeface="+mj-lt"/>
                <a:cs typeface="+mj-lt"/>
              </a:rPr>
              <a:t>Boundary Testing</a:t>
            </a:r>
            <a:endParaRPr lang="en-US">
              <a:ea typeface="+mj-lt"/>
              <a:cs typeface="+mj-lt"/>
            </a:endParaRPr>
          </a:p>
        </p:txBody>
      </p:sp>
      <p:sp>
        <p:nvSpPr>
          <p:cNvPr id="3" name="TextBox 2">
            <a:extLst>
              <a:ext uri="{FF2B5EF4-FFF2-40B4-BE49-F238E27FC236}">
                <a16:creationId xmlns:a16="http://schemas.microsoft.com/office/drawing/2014/main" id="{A9DFD696-81E2-4F9A-8744-278472DB61B6}"/>
              </a:ext>
            </a:extLst>
          </p:cNvPr>
          <p:cNvSpPr txBox="1"/>
          <p:nvPr/>
        </p:nvSpPr>
        <p:spPr>
          <a:xfrm>
            <a:off x="238665" y="856891"/>
            <a:ext cx="8681047"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Boundary testing is the process of testing between extreme ends or boundaries between partitions of the input values. </a:t>
            </a:r>
          </a:p>
          <a:p>
            <a:r>
              <a:rPr lang="en-US" sz="2800">
                <a:ea typeface="+mn-lt"/>
                <a:cs typeface="+mn-lt"/>
              </a:rPr>
              <a:t>So these extreme ends like Start- End, Lower- Upper, Maximum-Minimum, Just Inside-Just Outside values are called boundary values and the testing is called "boundary testing"</a:t>
            </a:r>
          </a:p>
          <a:p>
            <a:r>
              <a:rPr lang="en-US" sz="2800">
                <a:ea typeface="+mn-lt"/>
                <a:cs typeface="+mn-lt"/>
              </a:rPr>
              <a:t>The basic idea in boundary value testing is to select input variable values at their:</a:t>
            </a:r>
            <a:endParaRPr lang="en-US" sz="2800">
              <a:cs typeface="Calibri"/>
            </a:endParaRPr>
          </a:p>
          <a:p>
            <a:pPr>
              <a:buFont typeface="Arial"/>
              <a:buChar char="•"/>
            </a:pPr>
            <a:r>
              <a:rPr lang="en-US" sz="2800">
                <a:ea typeface="+mn-lt"/>
                <a:cs typeface="+mn-lt"/>
              </a:rPr>
              <a:t> Minimum</a:t>
            </a:r>
            <a:endParaRPr lang="en-US" sz="2800">
              <a:cs typeface="Calibri"/>
            </a:endParaRPr>
          </a:p>
          <a:p>
            <a:pPr>
              <a:buFont typeface="Arial"/>
              <a:buChar char="•"/>
            </a:pPr>
            <a:r>
              <a:rPr lang="en-US" sz="2800">
                <a:ea typeface="+mn-lt"/>
                <a:cs typeface="+mn-lt"/>
              </a:rPr>
              <a:t> Just above the minimum</a:t>
            </a:r>
            <a:endParaRPr lang="en-US" sz="2800">
              <a:cs typeface="Calibri"/>
            </a:endParaRPr>
          </a:p>
          <a:p>
            <a:pPr>
              <a:buFont typeface="Arial"/>
              <a:buChar char="•"/>
            </a:pPr>
            <a:r>
              <a:rPr lang="en-US" sz="2800">
                <a:ea typeface="+mn-lt"/>
                <a:cs typeface="+mn-lt"/>
              </a:rPr>
              <a:t> A nominal value</a:t>
            </a:r>
            <a:endParaRPr lang="en-US" sz="2800">
              <a:cs typeface="Calibri"/>
            </a:endParaRPr>
          </a:p>
          <a:p>
            <a:pPr>
              <a:buFont typeface="Arial"/>
              <a:buChar char="•"/>
            </a:pPr>
            <a:r>
              <a:rPr lang="en-US" sz="2800">
                <a:ea typeface="+mn-lt"/>
                <a:cs typeface="+mn-lt"/>
              </a:rPr>
              <a:t> Just below the maximum</a:t>
            </a:r>
          </a:p>
          <a:p>
            <a:pPr>
              <a:buFont typeface="Arial"/>
              <a:buChar char="•"/>
            </a:pPr>
            <a:r>
              <a:rPr lang="en-US" sz="2800">
                <a:ea typeface="+mn-lt"/>
                <a:cs typeface="+mn-lt"/>
              </a:rPr>
              <a:t> Maximum</a:t>
            </a:r>
            <a:endParaRPr lang="en-US" sz="2800">
              <a:cs typeface="Calibri"/>
            </a:endParaRPr>
          </a:p>
        </p:txBody>
      </p:sp>
    </p:spTree>
    <p:extLst>
      <p:ext uri="{BB962C8B-B14F-4D97-AF65-F5344CB8AC3E}">
        <p14:creationId xmlns:p14="http://schemas.microsoft.com/office/powerpoint/2010/main" val="1164901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286109"/>
            <a:ext cx="8665231" cy="639762"/>
          </a:xfrm>
        </p:spPr>
        <p:txBody>
          <a:bodyPr>
            <a:noAutofit/>
          </a:bodyPr>
          <a:lstStyle/>
          <a:p>
            <a:r>
              <a:rPr lang="en-US" sz="3600" spc="300">
                <a:ea typeface="+mj-lt"/>
                <a:cs typeface="+mj-lt"/>
              </a:rPr>
              <a:t>Functional Testing</a:t>
            </a:r>
            <a:endParaRPr lang="en-US">
              <a:ea typeface="+mj-lt"/>
              <a:cs typeface="+mj-lt"/>
            </a:endParaRPr>
          </a:p>
        </p:txBody>
      </p:sp>
      <p:sp>
        <p:nvSpPr>
          <p:cNvPr id="3" name="TextBox 2">
            <a:extLst>
              <a:ext uri="{FF2B5EF4-FFF2-40B4-BE49-F238E27FC236}">
                <a16:creationId xmlns:a16="http://schemas.microsoft.com/office/drawing/2014/main" id="{A9DFD696-81E2-4F9A-8744-278472DB61B6}"/>
              </a:ext>
            </a:extLst>
          </p:cNvPr>
          <p:cNvSpPr txBox="1"/>
          <p:nvPr/>
        </p:nvSpPr>
        <p:spPr>
          <a:xfrm>
            <a:off x="238665" y="856891"/>
            <a:ext cx="8681047"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a:ea typeface="+mn-lt"/>
                <a:cs typeface="+mn-lt"/>
              </a:rPr>
              <a:t>Functional testing is a kind of black box testing that is performed to confirm that the functionality of an application or system is behaving as expected.</a:t>
            </a:r>
            <a:endParaRPr lang="en-US" sz="3200">
              <a:cs typeface="Calibri"/>
            </a:endParaRPr>
          </a:p>
          <a:p>
            <a:pPr marL="457200" indent="-457200">
              <a:buFont typeface="Arial"/>
              <a:buChar char="•"/>
            </a:pPr>
            <a:r>
              <a:rPr lang="en-US" sz="3200">
                <a:ea typeface="+mn-lt"/>
                <a:cs typeface="+mn-lt"/>
              </a:rPr>
              <a:t>Functional test cases are basically the cases which cover the functionality of the AUT.</a:t>
            </a:r>
          </a:p>
          <a:p>
            <a:pPr marL="457200" indent="-457200">
              <a:buFont typeface="Arial"/>
              <a:buChar char="•"/>
            </a:pPr>
            <a:r>
              <a:rPr lang="en-US" sz="3200">
                <a:ea typeface="+mn-lt"/>
                <a:cs typeface="+mn-lt"/>
              </a:rPr>
              <a:t>The performance and speed of the AUT are not part of functional Testing. Security is also non- functional testing.</a:t>
            </a:r>
            <a:endParaRPr lang="en-US" sz="3200">
              <a:cs typeface="Calibri"/>
            </a:endParaRPr>
          </a:p>
          <a:p>
            <a:pPr marL="457200" indent="-457200">
              <a:buFont typeface="Arial"/>
              <a:buChar char="•"/>
            </a:pPr>
            <a:r>
              <a:rPr lang="en-US" sz="3200">
                <a:ea typeface="+mn-lt"/>
                <a:cs typeface="+mn-lt"/>
              </a:rPr>
              <a:t>Any test case which covers the functionality of the AUT is a functional test case</a:t>
            </a:r>
            <a:endParaRPr lang="en-US" sz="3200">
              <a:cs typeface="Calibri"/>
            </a:endParaRPr>
          </a:p>
        </p:txBody>
      </p:sp>
    </p:spTree>
    <p:extLst>
      <p:ext uri="{BB962C8B-B14F-4D97-AF65-F5344CB8AC3E}">
        <p14:creationId xmlns:p14="http://schemas.microsoft.com/office/powerpoint/2010/main" val="219864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286109"/>
            <a:ext cx="8665231" cy="639762"/>
          </a:xfrm>
        </p:spPr>
        <p:txBody>
          <a:bodyPr>
            <a:noAutofit/>
          </a:bodyPr>
          <a:lstStyle/>
          <a:p>
            <a:r>
              <a:rPr lang="en-US" sz="3600" spc="300">
                <a:ea typeface="+mj-lt"/>
                <a:cs typeface="+mj-lt"/>
              </a:rPr>
              <a:t>Review Test Case</a:t>
            </a:r>
            <a:endParaRPr lang="en-US">
              <a:ea typeface="+mj-lt"/>
              <a:cs typeface="+mj-lt"/>
            </a:endParaRPr>
          </a:p>
        </p:txBody>
      </p:sp>
      <p:sp>
        <p:nvSpPr>
          <p:cNvPr id="3" name="TextBox 2">
            <a:extLst>
              <a:ext uri="{FF2B5EF4-FFF2-40B4-BE49-F238E27FC236}">
                <a16:creationId xmlns:a16="http://schemas.microsoft.com/office/drawing/2014/main" id="{A9DFD696-81E2-4F9A-8744-278472DB61B6}"/>
              </a:ext>
            </a:extLst>
          </p:cNvPr>
          <p:cNvSpPr txBox="1"/>
          <p:nvPr/>
        </p:nvSpPr>
        <p:spPr>
          <a:xfrm>
            <a:off x="238665" y="856891"/>
            <a:ext cx="8681047"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800">
                <a:ea typeface="+mn-lt"/>
                <a:cs typeface="+mn-lt"/>
              </a:rPr>
              <a:t> Test Case review is done periodically by the author, peer, Lead and at times Manager, client and BA as well.</a:t>
            </a:r>
          </a:p>
          <a:p>
            <a:pPr>
              <a:buFont typeface="Arial"/>
              <a:buChar char="•"/>
            </a:pPr>
            <a:r>
              <a:rPr lang="en-US" sz="2800">
                <a:ea typeface="+mn-lt"/>
                <a:cs typeface="+mn-lt"/>
              </a:rPr>
              <a:t> There will be review comments after review of the test cases by the concerned person.</a:t>
            </a:r>
            <a:endParaRPr lang="en-US" sz="2800">
              <a:cs typeface="Calibri"/>
            </a:endParaRPr>
          </a:p>
          <a:p>
            <a:pPr>
              <a:buFont typeface="Arial"/>
              <a:buChar char="•"/>
            </a:pPr>
            <a:r>
              <a:rPr lang="en-US" sz="2800">
                <a:ea typeface="+mn-lt"/>
                <a:cs typeface="+mn-lt"/>
              </a:rPr>
              <a:t> A separate column or place for review comments is provided after which the test cases are updated or corrected if any and then baselined.</a:t>
            </a:r>
          </a:p>
          <a:p>
            <a:pPr>
              <a:buFont typeface="Arial"/>
              <a:buChar char="•"/>
            </a:pPr>
            <a:r>
              <a:rPr lang="en-US" sz="2800">
                <a:ea typeface="+mn-lt"/>
                <a:cs typeface="+mn-lt"/>
              </a:rPr>
              <a:t> They are reviewed w.r.t the Test Plan and SRS or baselined document with versioning.</a:t>
            </a:r>
            <a:endParaRPr lang="en-US" sz="2800">
              <a:cs typeface="Calibri"/>
            </a:endParaRPr>
          </a:p>
          <a:p>
            <a:pPr>
              <a:buFont typeface="Arial"/>
              <a:buChar char="•"/>
            </a:pPr>
            <a:r>
              <a:rPr lang="en-US" sz="2800">
                <a:ea typeface="+mn-lt"/>
                <a:cs typeface="+mn-lt"/>
              </a:rPr>
              <a:t> In Agile the cycles are small hence the review is done accordingly. </a:t>
            </a:r>
            <a:endParaRPr lang="en-US" sz="2800" dirty="0">
              <a:ea typeface="+mn-lt"/>
              <a:cs typeface="+mn-lt"/>
            </a:endParaRPr>
          </a:p>
          <a:p>
            <a:pPr>
              <a:buFont typeface="Arial"/>
              <a:buChar char="•"/>
            </a:pPr>
            <a:r>
              <a:rPr lang="en-US" sz="2800">
                <a:ea typeface="+mn-lt"/>
                <a:cs typeface="+mn-lt"/>
              </a:rPr>
              <a:t> Any change undergoes a change request process and approval from the stakeholders</a:t>
            </a:r>
            <a:endParaRPr lang="en-US" sz="2800">
              <a:cs typeface="Calibri"/>
            </a:endParaRPr>
          </a:p>
        </p:txBody>
      </p:sp>
    </p:spTree>
    <p:extLst>
      <p:ext uri="{BB962C8B-B14F-4D97-AF65-F5344CB8AC3E}">
        <p14:creationId xmlns:p14="http://schemas.microsoft.com/office/powerpoint/2010/main" val="164960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286109"/>
            <a:ext cx="8665231" cy="639762"/>
          </a:xfrm>
        </p:spPr>
        <p:txBody>
          <a:bodyPr>
            <a:noAutofit/>
          </a:bodyPr>
          <a:lstStyle/>
          <a:p>
            <a:r>
              <a:rPr lang="en-US" sz="3600" spc="300">
                <a:ea typeface="+mj-lt"/>
                <a:cs typeface="+mj-lt"/>
              </a:rPr>
              <a:t>Test Case Execution</a:t>
            </a:r>
            <a:endParaRPr lang="en-US">
              <a:ea typeface="+mj-lt"/>
              <a:cs typeface="+mj-lt"/>
            </a:endParaRPr>
          </a:p>
        </p:txBody>
      </p:sp>
      <p:sp>
        <p:nvSpPr>
          <p:cNvPr id="3" name="TextBox 2">
            <a:extLst>
              <a:ext uri="{FF2B5EF4-FFF2-40B4-BE49-F238E27FC236}">
                <a16:creationId xmlns:a16="http://schemas.microsoft.com/office/drawing/2014/main" id="{A9DFD696-81E2-4F9A-8744-278472DB61B6}"/>
              </a:ext>
            </a:extLst>
          </p:cNvPr>
          <p:cNvSpPr txBox="1"/>
          <p:nvPr/>
        </p:nvSpPr>
        <p:spPr>
          <a:xfrm>
            <a:off x="238665" y="856891"/>
            <a:ext cx="8681047"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800">
                <a:ea typeface="+mn-lt"/>
                <a:cs typeface="+mn-lt"/>
              </a:rPr>
              <a:t>For execution of test cases any tool like ALM, Jira, Bugzilla etc.. are used. Earlier it was through Excel files.</a:t>
            </a:r>
            <a:endParaRPr lang="en-US">
              <a:ea typeface="+mn-lt"/>
              <a:cs typeface="+mn-lt"/>
            </a:endParaRPr>
          </a:p>
          <a:p>
            <a:pPr>
              <a:buFont typeface="Arial"/>
              <a:buChar char="•"/>
            </a:pPr>
            <a:r>
              <a:rPr lang="en-US" sz="2800">
                <a:ea typeface="+mn-lt"/>
                <a:cs typeface="+mn-lt"/>
              </a:rPr>
              <a:t>A test case should be written in such a way that anyone should be able to execute it with ease while reading them. In the same way as test cases are written and reviewed, Test cases are also executed by different people giving there execution results with screenshots. Screenshots are the primary source of proof on the results.</a:t>
            </a:r>
            <a:endParaRPr lang="en-US">
              <a:ea typeface="+mn-lt"/>
              <a:cs typeface="+mn-lt"/>
            </a:endParaRPr>
          </a:p>
          <a:p>
            <a:pPr>
              <a:buFont typeface="Arial"/>
              <a:buChar char="•"/>
            </a:pPr>
            <a:r>
              <a:rPr lang="en-US" sz="2800">
                <a:ea typeface="+mn-lt"/>
                <a:cs typeface="+mn-lt"/>
              </a:rPr>
              <a:t>Test case execution reports are generated using tools or can be done through Excel as well if the tool used is excel.</a:t>
            </a:r>
            <a:endParaRPr lang="en-US">
              <a:ea typeface="+mn-lt"/>
              <a:cs typeface="+mn-lt"/>
            </a:endParaRPr>
          </a:p>
          <a:p>
            <a:pPr>
              <a:buFont typeface="Arial"/>
              <a:buChar char="•"/>
            </a:pPr>
            <a:r>
              <a:rPr lang="en-US" sz="2800">
                <a:ea typeface="+mn-lt"/>
                <a:cs typeface="+mn-lt"/>
              </a:rPr>
              <a:t>Execution reports give an idea of the health of the application developed</a:t>
            </a:r>
            <a:endParaRPr lang="en-US"/>
          </a:p>
        </p:txBody>
      </p:sp>
    </p:spTree>
    <p:extLst>
      <p:ext uri="{BB962C8B-B14F-4D97-AF65-F5344CB8AC3E}">
        <p14:creationId xmlns:p14="http://schemas.microsoft.com/office/powerpoint/2010/main" val="1486211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286109"/>
            <a:ext cx="8665231" cy="639762"/>
          </a:xfrm>
        </p:spPr>
        <p:txBody>
          <a:bodyPr>
            <a:noAutofit/>
          </a:bodyPr>
          <a:lstStyle/>
          <a:p>
            <a:r>
              <a:rPr lang="en-US" sz="3600" spc="300">
                <a:ea typeface="+mj-lt"/>
                <a:cs typeface="+mj-lt"/>
              </a:rPr>
              <a:t>Defects </a:t>
            </a:r>
            <a:endParaRPr lang="en-US"/>
          </a:p>
        </p:txBody>
      </p:sp>
      <p:sp>
        <p:nvSpPr>
          <p:cNvPr id="3" name="TextBox 2">
            <a:extLst>
              <a:ext uri="{FF2B5EF4-FFF2-40B4-BE49-F238E27FC236}">
                <a16:creationId xmlns:a16="http://schemas.microsoft.com/office/drawing/2014/main" id="{A9DFD696-81E2-4F9A-8744-278472DB61B6}"/>
              </a:ext>
            </a:extLst>
          </p:cNvPr>
          <p:cNvSpPr txBox="1"/>
          <p:nvPr/>
        </p:nvSpPr>
        <p:spPr>
          <a:xfrm>
            <a:off x="238665" y="856891"/>
            <a:ext cx="8681047"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800">
                <a:ea typeface="+mn-lt"/>
                <a:cs typeface="+mn-lt"/>
              </a:rPr>
              <a:t>Defects found are logged in the tool or excel as provided.</a:t>
            </a:r>
            <a:endParaRPr lang="en-US">
              <a:ea typeface="+mn-lt"/>
              <a:cs typeface="+mn-lt"/>
            </a:endParaRPr>
          </a:p>
          <a:p>
            <a:pPr>
              <a:buFont typeface="Arial"/>
              <a:buChar char="•"/>
            </a:pPr>
            <a:r>
              <a:rPr lang="en-US" sz="2800">
                <a:ea typeface="+mn-lt"/>
                <a:cs typeface="+mn-lt"/>
              </a:rPr>
              <a:t>Defects can be categorized into High, Medium, low or Showstopper, Sev1, Sev 2, Sev3 etc..  and can be prioritized as P1, P2, P3 or High, Medium, Low.</a:t>
            </a:r>
            <a:endParaRPr lang="en-US">
              <a:ea typeface="+mn-lt"/>
              <a:cs typeface="+mn-lt"/>
            </a:endParaRPr>
          </a:p>
          <a:p>
            <a:pPr>
              <a:buFont typeface="Arial"/>
              <a:buChar char="•"/>
            </a:pPr>
            <a:r>
              <a:rPr lang="en-US" sz="2800">
                <a:ea typeface="+mn-lt"/>
                <a:cs typeface="+mn-lt"/>
              </a:rPr>
              <a:t>A defect may be severe but may not be prior similarly a defect may be prior but may not be severe. Eg: for business its logo is imp. Which is not a severe defect but it is of high priority.</a:t>
            </a:r>
            <a:endParaRPr lang="en-US">
              <a:ea typeface="+mn-lt"/>
              <a:cs typeface="+mn-lt"/>
            </a:endParaRPr>
          </a:p>
          <a:p>
            <a:pPr>
              <a:buFont typeface="Arial"/>
              <a:buChar char="•"/>
            </a:pPr>
            <a:r>
              <a:rPr lang="en-US" sz="2800">
                <a:ea typeface="+mn-lt"/>
                <a:cs typeface="+mn-lt"/>
              </a:rPr>
              <a:t>Show stoppers means no more testing can be conducted until fixed coz they stop the further actions to be performed.</a:t>
            </a:r>
            <a:endParaRPr lang="en-US">
              <a:ea typeface="+mn-lt"/>
              <a:cs typeface="+mn-lt"/>
            </a:endParaRPr>
          </a:p>
          <a:p>
            <a:pPr>
              <a:buFont typeface="Arial"/>
              <a:buChar char="•"/>
            </a:pPr>
            <a:r>
              <a:rPr lang="en-US" sz="2800">
                <a:ea typeface="+mn-lt"/>
                <a:cs typeface="+mn-lt"/>
              </a:rPr>
              <a:t>Defects should be mapped to the test cases. One test case may have multiple defects. All should be mapped to the respective test cases.</a:t>
            </a:r>
            <a:endParaRPr lang="en-US"/>
          </a:p>
        </p:txBody>
      </p:sp>
    </p:spTree>
    <p:extLst>
      <p:ext uri="{BB962C8B-B14F-4D97-AF65-F5344CB8AC3E}">
        <p14:creationId xmlns:p14="http://schemas.microsoft.com/office/powerpoint/2010/main" val="980734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286109"/>
            <a:ext cx="8665231" cy="639762"/>
          </a:xfrm>
        </p:spPr>
        <p:txBody>
          <a:bodyPr>
            <a:noAutofit/>
          </a:bodyPr>
          <a:lstStyle/>
          <a:p>
            <a:r>
              <a:rPr lang="en-US" sz="3600" spc="300">
                <a:ea typeface="+mj-lt"/>
                <a:cs typeface="+mj-lt"/>
              </a:rPr>
              <a:t>Defects Life Cycle</a:t>
            </a:r>
            <a:endParaRPr lang="en-US"/>
          </a:p>
        </p:txBody>
      </p:sp>
      <p:sp>
        <p:nvSpPr>
          <p:cNvPr id="3" name="TextBox 2">
            <a:extLst>
              <a:ext uri="{FF2B5EF4-FFF2-40B4-BE49-F238E27FC236}">
                <a16:creationId xmlns:a16="http://schemas.microsoft.com/office/drawing/2014/main" id="{A9DFD696-81E2-4F9A-8744-278472DB61B6}"/>
              </a:ext>
            </a:extLst>
          </p:cNvPr>
          <p:cNvSpPr txBox="1"/>
          <p:nvPr/>
        </p:nvSpPr>
        <p:spPr>
          <a:xfrm>
            <a:off x="238665" y="1475117"/>
            <a:ext cx="8681047"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3200">
                <a:ea typeface="+mn-lt"/>
                <a:cs typeface="+mn-lt"/>
              </a:rPr>
              <a:t>A Defect life cycle, also known as a Bug life cycle, is a cycle of a defect from which it goes through covering the different states in its entire life. </a:t>
            </a:r>
          </a:p>
          <a:p>
            <a:pPr>
              <a:buFont typeface="Arial"/>
              <a:buChar char="•"/>
            </a:pPr>
            <a:r>
              <a:rPr lang="en-US" sz="3200">
                <a:ea typeface="+mn-lt"/>
                <a:cs typeface="+mn-lt"/>
              </a:rPr>
              <a:t>This starts as soon as any new defect is found by a tester and comes to an end when a tester closes that defect assuring that it won't get reproduced again</a:t>
            </a:r>
            <a:endParaRPr lang="en-US" sz="3200">
              <a:cs typeface="Calibri"/>
            </a:endParaRPr>
          </a:p>
        </p:txBody>
      </p:sp>
    </p:spTree>
    <p:extLst>
      <p:ext uri="{BB962C8B-B14F-4D97-AF65-F5344CB8AC3E}">
        <p14:creationId xmlns:p14="http://schemas.microsoft.com/office/powerpoint/2010/main" val="375481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228600"/>
            <a:ext cx="8665231" cy="639762"/>
          </a:xfrm>
        </p:spPr>
        <p:txBody>
          <a:bodyPr>
            <a:noAutofit/>
          </a:bodyPr>
          <a:lstStyle/>
          <a:p>
            <a:r>
              <a:rPr lang="en-US" sz="3600" spc="300" dirty="0">
                <a:ea typeface="+mj-lt"/>
                <a:cs typeface="+mj-lt"/>
              </a:rPr>
              <a:t>Test Scenarios &amp; Test Case authoring</a:t>
            </a:r>
            <a:endParaRPr lang="en-US" sz="3600">
              <a:cs typeface="Calibri"/>
            </a:endParaRPr>
          </a:p>
        </p:txBody>
      </p:sp>
      <p:sp>
        <p:nvSpPr>
          <p:cNvPr id="3" name="TextBox 2">
            <a:extLst>
              <a:ext uri="{FF2B5EF4-FFF2-40B4-BE49-F238E27FC236}">
                <a16:creationId xmlns:a16="http://schemas.microsoft.com/office/drawing/2014/main" id="{A9DFD696-81E2-4F9A-8744-278472DB61B6}"/>
              </a:ext>
            </a:extLst>
          </p:cNvPr>
          <p:cNvSpPr txBox="1"/>
          <p:nvPr/>
        </p:nvSpPr>
        <p:spPr>
          <a:xfrm>
            <a:off x="296174" y="1000665"/>
            <a:ext cx="8623539"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200" dirty="0">
                <a:ea typeface="+mn-lt"/>
                <a:cs typeface="+mn-lt"/>
              </a:rPr>
              <a:t>Test case consist of a set of input values, execution precondition, expected results and executed post condition, developed to cover certain test condition</a:t>
            </a:r>
          </a:p>
          <a:p>
            <a:pPr marL="285750" indent="-285750">
              <a:buFont typeface="Arial"/>
              <a:buChar char="•"/>
            </a:pPr>
            <a:r>
              <a:rPr lang="en-US" sz="3200" dirty="0">
                <a:ea typeface="+mn-lt"/>
                <a:cs typeface="+mn-lt"/>
              </a:rPr>
              <a:t>Test scenario is a test procedure, includes an end to end functionality to be tested</a:t>
            </a:r>
          </a:p>
          <a:p>
            <a:pPr marL="285750" indent="-285750">
              <a:buFont typeface="Arial"/>
              <a:buChar char="•"/>
            </a:pPr>
            <a:r>
              <a:rPr lang="en-US" sz="3200" dirty="0">
                <a:ea typeface="+mn-lt"/>
                <a:cs typeface="+mn-lt"/>
              </a:rPr>
              <a:t>A Test Scenarios has one or many relations with Test Case, meaning a scenario can have multiple test cases</a:t>
            </a:r>
            <a:endParaRPr lang="en-US" sz="3200">
              <a:ea typeface="+mn-lt"/>
              <a:cs typeface="+mn-lt"/>
            </a:endParaRPr>
          </a:p>
          <a:p>
            <a:pPr marL="285750" indent="-285750">
              <a:buFont typeface="Arial"/>
              <a:buChar char="•"/>
            </a:pPr>
            <a:r>
              <a:rPr lang="en-US" sz="3200" dirty="0">
                <a:ea typeface="+mn-lt"/>
                <a:cs typeface="+mn-lt"/>
              </a:rPr>
              <a:t>Test Case is a set of actions executed to verify particular features or functionality whereas Test Scenario is any functionality that can be tested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286109"/>
            <a:ext cx="8665231" cy="639762"/>
          </a:xfrm>
        </p:spPr>
        <p:txBody>
          <a:bodyPr>
            <a:noAutofit/>
          </a:bodyPr>
          <a:lstStyle/>
          <a:p>
            <a:r>
              <a:rPr lang="en-US" sz="3600" spc="300">
                <a:ea typeface="+mj-lt"/>
                <a:cs typeface="+mj-lt"/>
              </a:rPr>
              <a:t>Defects Life Cycle</a:t>
            </a:r>
            <a:endParaRPr lang="en-US"/>
          </a:p>
        </p:txBody>
      </p:sp>
      <p:pic>
        <p:nvPicPr>
          <p:cNvPr id="4" name="Picture 4" descr="A close up of a map&#10;&#10;Description generated with high confidence">
            <a:extLst>
              <a:ext uri="{FF2B5EF4-FFF2-40B4-BE49-F238E27FC236}">
                <a16:creationId xmlns:a16="http://schemas.microsoft.com/office/drawing/2014/main" id="{6F0086E1-C33E-4CCF-AC5D-A0208B20F118}"/>
              </a:ext>
            </a:extLst>
          </p:cNvPr>
          <p:cNvPicPr>
            <a:picLocks noChangeAspect="1"/>
          </p:cNvPicPr>
          <p:nvPr/>
        </p:nvPicPr>
        <p:blipFill>
          <a:blip r:embed="rId2"/>
          <a:stretch>
            <a:fillRect/>
          </a:stretch>
        </p:blipFill>
        <p:spPr>
          <a:xfrm>
            <a:off x="310551" y="829800"/>
            <a:ext cx="8335991" cy="5917266"/>
          </a:xfrm>
          <a:prstGeom prst="rect">
            <a:avLst/>
          </a:prstGeom>
        </p:spPr>
      </p:pic>
    </p:spTree>
    <p:extLst>
      <p:ext uri="{BB962C8B-B14F-4D97-AF65-F5344CB8AC3E}">
        <p14:creationId xmlns:p14="http://schemas.microsoft.com/office/powerpoint/2010/main" val="2966094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286109"/>
            <a:ext cx="8665231" cy="639762"/>
          </a:xfrm>
        </p:spPr>
        <p:txBody>
          <a:bodyPr>
            <a:noAutofit/>
          </a:bodyPr>
          <a:lstStyle/>
          <a:p>
            <a:r>
              <a:rPr lang="en-US" sz="3600" spc="300">
                <a:ea typeface="+mj-lt"/>
                <a:cs typeface="+mj-lt"/>
              </a:rPr>
              <a:t>Requirement Traceability Matrix</a:t>
            </a:r>
            <a:endParaRPr lang="en-US"/>
          </a:p>
        </p:txBody>
      </p:sp>
      <p:sp>
        <p:nvSpPr>
          <p:cNvPr id="3" name="TextBox 2">
            <a:extLst>
              <a:ext uri="{FF2B5EF4-FFF2-40B4-BE49-F238E27FC236}">
                <a16:creationId xmlns:a16="http://schemas.microsoft.com/office/drawing/2014/main" id="{A9DFD696-81E2-4F9A-8744-278472DB61B6}"/>
              </a:ext>
            </a:extLst>
          </p:cNvPr>
          <p:cNvSpPr txBox="1"/>
          <p:nvPr/>
        </p:nvSpPr>
        <p:spPr>
          <a:xfrm>
            <a:off x="238665" y="1475117"/>
            <a:ext cx="8681047"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3200">
                <a:ea typeface="+mn-lt"/>
                <a:cs typeface="+mn-lt"/>
              </a:rPr>
              <a:t> RTM is a document that maps and traces user requirement with test cases. </a:t>
            </a:r>
            <a:endParaRPr lang="en-US">
              <a:ea typeface="+mn-lt"/>
              <a:cs typeface="+mn-lt"/>
            </a:endParaRPr>
          </a:p>
          <a:p>
            <a:pPr>
              <a:buFont typeface="Arial"/>
              <a:buChar char="•"/>
            </a:pPr>
            <a:r>
              <a:rPr lang="en-US" sz="3200">
                <a:ea typeface="+mn-lt"/>
                <a:cs typeface="+mn-lt"/>
              </a:rPr>
              <a:t> It captures all requirements proposed by the client and requirement traceability in a single document, delivered at the conclusion of the Software devlopement life cycle. </a:t>
            </a:r>
            <a:endParaRPr lang="en-US">
              <a:ea typeface="+mn-lt"/>
              <a:cs typeface="+mn-lt"/>
            </a:endParaRPr>
          </a:p>
          <a:p>
            <a:pPr>
              <a:buFont typeface="Arial"/>
              <a:buChar char="•"/>
            </a:pPr>
            <a:r>
              <a:rPr lang="en-US" sz="3200">
                <a:ea typeface="+mn-lt"/>
                <a:cs typeface="+mn-lt"/>
              </a:rPr>
              <a:t> The main purpose of Requirement Traceability Matrix is to validate that all requirements are checked via test cases such that no functionality is unchecked during Software testing</a:t>
            </a:r>
            <a:endParaRPr lang="en-US">
              <a:cs typeface="Calibri"/>
            </a:endParaRPr>
          </a:p>
        </p:txBody>
      </p:sp>
    </p:spTree>
    <p:extLst>
      <p:ext uri="{BB962C8B-B14F-4D97-AF65-F5344CB8AC3E}">
        <p14:creationId xmlns:p14="http://schemas.microsoft.com/office/powerpoint/2010/main" val="232138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228600"/>
            <a:ext cx="8665231" cy="639762"/>
          </a:xfrm>
        </p:spPr>
        <p:txBody>
          <a:bodyPr>
            <a:noAutofit/>
          </a:bodyPr>
          <a:lstStyle/>
          <a:p>
            <a:r>
              <a:rPr lang="en-US" sz="3600" spc="300" dirty="0">
                <a:ea typeface="+mj-lt"/>
                <a:cs typeface="+mj-lt"/>
              </a:rPr>
              <a:t>Example of Test Scenario</a:t>
            </a:r>
            <a:endParaRPr lang="en-US" dirty="0"/>
          </a:p>
        </p:txBody>
      </p:sp>
      <p:sp>
        <p:nvSpPr>
          <p:cNvPr id="3" name="TextBox 2">
            <a:extLst>
              <a:ext uri="{FF2B5EF4-FFF2-40B4-BE49-F238E27FC236}">
                <a16:creationId xmlns:a16="http://schemas.microsoft.com/office/drawing/2014/main" id="{A9DFD696-81E2-4F9A-8744-278472DB61B6}"/>
              </a:ext>
            </a:extLst>
          </p:cNvPr>
          <p:cNvSpPr txBox="1"/>
          <p:nvPr/>
        </p:nvSpPr>
        <p:spPr>
          <a:xfrm>
            <a:off x="296174" y="1000665"/>
            <a:ext cx="8623539" cy="38779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ea typeface="+mn-lt"/>
                <a:cs typeface="+mn-lt"/>
              </a:rPr>
              <a:t>For an eCommerce Application, a few test scenarios would be :</a:t>
            </a:r>
            <a:endParaRPr lang="en-US" dirty="0">
              <a:ea typeface="+mn-lt"/>
              <a:cs typeface="+mn-lt"/>
            </a:endParaRPr>
          </a:p>
          <a:p>
            <a:pPr>
              <a:buFont typeface="Arial"/>
              <a:buChar char="•"/>
            </a:pPr>
            <a:endParaRPr lang="en-US"/>
          </a:p>
          <a:p>
            <a:pPr>
              <a:buFont typeface="Arial"/>
              <a:buChar char="•"/>
            </a:pPr>
            <a:r>
              <a:rPr lang="en-US" sz="3200" dirty="0">
                <a:ea typeface="+mn-lt"/>
                <a:cs typeface="+mn-lt"/>
              </a:rPr>
              <a:t> Test Scenario 1: Check the Search Functionality</a:t>
            </a:r>
            <a:endParaRPr lang="en-US" dirty="0"/>
          </a:p>
          <a:p>
            <a:pPr>
              <a:buFont typeface="Arial"/>
              <a:buChar char="•"/>
            </a:pPr>
            <a:endParaRPr lang="en-US"/>
          </a:p>
          <a:p>
            <a:pPr>
              <a:buFont typeface="Arial"/>
              <a:buChar char="•"/>
            </a:pPr>
            <a:r>
              <a:rPr lang="en-US" sz="3200" dirty="0">
                <a:ea typeface="+mn-lt"/>
                <a:cs typeface="+mn-lt"/>
              </a:rPr>
              <a:t> Test Scenario 2: Check the Payments Functionality</a:t>
            </a:r>
            <a:endParaRPr lang="en-US" dirty="0"/>
          </a:p>
          <a:p>
            <a:pPr>
              <a:buFont typeface="Arial"/>
              <a:buChar char="•"/>
            </a:pPr>
            <a:endParaRPr lang="en-US"/>
          </a:p>
          <a:p>
            <a:pPr marL="285750" indent="-285750">
              <a:buFont typeface="Arial"/>
              <a:buChar char="•"/>
            </a:pPr>
            <a:r>
              <a:rPr lang="en-US" sz="3200" dirty="0">
                <a:ea typeface="+mn-lt"/>
                <a:cs typeface="+mn-lt"/>
              </a:rPr>
              <a:t>Test Scenario 3: Check the Login Functionality</a:t>
            </a:r>
            <a:endParaRPr lang="en-US" dirty="0"/>
          </a:p>
        </p:txBody>
      </p:sp>
    </p:spTree>
    <p:extLst>
      <p:ext uri="{BB962C8B-B14F-4D97-AF65-F5344CB8AC3E}">
        <p14:creationId xmlns:p14="http://schemas.microsoft.com/office/powerpoint/2010/main" val="2810351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228600"/>
            <a:ext cx="8665231" cy="639762"/>
          </a:xfrm>
        </p:spPr>
        <p:txBody>
          <a:bodyPr>
            <a:noAutofit/>
          </a:bodyPr>
          <a:lstStyle/>
          <a:p>
            <a:r>
              <a:rPr lang="en-US" sz="3600" spc="300" dirty="0">
                <a:ea typeface="+mj-lt"/>
                <a:cs typeface="+mj-lt"/>
              </a:rPr>
              <a:t>Example of Test Cases</a:t>
            </a:r>
            <a:endParaRPr lang="en-US" dirty="0"/>
          </a:p>
        </p:txBody>
      </p:sp>
      <p:sp>
        <p:nvSpPr>
          <p:cNvPr id="3" name="TextBox 2">
            <a:extLst>
              <a:ext uri="{FF2B5EF4-FFF2-40B4-BE49-F238E27FC236}">
                <a16:creationId xmlns:a16="http://schemas.microsoft.com/office/drawing/2014/main" id="{A9DFD696-81E2-4F9A-8744-278472DB61B6}"/>
              </a:ext>
            </a:extLst>
          </p:cNvPr>
          <p:cNvSpPr txBox="1"/>
          <p:nvPr/>
        </p:nvSpPr>
        <p:spPr>
          <a:xfrm>
            <a:off x="296174" y="1000665"/>
            <a:ext cx="8623539"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ea typeface="+mn-lt"/>
                <a:cs typeface="+mn-lt"/>
              </a:rPr>
              <a:t>Test cases for the Test Scenario: "Check the Login Functionality" would be:</a:t>
            </a:r>
            <a:endParaRPr lang="en-US" dirty="0"/>
          </a:p>
          <a:p>
            <a:endParaRPr lang="en-US"/>
          </a:p>
          <a:p>
            <a:r>
              <a:rPr lang="en-US" sz="2800" dirty="0">
                <a:ea typeface="+mn-lt"/>
                <a:cs typeface="+mn-lt"/>
              </a:rPr>
              <a:t>Check system behavior when valid email id and password is entered.</a:t>
            </a:r>
            <a:endParaRPr lang="en-US" sz="2800" dirty="0">
              <a:cs typeface="Calibri"/>
            </a:endParaRPr>
          </a:p>
          <a:p>
            <a:r>
              <a:rPr lang="en-US" sz="2800" dirty="0">
                <a:ea typeface="+mn-lt"/>
                <a:cs typeface="+mn-lt"/>
              </a:rPr>
              <a:t>Check system behavior when invalid email id and valid password is entered.</a:t>
            </a:r>
            <a:endParaRPr lang="en-US" sz="2800" dirty="0">
              <a:cs typeface="Calibri"/>
            </a:endParaRPr>
          </a:p>
          <a:p>
            <a:r>
              <a:rPr lang="en-US" sz="2800" dirty="0">
                <a:ea typeface="+mn-lt"/>
                <a:cs typeface="+mn-lt"/>
              </a:rPr>
              <a:t>Check system behavior when valid email id and invalid password is entered.</a:t>
            </a:r>
            <a:endParaRPr lang="en-US" sz="2800" dirty="0">
              <a:cs typeface="Calibri"/>
            </a:endParaRPr>
          </a:p>
          <a:p>
            <a:r>
              <a:rPr lang="en-US" sz="2800" dirty="0">
                <a:ea typeface="+mn-lt"/>
                <a:cs typeface="+mn-lt"/>
              </a:rPr>
              <a:t>Check system behavior when invalid email id and invalid password is entered.</a:t>
            </a:r>
            <a:endParaRPr lang="en-US" sz="2800" dirty="0">
              <a:cs typeface="Calibri"/>
            </a:endParaRPr>
          </a:p>
          <a:p>
            <a:r>
              <a:rPr lang="en-US" sz="2800" dirty="0">
                <a:ea typeface="+mn-lt"/>
                <a:cs typeface="+mn-lt"/>
              </a:rPr>
              <a:t>Check system behavior when email id and password are left blank and Sign in entered.</a:t>
            </a:r>
            <a:endParaRPr lang="en-US" sz="2800" dirty="0">
              <a:cs typeface="Calibri"/>
            </a:endParaRPr>
          </a:p>
          <a:p>
            <a:r>
              <a:rPr lang="en-US" sz="2800" dirty="0">
                <a:ea typeface="+mn-lt"/>
                <a:cs typeface="+mn-lt"/>
              </a:rPr>
              <a:t>Check Forgot your password is working as expected</a:t>
            </a:r>
            <a:endParaRPr lang="en-US" sz="2800" dirty="0">
              <a:cs typeface="Calibri"/>
            </a:endParaRPr>
          </a:p>
        </p:txBody>
      </p:sp>
    </p:spTree>
    <p:extLst>
      <p:ext uri="{BB962C8B-B14F-4D97-AF65-F5344CB8AC3E}">
        <p14:creationId xmlns:p14="http://schemas.microsoft.com/office/powerpoint/2010/main" val="1070582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228600"/>
            <a:ext cx="8665231" cy="639762"/>
          </a:xfrm>
        </p:spPr>
        <p:txBody>
          <a:bodyPr>
            <a:noAutofit/>
          </a:bodyPr>
          <a:lstStyle/>
          <a:p>
            <a:r>
              <a:rPr lang="en-US" sz="3600" spc="300">
                <a:ea typeface="+mj-lt"/>
                <a:cs typeface="+mj-lt"/>
              </a:rPr>
              <a:t>Write Test Cases</a:t>
            </a:r>
            <a:endParaRPr lang="en-US">
              <a:ea typeface="+mj-lt"/>
              <a:cs typeface="+mj-lt"/>
            </a:endParaRPr>
          </a:p>
        </p:txBody>
      </p:sp>
      <p:sp>
        <p:nvSpPr>
          <p:cNvPr id="3" name="TextBox 2">
            <a:extLst>
              <a:ext uri="{FF2B5EF4-FFF2-40B4-BE49-F238E27FC236}">
                <a16:creationId xmlns:a16="http://schemas.microsoft.com/office/drawing/2014/main" id="{A9DFD696-81E2-4F9A-8744-278472DB61B6}"/>
              </a:ext>
            </a:extLst>
          </p:cNvPr>
          <p:cNvSpPr txBox="1"/>
          <p:nvPr/>
        </p:nvSpPr>
        <p:spPr>
          <a:xfrm>
            <a:off x="296174" y="1000665"/>
            <a:ext cx="8623539"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a:ea typeface="+mn-lt"/>
                <a:cs typeface="+mn-lt"/>
              </a:rPr>
              <a:t>Test cases help to verify conformance to applicable standards, guidelines and customer requirements</a:t>
            </a:r>
            <a:endParaRPr lang="en-US">
              <a:cs typeface="Calibri"/>
            </a:endParaRPr>
          </a:p>
          <a:p>
            <a:pPr marL="457200" indent="-457200">
              <a:buFont typeface="Arial"/>
              <a:buChar char="•"/>
            </a:pPr>
            <a:r>
              <a:rPr lang="en-US" sz="3200">
                <a:ea typeface="+mn-lt"/>
                <a:cs typeface="+mn-lt"/>
              </a:rPr>
              <a:t>Helps you to validate expectations and customer requirements</a:t>
            </a:r>
            <a:endParaRPr lang="en-US">
              <a:cs typeface="Calibri"/>
            </a:endParaRPr>
          </a:p>
          <a:p>
            <a:pPr marL="457200" indent="-457200">
              <a:buFont typeface="Arial"/>
              <a:buChar char="•"/>
            </a:pPr>
            <a:r>
              <a:rPr lang="en-US" sz="3200">
                <a:ea typeface="+mn-lt"/>
                <a:cs typeface="+mn-lt"/>
              </a:rPr>
              <a:t>Increased control, logic, and data flow coverage</a:t>
            </a:r>
            <a:endParaRPr lang="en-US">
              <a:cs typeface="Calibri"/>
            </a:endParaRPr>
          </a:p>
          <a:p>
            <a:pPr marL="457200" indent="-457200">
              <a:buFont typeface="Arial"/>
              <a:buChar char="•"/>
            </a:pPr>
            <a:r>
              <a:rPr lang="en-US" sz="3200">
                <a:ea typeface="+mn-lt"/>
                <a:cs typeface="+mn-lt"/>
              </a:rPr>
              <a:t>You can simulate 'real' end user scenarios</a:t>
            </a:r>
            <a:endParaRPr lang="en-US">
              <a:cs typeface="Calibri"/>
            </a:endParaRPr>
          </a:p>
          <a:p>
            <a:pPr marL="457200" indent="-457200">
              <a:buFont typeface="Arial"/>
              <a:buChar char="•"/>
            </a:pPr>
            <a:r>
              <a:rPr lang="en-US" sz="3200">
                <a:ea typeface="+mn-lt"/>
                <a:cs typeface="+mn-lt"/>
              </a:rPr>
              <a:t>Exposes errors or defects</a:t>
            </a:r>
            <a:endParaRPr lang="en-US">
              <a:cs typeface="Calibri"/>
            </a:endParaRPr>
          </a:p>
          <a:p>
            <a:pPr marL="457200" indent="-457200">
              <a:buFont typeface="Arial"/>
              <a:buChar char="•"/>
            </a:pPr>
            <a:r>
              <a:rPr lang="en-US" sz="3200">
                <a:ea typeface="+mn-lt"/>
                <a:cs typeface="+mn-lt"/>
              </a:rPr>
              <a:t>When test cases are written for test execution, the test engineer's work will be organized better and simplified</a:t>
            </a:r>
            <a:endParaRPr lang="en-US">
              <a:cs typeface="Calibri"/>
            </a:endParaRPr>
          </a:p>
        </p:txBody>
      </p:sp>
    </p:spTree>
    <p:extLst>
      <p:ext uri="{BB962C8B-B14F-4D97-AF65-F5344CB8AC3E}">
        <p14:creationId xmlns:p14="http://schemas.microsoft.com/office/powerpoint/2010/main" val="395384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228600"/>
            <a:ext cx="8665231" cy="639762"/>
          </a:xfrm>
        </p:spPr>
        <p:txBody>
          <a:bodyPr>
            <a:noAutofit/>
          </a:bodyPr>
          <a:lstStyle/>
          <a:p>
            <a:r>
              <a:rPr lang="en-US" sz="3600" spc="300">
                <a:ea typeface="+mj-lt"/>
                <a:cs typeface="+mj-lt"/>
              </a:rPr>
              <a:t>Write Test Scenario</a:t>
            </a:r>
            <a:endParaRPr lang="en-US">
              <a:ea typeface="+mj-lt"/>
              <a:cs typeface="+mj-lt"/>
            </a:endParaRPr>
          </a:p>
        </p:txBody>
      </p:sp>
      <p:sp>
        <p:nvSpPr>
          <p:cNvPr id="3" name="TextBox 2">
            <a:extLst>
              <a:ext uri="{FF2B5EF4-FFF2-40B4-BE49-F238E27FC236}">
                <a16:creationId xmlns:a16="http://schemas.microsoft.com/office/drawing/2014/main" id="{A9DFD696-81E2-4F9A-8744-278472DB61B6}"/>
              </a:ext>
            </a:extLst>
          </p:cNvPr>
          <p:cNvSpPr txBox="1"/>
          <p:nvPr/>
        </p:nvSpPr>
        <p:spPr>
          <a:xfrm>
            <a:off x="296174" y="856891"/>
            <a:ext cx="8623539"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800">
                <a:ea typeface="+mn-lt"/>
                <a:cs typeface="+mn-lt"/>
              </a:rPr>
              <a:t> Verify the complete functionality of the software application</a:t>
            </a:r>
            <a:endParaRPr lang="en-US" sz="2800">
              <a:cs typeface="Calibri"/>
            </a:endParaRPr>
          </a:p>
          <a:p>
            <a:pPr>
              <a:buFont typeface="Arial"/>
              <a:buChar char="•"/>
            </a:pPr>
            <a:r>
              <a:rPr lang="en-US" sz="2800">
                <a:ea typeface="+mn-lt"/>
                <a:cs typeface="+mn-lt"/>
              </a:rPr>
              <a:t> Helps to ensure that the business processes and flows are as per the functional requirements</a:t>
            </a:r>
          </a:p>
          <a:p>
            <a:pPr>
              <a:buFont typeface="Arial"/>
              <a:buChar char="•"/>
            </a:pPr>
            <a:r>
              <a:rPr lang="en-US" sz="2800">
                <a:ea typeface="+mn-lt"/>
                <a:cs typeface="+mn-lt"/>
              </a:rPr>
              <a:t> Can be approved by various stakeholders like Business Analyst, Developers, Customers to ensure the Application Under Test is thoroughly tested. </a:t>
            </a:r>
          </a:p>
          <a:p>
            <a:pPr>
              <a:buFont typeface="Arial"/>
              <a:buChar char="•"/>
            </a:pPr>
            <a:r>
              <a:rPr lang="en-US" sz="2800">
                <a:ea typeface="+mn-lt"/>
                <a:cs typeface="+mn-lt"/>
              </a:rPr>
              <a:t> Ensures that the software is working for the most common use cases.</a:t>
            </a:r>
            <a:endParaRPr lang="en-US" sz="2800">
              <a:cs typeface="Calibri"/>
            </a:endParaRPr>
          </a:p>
          <a:p>
            <a:pPr>
              <a:buFont typeface="Arial"/>
              <a:buChar char="•"/>
            </a:pPr>
            <a:r>
              <a:rPr lang="en-US" sz="2800">
                <a:ea typeface="+mn-lt"/>
                <a:cs typeface="+mn-lt"/>
              </a:rPr>
              <a:t> Serve as a quick tool to determine the testing work effort and accordingly create a proposal for the client or organize the workforce.</a:t>
            </a:r>
            <a:endParaRPr lang="en-US" sz="2800">
              <a:cs typeface="Calibri"/>
            </a:endParaRPr>
          </a:p>
          <a:p>
            <a:pPr>
              <a:buFont typeface="Arial"/>
              <a:buChar char="•"/>
            </a:pPr>
            <a:r>
              <a:rPr lang="en-US" sz="2800">
                <a:ea typeface="+mn-lt"/>
                <a:cs typeface="+mn-lt"/>
              </a:rPr>
              <a:t> Help determine the most critical end-to-end transactions or the real use of the software applications</a:t>
            </a:r>
            <a:endParaRPr lang="en-US" sz="2800" dirty="0">
              <a:cs typeface="Calibri"/>
            </a:endParaRPr>
          </a:p>
        </p:txBody>
      </p:sp>
    </p:spTree>
    <p:extLst>
      <p:ext uri="{BB962C8B-B14F-4D97-AF65-F5344CB8AC3E}">
        <p14:creationId xmlns:p14="http://schemas.microsoft.com/office/powerpoint/2010/main" val="1171336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127958"/>
            <a:ext cx="8665231" cy="639762"/>
          </a:xfrm>
        </p:spPr>
        <p:txBody>
          <a:bodyPr>
            <a:noAutofit/>
          </a:bodyPr>
          <a:lstStyle/>
          <a:p>
            <a:r>
              <a:rPr lang="en-US" sz="3600" spc="300">
                <a:ea typeface="+mj-lt"/>
                <a:cs typeface="+mj-lt"/>
              </a:rPr>
              <a:t>Error Guessing</a:t>
            </a:r>
            <a:endParaRPr lang="en-US"/>
          </a:p>
        </p:txBody>
      </p:sp>
      <p:sp>
        <p:nvSpPr>
          <p:cNvPr id="3" name="TextBox 2">
            <a:extLst>
              <a:ext uri="{FF2B5EF4-FFF2-40B4-BE49-F238E27FC236}">
                <a16:creationId xmlns:a16="http://schemas.microsoft.com/office/drawing/2014/main" id="{A9DFD696-81E2-4F9A-8744-278472DB61B6}"/>
              </a:ext>
            </a:extLst>
          </p:cNvPr>
          <p:cNvSpPr txBox="1"/>
          <p:nvPr/>
        </p:nvSpPr>
        <p:spPr>
          <a:xfrm>
            <a:off x="296174" y="598098"/>
            <a:ext cx="8623539"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800">
                <a:ea typeface="+mn-lt"/>
                <a:cs typeface="+mn-lt"/>
              </a:rPr>
              <a:t> An experience-based testing technique where the Test Analyst uses his/her experience to guess the problematic areas of the application.</a:t>
            </a:r>
            <a:endParaRPr lang="en-US" sz="2800">
              <a:cs typeface="Calibri"/>
            </a:endParaRPr>
          </a:p>
          <a:p>
            <a:pPr>
              <a:buFont typeface="Arial"/>
              <a:buChar char="•"/>
            </a:pPr>
            <a:r>
              <a:rPr lang="en-US" sz="2800">
                <a:ea typeface="+mn-lt"/>
                <a:cs typeface="+mn-lt"/>
              </a:rPr>
              <a:t> A type of Black-Box Testing technique and can be viewed as an unstructured approach to Software Testing.</a:t>
            </a:r>
            <a:endParaRPr lang="en-US"/>
          </a:p>
          <a:p>
            <a:pPr>
              <a:buFont typeface="Arial"/>
              <a:buChar char="•"/>
            </a:pPr>
            <a:r>
              <a:rPr lang="en-US" sz="2800">
                <a:ea typeface="+mn-lt"/>
                <a:cs typeface="+mn-lt"/>
              </a:rPr>
              <a:t> Though Error Guessing is one of the key techniques of testing, it does not provide full coverage of the application. It also cannot guarantee that the software has reached the expected quality benchmark.</a:t>
            </a:r>
            <a:endParaRPr lang="en-US">
              <a:ea typeface="+mn-lt"/>
              <a:cs typeface="+mn-lt"/>
            </a:endParaRPr>
          </a:p>
          <a:p>
            <a:pPr>
              <a:buFont typeface="Arial"/>
              <a:buChar char="•"/>
            </a:pPr>
            <a:r>
              <a:rPr lang="en-US" sz="2800">
                <a:ea typeface="+mn-lt"/>
                <a:cs typeface="+mn-lt"/>
              </a:rPr>
              <a:t> This technique should be combined with other techniques to yield better results. For doing this testing, it is essential to have skilled and experienced testers.</a:t>
            </a:r>
            <a:endParaRPr lang="en-US">
              <a:ea typeface="+mn-lt"/>
              <a:cs typeface="+mn-lt"/>
            </a:endParaRPr>
          </a:p>
          <a:p>
            <a:pPr>
              <a:buFont typeface="Arial"/>
              <a:buChar char="•"/>
            </a:pPr>
            <a:r>
              <a:rPr lang="en-US" sz="2800">
                <a:ea typeface="+mn-lt"/>
                <a:cs typeface="+mn-lt"/>
              </a:rPr>
              <a:t> A significant advantage of this testing technique is that it uncovers the defects in the areas which otherwise remains undetected by other formal testing technique</a:t>
            </a:r>
            <a:endParaRPr lang="en-US"/>
          </a:p>
        </p:txBody>
      </p:sp>
    </p:spTree>
    <p:extLst>
      <p:ext uri="{BB962C8B-B14F-4D97-AF65-F5344CB8AC3E}">
        <p14:creationId xmlns:p14="http://schemas.microsoft.com/office/powerpoint/2010/main" val="408698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286109"/>
            <a:ext cx="8665231" cy="639762"/>
          </a:xfrm>
        </p:spPr>
        <p:txBody>
          <a:bodyPr>
            <a:noAutofit/>
          </a:bodyPr>
          <a:lstStyle/>
          <a:p>
            <a:r>
              <a:rPr lang="en-US" sz="3600" spc="300">
                <a:ea typeface="+mj-lt"/>
                <a:cs typeface="+mj-lt"/>
              </a:rPr>
              <a:t>Error Guessing Purpose</a:t>
            </a:r>
            <a:endParaRPr lang="en-US"/>
          </a:p>
        </p:txBody>
      </p:sp>
      <p:sp>
        <p:nvSpPr>
          <p:cNvPr id="3" name="TextBox 2">
            <a:extLst>
              <a:ext uri="{FF2B5EF4-FFF2-40B4-BE49-F238E27FC236}">
                <a16:creationId xmlns:a16="http://schemas.microsoft.com/office/drawing/2014/main" id="{A9DFD696-81E2-4F9A-8744-278472DB61B6}"/>
              </a:ext>
            </a:extLst>
          </p:cNvPr>
          <p:cNvSpPr txBox="1"/>
          <p:nvPr/>
        </p:nvSpPr>
        <p:spPr>
          <a:xfrm>
            <a:off x="238665" y="1561381"/>
            <a:ext cx="868104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3200">
                <a:ea typeface="+mn-lt"/>
                <a:cs typeface="+mn-lt"/>
              </a:rPr>
              <a:t> The main purpose of this technique is to guess possible bugs in the areas where formal testing would not work.</a:t>
            </a:r>
          </a:p>
          <a:p>
            <a:pPr>
              <a:buFont typeface="Arial"/>
              <a:buChar char="•"/>
            </a:pPr>
            <a:r>
              <a:rPr lang="en-US" sz="3200">
                <a:ea typeface="+mn-lt"/>
                <a:cs typeface="+mn-lt"/>
              </a:rPr>
              <a:t> It should obtain an all-inclusive set of testing without any skipped areas, and without creating redundant tests.</a:t>
            </a:r>
          </a:p>
          <a:p>
            <a:pPr>
              <a:buFont typeface="Arial"/>
              <a:buChar char="•"/>
            </a:pPr>
            <a:r>
              <a:rPr lang="en-US" sz="3200">
                <a:ea typeface="+mn-lt"/>
                <a:cs typeface="+mn-lt"/>
              </a:rPr>
              <a:t> This technique compensates for the characteristic incompleteness of Boundary Value Analysis and Equivalence Partitioning techniques</a:t>
            </a:r>
            <a:endParaRPr lang="en-US" sz="3200">
              <a:cs typeface="Calibri"/>
            </a:endParaRPr>
          </a:p>
        </p:txBody>
      </p:sp>
    </p:spTree>
    <p:extLst>
      <p:ext uri="{BB962C8B-B14F-4D97-AF65-F5344CB8AC3E}">
        <p14:creationId xmlns:p14="http://schemas.microsoft.com/office/powerpoint/2010/main" val="3899303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52" y="286109"/>
            <a:ext cx="8665231" cy="639762"/>
          </a:xfrm>
        </p:spPr>
        <p:txBody>
          <a:bodyPr>
            <a:noAutofit/>
          </a:bodyPr>
          <a:lstStyle/>
          <a:p>
            <a:r>
              <a:rPr lang="en-US" sz="3600" spc="300">
                <a:ea typeface="+mj-lt"/>
                <a:cs typeface="+mj-lt"/>
              </a:rPr>
              <a:t>Error Guessing Factors</a:t>
            </a:r>
            <a:endParaRPr lang="en-US"/>
          </a:p>
        </p:txBody>
      </p:sp>
      <p:sp>
        <p:nvSpPr>
          <p:cNvPr id="3" name="TextBox 2">
            <a:extLst>
              <a:ext uri="{FF2B5EF4-FFF2-40B4-BE49-F238E27FC236}">
                <a16:creationId xmlns:a16="http://schemas.microsoft.com/office/drawing/2014/main" id="{A9DFD696-81E2-4F9A-8744-278472DB61B6}"/>
              </a:ext>
            </a:extLst>
          </p:cNvPr>
          <p:cNvSpPr txBox="1"/>
          <p:nvPr/>
        </p:nvSpPr>
        <p:spPr>
          <a:xfrm>
            <a:off x="238665" y="813758"/>
            <a:ext cx="8681047"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    Lessons learned from past releases</a:t>
            </a:r>
            <a:endParaRPr lang="en-US"/>
          </a:p>
          <a:p>
            <a:r>
              <a:rPr lang="en-US" sz="3200">
                <a:ea typeface="+mn-lt"/>
                <a:cs typeface="+mn-lt"/>
              </a:rPr>
              <a:t>⦁    Tester’s intuition</a:t>
            </a:r>
            <a:endParaRPr lang="en-US"/>
          </a:p>
          <a:p>
            <a:r>
              <a:rPr lang="en-US" sz="3200">
                <a:ea typeface="+mn-lt"/>
                <a:cs typeface="+mn-lt"/>
              </a:rPr>
              <a:t>⦁    Historical learning</a:t>
            </a:r>
            <a:endParaRPr lang="en-US"/>
          </a:p>
          <a:p>
            <a:r>
              <a:rPr lang="en-US" sz="3200">
                <a:ea typeface="+mn-lt"/>
                <a:cs typeface="+mn-lt"/>
              </a:rPr>
              <a:t>⦁    Previous defects</a:t>
            </a:r>
            <a:endParaRPr lang="en-US"/>
          </a:p>
          <a:p>
            <a:r>
              <a:rPr lang="en-US" sz="3200">
                <a:ea typeface="+mn-lt"/>
                <a:cs typeface="+mn-lt"/>
              </a:rPr>
              <a:t>⦁    Production tickets</a:t>
            </a:r>
            <a:endParaRPr lang="en-US"/>
          </a:p>
          <a:p>
            <a:r>
              <a:rPr lang="en-US" sz="3200">
                <a:ea typeface="+mn-lt"/>
                <a:cs typeface="+mn-lt"/>
              </a:rPr>
              <a:t>⦁    Review checklist</a:t>
            </a:r>
            <a:endParaRPr lang="en-US"/>
          </a:p>
          <a:p>
            <a:r>
              <a:rPr lang="en-US" sz="3200">
                <a:ea typeface="+mn-lt"/>
                <a:cs typeface="+mn-lt"/>
              </a:rPr>
              <a:t>⦁    Application UI</a:t>
            </a:r>
            <a:endParaRPr lang="en-US"/>
          </a:p>
          <a:p>
            <a:r>
              <a:rPr lang="en-US" sz="3200">
                <a:ea typeface="+mn-lt"/>
                <a:cs typeface="+mn-lt"/>
              </a:rPr>
              <a:t>⦁    Previous test results</a:t>
            </a:r>
            <a:endParaRPr lang="en-US"/>
          </a:p>
          <a:p>
            <a:r>
              <a:rPr lang="en-US" sz="3200">
                <a:ea typeface="+mn-lt"/>
                <a:cs typeface="+mn-lt"/>
              </a:rPr>
              <a:t>⦁    Risk reports of the application</a:t>
            </a:r>
            <a:endParaRPr lang="en-US"/>
          </a:p>
          <a:p>
            <a:r>
              <a:rPr lang="en-US" sz="3200">
                <a:ea typeface="+mn-lt"/>
                <a:cs typeface="+mn-lt"/>
              </a:rPr>
              <a:t>⦁    Variety of data used for testing.</a:t>
            </a:r>
            <a:endParaRPr lang="en-US"/>
          </a:p>
          <a:p>
            <a:r>
              <a:rPr lang="en-US" sz="3200">
                <a:ea typeface="+mn-lt"/>
                <a:cs typeface="+mn-lt"/>
              </a:rPr>
              <a:t>⦁    General testing rules</a:t>
            </a:r>
            <a:endParaRPr lang="en-US"/>
          </a:p>
          <a:p>
            <a:r>
              <a:rPr lang="en-US" sz="3200">
                <a:ea typeface="+mn-lt"/>
                <a:cs typeface="+mn-lt"/>
              </a:rPr>
              <a:t>⦁    Knowledge about Application under test</a:t>
            </a:r>
            <a:endParaRPr lang="en-US"/>
          </a:p>
        </p:txBody>
      </p:sp>
    </p:spTree>
    <p:extLst>
      <p:ext uri="{BB962C8B-B14F-4D97-AF65-F5344CB8AC3E}">
        <p14:creationId xmlns:p14="http://schemas.microsoft.com/office/powerpoint/2010/main" val="1836243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477</Words>
  <Application>Microsoft Office PowerPoint</Application>
  <PresentationFormat>On-screen Show (4:3)</PresentationFormat>
  <Paragraphs>79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Software Testing</vt:lpstr>
      <vt:lpstr>Test Scenarios &amp; Test Case authoring</vt:lpstr>
      <vt:lpstr>Example of Test Scenario</vt:lpstr>
      <vt:lpstr>Example of Test Cases</vt:lpstr>
      <vt:lpstr>Write Test Cases</vt:lpstr>
      <vt:lpstr>Write Test Scenario</vt:lpstr>
      <vt:lpstr>Error Guessing</vt:lpstr>
      <vt:lpstr>Error Guessing Purpose</vt:lpstr>
      <vt:lpstr>Error Guessing Factors</vt:lpstr>
      <vt:lpstr>Error Guessing Advantages</vt:lpstr>
      <vt:lpstr>Error Guessing Drawbacks</vt:lpstr>
      <vt:lpstr>Error Guessing Technique</vt:lpstr>
      <vt:lpstr>Boundary Value Analysis</vt:lpstr>
      <vt:lpstr>Boundary Testing</vt:lpstr>
      <vt:lpstr>Functional Testing</vt:lpstr>
      <vt:lpstr>Review Test Case</vt:lpstr>
      <vt:lpstr>Test Case Execution</vt:lpstr>
      <vt:lpstr>Defects </vt:lpstr>
      <vt:lpstr>Defects Life Cycle</vt:lpstr>
      <vt:lpstr>Defects Life Cycle</vt:lpstr>
      <vt:lpstr>Requirement Traceability 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Lesson 1</dc:title>
  <dc:creator>surendran</dc:creator>
  <cp:lastModifiedBy>Surendran</cp:lastModifiedBy>
  <cp:revision>618</cp:revision>
  <dcterms:created xsi:type="dcterms:W3CDTF">2006-08-16T00:00:00Z</dcterms:created>
  <dcterms:modified xsi:type="dcterms:W3CDTF">2020-01-10T17:53:19Z</dcterms:modified>
</cp:coreProperties>
</file>