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509" y="152400"/>
            <a:ext cx="6477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Tw Cen MT Condensed Extra Bold" pitchFamily="34" charset="0"/>
              </a:rPr>
              <a:t>Case </a:t>
            </a:r>
          </a:p>
          <a:p>
            <a:r>
              <a:rPr lang="en-US" sz="11500" dirty="0" smtClean="0">
                <a:solidFill>
                  <a:schemeClr val="bg1"/>
                </a:solidFill>
                <a:latin typeface="Tw Cen MT Condensed Extra Bold" pitchFamily="34" charset="0"/>
              </a:rPr>
              <a:t>Study </a:t>
            </a:r>
            <a:endParaRPr lang="en-US" sz="115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2050" name="Picture 2" descr="C:\Users\Nexwave\Desktop\Octocat\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2" y="3791090"/>
            <a:ext cx="2801639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4170691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sz="9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Private Repository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5383" y="4267199"/>
            <a:ext cx="224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Only authorized users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can request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 Push into the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6146" name="Picture 2" descr="C:\Users\Nexwave\Pictures\Screenshots\Screenshot 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029"/>
            <a:ext cx="6673900" cy="451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Repository Home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7170" name="Picture 2" descr="C:\Users\Nexwave\Pictures\Screenshots\Screenshot (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0750"/>
            <a:ext cx="69342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4239489"/>
            <a:ext cx="2231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Can use link to upload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Code OR drag and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Drop files. </a:t>
            </a:r>
          </a:p>
          <a:p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File Limit &lt; 25MB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Pull Requests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8195" name="Picture 3" descr="C:\Users\Nexwave\Pictures\Screenshots\Screensh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24545"/>
            <a:ext cx="6219588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600" y="4239487"/>
            <a:ext cx="198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User can check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Requests from other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Users here.</a:t>
            </a:r>
          </a:p>
        </p:txBody>
      </p:sp>
    </p:spTree>
    <p:extLst>
      <p:ext uri="{BB962C8B-B14F-4D97-AF65-F5344CB8AC3E}">
        <p14:creationId xmlns:p14="http://schemas.microsoft.com/office/powerpoint/2010/main" val="15200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Few Commands 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For using GitHub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Through Console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254" y="3657600"/>
            <a:ext cx="859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clone “url”     : To Download the code from Repository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add .           : Adding files to the cache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commit –m “Msg”  : A msg associated with the upload.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push             : Uploading Code to repository.</a:t>
            </a:r>
            <a:endParaRPr lang="en-US" sz="24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0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Marketplace for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Enthusiasts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9218" name="Picture 2" descr="C:\Users\Nexwave\Pictures\Screenshots\Screenshot (1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362200"/>
            <a:ext cx="666881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96269" y="4239487"/>
            <a:ext cx="2247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Explore available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Repositories for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Latest frameworks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And other open source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407671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00200"/>
            <a:ext cx="66294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 smtClean="0">
                <a:solidFill>
                  <a:schemeClr val="bg1"/>
                </a:solidFill>
                <a:latin typeface="Tw Cen MT Condensed Extra Bold" pitchFamily="34" charset="0"/>
              </a:rPr>
              <a:t>Thank</a:t>
            </a:r>
          </a:p>
          <a:p>
            <a:pPr algn="l"/>
            <a:r>
              <a:rPr lang="en-US" sz="13800" dirty="0" smtClean="0">
                <a:solidFill>
                  <a:schemeClr val="bg1"/>
                </a:solidFill>
                <a:latin typeface="Tw Cen MT Condensed Extra Bold" pitchFamily="34" charset="0"/>
              </a:rPr>
              <a:t>You</a:t>
            </a:r>
            <a:endParaRPr lang="en-US" sz="13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146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“</a:t>
            </a:r>
            <a:r>
              <a:rPr lang="en-US" u="sng" dirty="0" smtClean="0">
                <a:solidFill>
                  <a:schemeClr val="bg1"/>
                </a:solidFill>
                <a:latin typeface="Tw Cen MT Condensed Extra Bold" pitchFamily="34" charset="0"/>
              </a:rPr>
              <a:t>NOT FAST JUST FURIOUS</a:t>
            </a: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” 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ANSHUL SHIVHARE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RANVIJAY TANWAR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MRUNANK BHOSALE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2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Team</a:t>
            </a:r>
            <a:endParaRPr lang="en-US" sz="6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300" dirty="0" smtClean="0">
                <a:solidFill>
                  <a:schemeClr val="bg1"/>
                </a:solidFill>
                <a:latin typeface="Tw Cen MT Condensed Extra Bold" pitchFamily="34" charset="0"/>
              </a:rPr>
              <a:t>About</a:t>
            </a: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772400" cy="4297363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It was founded by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Tom Preston-Werner,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Chris Wanstrath, P. J. Hyett,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Scott Chacon</a:t>
            </a:r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 in 2008.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GitHub was originally known as Logical Awesome LLC.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The trademark mascot of GitHub is called </a:t>
            </a:r>
            <a:r>
              <a:rPr lang="en-US" sz="2200" dirty="0" err="1" smtClean="0">
                <a:solidFill>
                  <a:schemeClr val="bg1"/>
                </a:solidFill>
                <a:latin typeface="Tw Cen MT" pitchFamily="34" charset="0"/>
              </a:rPr>
              <a:t>Octocat</a:t>
            </a:r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GitHub is a global company that provides hosting for software development, version control using Git.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 is a distributed version-control system for tracking changes in source code during software development.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 Services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Projects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on GitHub can be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accessed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and 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manipulated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using the standard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Git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command-line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interface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and all of the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standard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Git commands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work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with it.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also allows registered and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unregistered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users to browse public repositories on the site.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site provides social networking-like functions such as feeds, followers, wikis (using wiki software called Gollum) and a social network graph to display how developers work on their versions ("forks") of a repository and what fork (and branch within that fork) is newest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Enterprise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Enterprise is a self-managed version of GitHub with similar functionality. It can be run on an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organization's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own hardware or on a cloud provider, and it has been available since November 2011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w Cen MT" pitchFamily="34" charset="0"/>
              </a:rPr>
              <a:t>To enter the </a:t>
            </a:r>
            <a:r>
              <a:rPr lang="en-US" sz="3200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sz="3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schemeClr val="bg1"/>
                </a:solidFill>
                <a:latin typeface="Tw Cen MT Condensed Extra Bold" pitchFamily="34" charset="0"/>
              </a:rPr>
              <a:t>GitHub Services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526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Tw Cen MT" pitchFamily="34" charset="0"/>
              </a:rPr>
              <a:t>URL : www.github.com</a:t>
            </a:r>
            <a:endParaRPr lang="en-US" sz="28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909" y="304800"/>
            <a:ext cx="61722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 Home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3075" name="Picture 3" descr="C:\Users\Nexwave\Pictures\Screenshots\Screenshot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544823"/>
            <a:ext cx="6855298" cy="41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86600" y="41910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Tw Cen MT" pitchFamily="34" charset="0"/>
              </a:rPr>
              <a:t>Login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  <a:latin typeface="Tw Cen MT" pitchFamily="34" charset="0"/>
              </a:rPr>
              <a:t>Register</a:t>
            </a:r>
            <a:endParaRPr lang="en-US" sz="36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5687291"/>
            <a:ext cx="8039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Tw Cen MT" pitchFamily="34" charset="0"/>
              </a:rPr>
              <a:t>User can also explore existing projects.</a:t>
            </a:r>
            <a:endParaRPr lang="en-US" sz="32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74073"/>
            <a:ext cx="335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User Home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4098" name="Picture 2" descr="C:\Users\Nexwave\Pictures\Screenshots\Screenshot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1676400"/>
            <a:ext cx="6772753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236" y="1600200"/>
            <a:ext cx="50292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Creating a </a:t>
            </a:r>
          </a:p>
          <a:p>
            <a:pPr algn="l"/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Repository</a:t>
            </a:r>
            <a:endParaRPr lang="en-US" sz="6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267200"/>
            <a:ext cx="3395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 is like a new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 Folder which will be public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To every User. 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exwave\Pictures\Screenshots\Screenshot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6488112" cy="411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Public Repository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6657" y="4267200"/>
            <a:ext cx="250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Any User can request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 Push into the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 “NOT FAST JUST FURIOUS” </vt:lpstr>
      <vt:lpstr>About Github</vt:lpstr>
      <vt:lpstr>GitHub Services</vt:lpstr>
      <vt:lpstr>To enter the GITHUB</vt:lpstr>
      <vt:lpstr>Github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“NOT FAST JUST FURIOUS”</dc:title>
  <dc:creator>Nexwave</dc:creator>
  <cp:lastModifiedBy>Nexwave</cp:lastModifiedBy>
  <cp:revision>15</cp:revision>
  <dcterms:created xsi:type="dcterms:W3CDTF">2020-01-13T09:41:59Z</dcterms:created>
  <dcterms:modified xsi:type="dcterms:W3CDTF">2020-01-13T11:35:12Z</dcterms:modified>
</cp:coreProperties>
</file>