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>
      <p:cViewPr varScale="1">
        <p:scale>
          <a:sx n="70" d="100"/>
          <a:sy n="70" d="100"/>
        </p:scale>
        <p:origin x="-123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BA8934-0617-4F25-B923-87F3BC88655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7E56612-3D00-4ADB-9C1C-24C0F49B0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nvijay.amarnath@iiitg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umbia.edu/~jc4133/ADA-Project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ijcaonline.org/volume85/number7/pxc3893218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analytics-vidhya/term-deposit-opening-decision-f57776b8845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53000" y="2057400"/>
            <a:ext cx="5637010" cy="88211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Rockwell" pitchFamily="18" charset="0"/>
              </a:rPr>
              <a:t>*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Rockwell" pitchFamily="18" charset="0"/>
              </a:rPr>
              <a:t>Mini Project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175351" cy="179316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ckwell" pitchFamily="18" charset="0"/>
              </a:rPr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95600"/>
            <a:ext cx="7162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Name – </a:t>
            </a:r>
            <a:r>
              <a:rPr lang="en-US" b="1" dirty="0" err="1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Ranvijay</a:t>
            </a:r>
            <a:r>
              <a:rPr lang="en-US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Patel </a:t>
            </a:r>
            <a:r>
              <a:rPr lang="en-US" b="1" dirty="0" err="1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Amarnath</a:t>
            </a:r>
            <a:endParaRPr lang="en-US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Roll No. – 1901156</a:t>
            </a:r>
          </a:p>
          <a:p>
            <a:endParaRPr lang="en-US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Email  - </a:t>
            </a:r>
            <a:r>
              <a:rPr lang="en-US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hlinkClick r:id="rId2"/>
              </a:rPr>
              <a:t>ranvijay.amarnath@iiitg.ac.in</a:t>
            </a:r>
            <a:endParaRPr lang="en-US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b="1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b="1" dirty="0" smtClean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40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             </a:t>
            </a:r>
            <a:r>
              <a:rPr lang="en-US" sz="4400" b="1" dirty="0" err="1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Litrature</a:t>
            </a:r>
            <a:r>
              <a:rPr lang="en-US" sz="44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K-NN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Accuracy Score = 0.789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1"/>
            <a:ext cx="46482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810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Random forest :</a:t>
            </a:r>
          </a:p>
          <a:p>
            <a:endParaRPr lang="en-US" dirty="0"/>
          </a:p>
          <a:p>
            <a:r>
              <a:rPr lang="en-US" dirty="0" smtClean="0"/>
              <a:t>Accuracy Score : 0.807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76800"/>
            <a:ext cx="4876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Summery :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010400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82097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After according to the table we can say that the Logistic regression model is the best fit model among all three model.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696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Final Conclusion : </a:t>
            </a:r>
          </a:p>
          <a:p>
            <a:endParaRPr lang="en-US" sz="2800" b="1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After </a:t>
            </a:r>
            <a:r>
              <a:rPr lang="en-US" sz="2000" dirty="0" err="1" smtClean="0">
                <a:latin typeface="Cambria Math" pitchFamily="18" charset="0"/>
                <a:ea typeface="Cambria Math" pitchFamily="18" charset="0"/>
              </a:rPr>
              <a:t>Analysing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all three </a:t>
            </a:r>
            <a:r>
              <a:rPr lang="en-US" sz="2000" dirty="0" err="1" smtClean="0">
                <a:latin typeface="Cambria Math" pitchFamily="18" charset="0"/>
                <a:ea typeface="Cambria Math" pitchFamily="18" charset="0"/>
              </a:rPr>
              <a:t>articals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In first article MLP is performing the best out of all.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According to second article the random forest is best.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According to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rd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the MLP is the </a:t>
            </a:r>
            <a:r>
              <a:rPr lang="en-US" sz="2000" smtClean="0">
                <a:latin typeface="Cambria Math" pitchFamily="18" charset="0"/>
                <a:ea typeface="Cambria Math" pitchFamily="18" charset="0"/>
              </a:rPr>
              <a:t>best predictor.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77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Research Paper Survey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: </a:t>
            </a:r>
          </a:p>
          <a:p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Cambria Math" pitchFamily="18" charset="0"/>
                <a:ea typeface="Cambria Math" pitchFamily="18" charset="0"/>
                <a:hlinkClick r:id="rId2"/>
              </a:rPr>
              <a:t>http://www.columbia.edu/~jc4133/ADA-Project.pdf</a:t>
            </a:r>
            <a:endParaRPr lang="en-US" sz="2000" b="1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AutoNum type="arabicPeriod"/>
            </a:pPr>
            <a:endParaRPr lang="en-US" sz="2000" b="1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In this article it uses the following Machine learning model to predict the model.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logistic regression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neural network 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random forest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KNN model</a:t>
            </a:r>
          </a:p>
          <a:p>
            <a:pPr lvl="1"/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After training the datasets using these model, these are the following results has been recorded.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8486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Logistic regression 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practiced 10-fold cross validation to tune parameters for logistic classifier. After we got a tuned model, we tested its performance on the testing set and the accuracy achieved 0.9132.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Resampling results:</a:t>
            </a:r>
          </a:p>
          <a:p>
            <a:pPr marL="800100" lvl="1" indent="-34290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AUC   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Sens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Spec    Accuracy    Kappa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0.936   0.973   0.424      0.912      0.471 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2. Neural Network (MLP)</a:t>
            </a:r>
          </a:p>
          <a:p>
            <a:endParaRPr lang="en-US" sz="2000" b="1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5-fold cross-validation uses to select best parameters for neural network</a:t>
            </a:r>
          </a:p>
          <a:p>
            <a:pPr marL="342900" indent="-342900">
              <a:buFontTx/>
              <a:buChar char="-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AUC values are 0.9516 and 0.9423 for training set and test set.</a:t>
            </a:r>
          </a:p>
          <a:p>
            <a:pPr marL="342900" indent="-342900">
              <a:buFontTx/>
              <a:buChar char="-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3. Random forest : </a:t>
            </a:r>
          </a:p>
          <a:p>
            <a:endParaRPr lang="en-US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AUC for training data is 0.991, for test data is it is 0.9427.</a:t>
            </a:r>
          </a:p>
          <a:p>
            <a:pPr marL="342900" indent="-342900">
              <a:buFontTx/>
              <a:buChar char="-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Tx/>
              <a:buChar char="-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000" b="1" dirty="0" smtClean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5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8382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4. KNN 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AUC score for K- NN is 0.8531.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Comparison : </a:t>
            </a:r>
          </a:p>
          <a:p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76307"/>
              </p:ext>
            </p:extLst>
          </p:nvPr>
        </p:nvGraphicFramePr>
        <p:xfrm>
          <a:off x="990600" y="2514600"/>
          <a:ext cx="7086601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/>
                <a:gridCol w="2024743"/>
                <a:gridCol w="1479620"/>
                <a:gridCol w="888441"/>
                <a:gridCol w="1447801"/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Random Forest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Neural Network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k-NN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Logistic Regression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AUC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0.9427*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0.9423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0.8531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0.9364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Test accuracy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0.9136 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0.9145*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0.9018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0.9137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FPR at TPR=0.99 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0.2642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0.2566*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0.3054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0.3809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029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(* means this algorithm is the best in the given measurement)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Conclusion : 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MLP is performing best among all these.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Neural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network dominates in two measurements and ranked 2nd in AUC, so it’s the most powerful model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In the light of overall test accuracy and AUC, and FPR at TPR=0.99, the best model is neural network. It has the most powerful prediction ability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</a:t>
            </a:r>
            <a:r>
              <a:rPr lang="en-US" sz="2000" dirty="0" smtClean="0">
                <a:hlinkClick r:id="rId2"/>
              </a:rPr>
              <a:t>https://research.ijcaonline.org/volume85/number7/pxc3893218.pdf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 this article, it uses the following machine learning model to train our model and predict the accuracy that how well the model is performing. 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multilayer perception neural network (MLPNN) 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 tree augmented Naïve Bayes (TAN)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logistic regression (LR) 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decision tree model (C5.0)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36"/>
              </p:ext>
            </p:extLst>
          </p:nvPr>
        </p:nvGraphicFramePr>
        <p:xfrm>
          <a:off x="876300" y="1905000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35636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91.97%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65.53%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Table measurement of MLPNN, TAN, LR AND C5.0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7467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mbria Math" pitchFamily="18" charset="0"/>
                <a:ea typeface="Cambria Math" pitchFamily="18" charset="0"/>
              </a:rPr>
              <a:t>Conclusion :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the specificity measure has C5.0 with the highest values in training samples 94.92% and 93.23% for testing samples. From the previews, C5.0 is the best in accuracy, sensitivity, and specificity analysis of training sample.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However, the MLPNN is the best for accuracy; LR takes the best percentage for sensitivity, and C5.0 return to be the best in specificity analysis of testing samples.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0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smtClean="0">
                <a:hlinkClick r:id="rId2"/>
              </a:rPr>
              <a:t>https://medium.com/analytics-vidhya/term-deposit-opening-decision-f57776b88453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 this article it uses  thee model to train our model.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smtClean="0"/>
              <a:t>Logistic regression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K-NN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Random forest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r>
              <a:rPr lang="en-US" sz="2000" b="1" dirty="0" smtClean="0"/>
              <a:t>1. </a:t>
            </a:r>
            <a:r>
              <a:rPr lang="en-US" sz="2000" b="1" dirty="0"/>
              <a:t>Logistic Regression</a:t>
            </a:r>
          </a:p>
          <a:p>
            <a:endParaRPr lang="en-US" dirty="0" smtClean="0"/>
          </a:p>
          <a:p>
            <a:r>
              <a:rPr lang="en-US" dirty="0" smtClean="0"/>
              <a:t>Accuracy score : 0.815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800601"/>
            <a:ext cx="5562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33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98</TotalTime>
  <Words>610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VENDEORS</dc:creator>
  <cp:lastModifiedBy>VENDEORS</cp:lastModifiedBy>
  <cp:revision>11</cp:revision>
  <dcterms:created xsi:type="dcterms:W3CDTF">2021-11-14T16:43:03Z</dcterms:created>
  <dcterms:modified xsi:type="dcterms:W3CDTF">2021-11-14T18:28:07Z</dcterms:modified>
</cp:coreProperties>
</file>