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2225E9-8F7F-45C6-9992-F83B814E7239}" v="47" dt="2025-06-18T12:41:07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4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熙 冉" userId="63b4fdb4817ec795" providerId="LiveId" clId="{A22225E9-8F7F-45C6-9992-F83B814E7239}"/>
    <pc:docChg chg="custSel addSld modSld">
      <pc:chgData name="熙 冉" userId="63b4fdb4817ec795" providerId="LiveId" clId="{A22225E9-8F7F-45C6-9992-F83B814E7239}" dt="2025-06-18T12:41:31.445" v="141" actId="11529"/>
      <pc:docMkLst>
        <pc:docMk/>
      </pc:docMkLst>
      <pc:sldChg chg="addSp delSp modSp mod">
        <pc:chgData name="熙 冉" userId="63b4fdb4817ec795" providerId="LiveId" clId="{A22225E9-8F7F-45C6-9992-F83B814E7239}" dt="2025-06-18T12:41:31.445" v="141" actId="11529"/>
        <pc:sldMkLst>
          <pc:docMk/>
          <pc:sldMk cId="1779563863" sldId="256"/>
        </pc:sldMkLst>
        <pc:spChg chg="mod">
          <ac:chgData name="熙 冉" userId="63b4fdb4817ec795" providerId="LiveId" clId="{A22225E9-8F7F-45C6-9992-F83B814E7239}" dt="2025-06-18T12:33:28.439" v="19"/>
          <ac:spMkLst>
            <pc:docMk/>
            <pc:sldMk cId="1779563863" sldId="256"/>
            <ac:spMk id="4" creationId="{18A3A750-3116-75E7-28E2-AF2378660F1D}"/>
          </ac:spMkLst>
        </pc:spChg>
        <pc:spChg chg="mod">
          <ac:chgData name="熙 冉" userId="63b4fdb4817ec795" providerId="LiveId" clId="{A22225E9-8F7F-45C6-9992-F83B814E7239}" dt="2025-06-18T12:34:03.556" v="41" actId="122"/>
          <ac:spMkLst>
            <pc:docMk/>
            <pc:sldMk cId="1779563863" sldId="256"/>
            <ac:spMk id="6" creationId="{43989C74-FA32-857D-EAF0-00A347077A21}"/>
          </ac:spMkLst>
        </pc:spChg>
        <pc:spChg chg="add mod">
          <ac:chgData name="熙 冉" userId="63b4fdb4817ec795" providerId="LiveId" clId="{A22225E9-8F7F-45C6-9992-F83B814E7239}" dt="2025-06-18T12:33:44.565" v="29" actId="14100"/>
          <ac:spMkLst>
            <pc:docMk/>
            <pc:sldMk cId="1779563863" sldId="256"/>
            <ac:spMk id="9" creationId="{58C69177-BA1C-2EAA-909B-661D5475CB63}"/>
          </ac:spMkLst>
        </pc:spChg>
        <pc:spChg chg="add mod">
          <ac:chgData name="熙 冉" userId="63b4fdb4817ec795" providerId="LiveId" clId="{A22225E9-8F7F-45C6-9992-F83B814E7239}" dt="2025-06-18T12:34:27.435" v="50" actId="14100"/>
          <ac:spMkLst>
            <pc:docMk/>
            <pc:sldMk cId="1779563863" sldId="256"/>
            <ac:spMk id="10" creationId="{6A7F3761-C44F-399F-CFA2-518ED6253AE9}"/>
          </ac:spMkLst>
        </pc:spChg>
        <pc:spChg chg="add mod">
          <ac:chgData name="熙 冉" userId="63b4fdb4817ec795" providerId="LiveId" clId="{A22225E9-8F7F-45C6-9992-F83B814E7239}" dt="2025-06-18T12:34:55.874" v="65"/>
          <ac:spMkLst>
            <pc:docMk/>
            <pc:sldMk cId="1779563863" sldId="256"/>
            <ac:spMk id="11" creationId="{3DF46A0D-992F-D5D1-1CDA-1C246631BA53}"/>
          </ac:spMkLst>
        </pc:spChg>
        <pc:spChg chg="add mod">
          <ac:chgData name="熙 冉" userId="63b4fdb4817ec795" providerId="LiveId" clId="{A22225E9-8F7F-45C6-9992-F83B814E7239}" dt="2025-06-18T12:35:14.898" v="73"/>
          <ac:spMkLst>
            <pc:docMk/>
            <pc:sldMk cId="1779563863" sldId="256"/>
            <ac:spMk id="12" creationId="{ADA56D59-28B1-0F47-8616-4EFF8BB03D1B}"/>
          </ac:spMkLst>
        </pc:spChg>
        <pc:spChg chg="add mod">
          <ac:chgData name="熙 冉" userId="63b4fdb4817ec795" providerId="LiveId" clId="{A22225E9-8F7F-45C6-9992-F83B814E7239}" dt="2025-06-18T12:36:01.657" v="93"/>
          <ac:spMkLst>
            <pc:docMk/>
            <pc:sldMk cId="1779563863" sldId="256"/>
            <ac:spMk id="13" creationId="{9412A52B-DFBF-86CF-1FDB-C0670ED99814}"/>
          </ac:spMkLst>
        </pc:spChg>
        <pc:spChg chg="add mod">
          <ac:chgData name="熙 冉" userId="63b4fdb4817ec795" providerId="LiveId" clId="{A22225E9-8F7F-45C6-9992-F83B814E7239}" dt="2025-06-18T12:36:21.553" v="101"/>
          <ac:spMkLst>
            <pc:docMk/>
            <pc:sldMk cId="1779563863" sldId="256"/>
            <ac:spMk id="14" creationId="{6EF2F478-2762-65F0-34BF-3060EA1F9263}"/>
          </ac:spMkLst>
        </pc:spChg>
        <pc:spChg chg="add mod">
          <ac:chgData name="熙 冉" userId="63b4fdb4817ec795" providerId="LiveId" clId="{A22225E9-8F7F-45C6-9992-F83B814E7239}" dt="2025-06-18T12:41:07.657" v="140"/>
          <ac:spMkLst>
            <pc:docMk/>
            <pc:sldMk cId="1779563863" sldId="256"/>
            <ac:spMk id="17" creationId="{176EBDBB-C7BF-E68D-AD72-0582AC411867}"/>
          </ac:spMkLst>
        </pc:spChg>
        <pc:spChg chg="add mod">
          <ac:chgData name="熙 冉" userId="63b4fdb4817ec795" providerId="LiveId" clId="{A22225E9-8F7F-45C6-9992-F83B814E7239}" dt="2025-06-18T12:40:36.047" v="135" actId="1076"/>
          <ac:spMkLst>
            <pc:docMk/>
            <pc:sldMk cId="1779563863" sldId="256"/>
            <ac:spMk id="23" creationId="{F857BBDA-061C-EC82-0141-4F73A952F2A8}"/>
          </ac:spMkLst>
        </pc:spChg>
        <pc:cxnChg chg="add">
          <ac:chgData name="熙 冉" userId="63b4fdb4817ec795" providerId="LiveId" clId="{A22225E9-8F7F-45C6-9992-F83B814E7239}" dt="2025-06-18T12:36:57.178" v="102" actId="11529"/>
          <ac:cxnSpMkLst>
            <pc:docMk/>
            <pc:sldMk cId="1779563863" sldId="256"/>
            <ac:cxnSpMk id="16" creationId="{76062051-990D-8E3E-4568-5DEA35FA85F9}"/>
          </ac:cxnSpMkLst>
        </pc:cxnChg>
        <pc:cxnChg chg="add del mod">
          <ac:chgData name="熙 冉" userId="63b4fdb4817ec795" providerId="LiveId" clId="{A22225E9-8F7F-45C6-9992-F83B814E7239}" dt="2025-06-18T12:39:47.609" v="122" actId="478"/>
          <ac:cxnSpMkLst>
            <pc:docMk/>
            <pc:sldMk cId="1779563863" sldId="256"/>
            <ac:cxnSpMk id="19" creationId="{BBCCABA3-4F4C-6C0C-DF28-0B3BD11439EC}"/>
          </ac:cxnSpMkLst>
        </pc:cxnChg>
        <pc:cxnChg chg="add">
          <ac:chgData name="熙 冉" userId="63b4fdb4817ec795" providerId="LiveId" clId="{A22225E9-8F7F-45C6-9992-F83B814E7239}" dt="2025-06-18T12:41:31.445" v="141" actId="11529"/>
          <ac:cxnSpMkLst>
            <pc:docMk/>
            <pc:sldMk cId="1779563863" sldId="256"/>
            <ac:cxnSpMk id="25" creationId="{E2F90929-62D3-5D9B-302C-C08503D1CA34}"/>
          </ac:cxnSpMkLst>
        </pc:cxnChg>
      </pc:sldChg>
      <pc:sldChg chg="addSp delSp modSp new mod">
        <pc:chgData name="熙 冉" userId="63b4fdb4817ec795" providerId="LiveId" clId="{A22225E9-8F7F-45C6-9992-F83B814E7239}" dt="2025-06-18T12:33:01.259" v="11" actId="255"/>
        <pc:sldMkLst>
          <pc:docMk/>
          <pc:sldMk cId="1152505847" sldId="257"/>
        </pc:sldMkLst>
        <pc:spChg chg="mod">
          <ac:chgData name="熙 冉" userId="63b4fdb4817ec795" providerId="LiveId" clId="{A22225E9-8F7F-45C6-9992-F83B814E7239}" dt="2025-06-18T12:32:49.368" v="7" actId="1076"/>
          <ac:spMkLst>
            <pc:docMk/>
            <pc:sldMk cId="1152505847" sldId="257"/>
            <ac:spMk id="2" creationId="{B913A9AA-0DD4-EF27-E4DF-7FC5FE6BDEDD}"/>
          </ac:spMkLst>
        </pc:spChg>
        <pc:spChg chg="del">
          <ac:chgData name="熙 冉" userId="63b4fdb4817ec795" providerId="LiveId" clId="{A22225E9-8F7F-45C6-9992-F83B814E7239}" dt="2025-06-18T12:32:25.198" v="2" actId="478"/>
          <ac:spMkLst>
            <pc:docMk/>
            <pc:sldMk cId="1152505847" sldId="257"/>
            <ac:spMk id="3" creationId="{45079F8B-17D9-D2DE-E60D-EB2D001FC6B1}"/>
          </ac:spMkLst>
        </pc:spChg>
        <pc:spChg chg="add mod">
          <ac:chgData name="熙 冉" userId="63b4fdb4817ec795" providerId="LiveId" clId="{A22225E9-8F7F-45C6-9992-F83B814E7239}" dt="2025-06-18T12:33:01.259" v="11" actId="255"/>
          <ac:spMkLst>
            <pc:docMk/>
            <pc:sldMk cId="1152505847" sldId="257"/>
            <ac:spMk id="5" creationId="{60766171-DE4F-441D-10ED-9B58A8F16D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14185-63C5-4852-7C64-C8FC86D70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32C796-97B0-797E-2A40-DE7BE4021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CF9BA-6B69-89A2-B2C5-942422D3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32E7-C91B-49FF-BE5F-AED54D63546F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793CB-0380-658C-752F-4C862591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F5E01-6A68-D386-ED5C-5581D041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22A0-F5F0-4086-BCF4-0C428376A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01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58DB2-A84D-0D0D-2E09-A6C60411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3364E4-0D52-82A5-7562-A1A568D3E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E7C67-1A29-2828-5129-DE08E6AD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32E7-C91B-49FF-BE5F-AED54D63546F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54CCA-4DE6-684C-65DA-0118B019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310B3-76E0-54E7-0A59-9E18FAB9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22A0-F5F0-4086-BCF4-0C428376A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57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D36DEF-2C65-CBAA-66C8-6ACED6A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8F899D-48DF-DACF-0727-1DA40696B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04B81-4215-1444-9AD3-96AD0C89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32E7-C91B-49FF-BE5F-AED54D63546F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D435E-EE06-ADDE-87B5-467C5F5D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3B1CC-07A1-07D7-DEA0-74C912CC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22A0-F5F0-4086-BCF4-0C428376A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5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2E755-294A-2D79-1299-BF5E5998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A2E73-5957-B4BE-E577-26CBEB72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62A0C-4CEE-0094-F427-11D9D98B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32E7-C91B-49FF-BE5F-AED54D63546F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FD0121-AA3D-87F7-E812-E6A4F018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DC731-6F10-406C-0F2D-39953888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22A0-F5F0-4086-BCF4-0C428376A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5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37AAB-3FBA-F4E3-56A1-1547E1B1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1B5D8-0EF9-E919-C9BC-7298F79CE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A51E6-C1BB-4820-3625-8D48CC60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32E7-C91B-49FF-BE5F-AED54D63546F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4A1A1-0BCB-D283-F749-49D98274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D46C2-4B9C-DF50-01D7-E89A65B1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22A0-F5F0-4086-BCF4-0C428376A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D5AF0-C0D7-BCDB-9531-051A298D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6E366-3384-7EAE-DB38-14E264995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ABDEA6-974D-1D11-71A3-398B676A2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5C6B21-0F32-CE26-2333-57E16B2F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32E7-C91B-49FF-BE5F-AED54D63546F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D6072B-1EB8-92CA-E9BD-12A843E7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2FD80-D8EC-CA80-0B0C-5FE5EE23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22A0-F5F0-4086-BCF4-0C428376A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24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17D5E-F444-AAD8-97CD-C9139430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EB8CE-E3C1-9E4F-4AA8-E2B5828C0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488FD5-E72D-E9CA-AF60-B7B564984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67B13B-6429-0CDE-71F5-09EFA1A1F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29B5C8-DAD8-70DF-9837-EC3B58EFD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7B29A8-C5AC-5D23-A01C-4046800E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32E7-C91B-49FF-BE5F-AED54D63546F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37FECF-B036-EC39-E51D-31847E5E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CE4EF4-25FE-74F3-E640-DA37C188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22A0-F5F0-4086-BCF4-0C428376A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99AA9-865E-56AE-2445-E0AEE8AB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166457-C718-031C-7399-D35AAB5F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32E7-C91B-49FF-BE5F-AED54D63546F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B36DD6-FDF1-E19A-315A-9AB3AAAF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E1988B-8F9A-B65A-F72D-6DEB1213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22A0-F5F0-4086-BCF4-0C428376A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06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355B6D-1C72-BC09-222E-0A2D65F8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32E7-C91B-49FF-BE5F-AED54D63546F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16D5C4-0EA9-63E8-B819-CD2A180A4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67E8F3-3470-5689-10CF-0FF2B48F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22A0-F5F0-4086-BCF4-0C428376A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3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877F0-BED4-DD21-1D4F-D2A4FD0E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B52F6-66BD-FEF4-D103-22FFE679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63EB4A-F5CB-FD91-11E4-FB92B592B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578045-ADBA-9CCB-6F77-A6044645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32E7-C91B-49FF-BE5F-AED54D63546F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120179-6E3F-BE6D-07F6-9FCF590F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C138FF-15DB-291E-0077-2AC2FB16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22A0-F5F0-4086-BCF4-0C428376A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06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C8838-F8E6-9B6F-A26F-C7E43215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A55EDB-009B-F6C3-7094-C5EBDDAEA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907FFD-CD54-E848-750D-DCA7D6AC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A171EE-CA5D-220C-1281-EDFA3CF3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32E7-C91B-49FF-BE5F-AED54D63546F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8E5133-FD1F-9EA0-83A5-1C7A019A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12E98C-62ED-09E0-E3B4-0B90DFF4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C22A0-F5F0-4086-BCF4-0C428376A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6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1201D5-592A-89AB-50A3-57C5D56D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E92D5-FD6D-7815-2DA5-B6642205C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66FFE-1203-D9D3-8081-6081F1A51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5932E7-C91B-49FF-BE5F-AED54D63546F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1CDD2-CEE3-5ABC-DE26-76F8E5C31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C7ED6-E318-153C-10E0-1A7842797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5C22A0-F5F0-4086-BCF4-0C428376A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40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A3A750-3116-75E7-28E2-AF2378660F1D}"/>
              </a:ext>
            </a:extLst>
          </p:cNvPr>
          <p:cNvSpPr txBox="1"/>
          <p:nvPr/>
        </p:nvSpPr>
        <p:spPr>
          <a:xfrm>
            <a:off x="1985818" y="240145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上游</a:t>
            </a:r>
            <a:r>
              <a:rPr lang="en-US" altLang="zh-CN" dirty="0"/>
              <a:t>【</a:t>
            </a:r>
            <a:r>
              <a:rPr lang="zh-CN" altLang="en-US" dirty="0"/>
              <a:t>组件供应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989C74-FA32-857D-EAF0-00A347077A21}"/>
              </a:ext>
            </a:extLst>
          </p:cNvPr>
          <p:cNvSpPr txBox="1"/>
          <p:nvPr/>
        </p:nvSpPr>
        <p:spPr>
          <a:xfrm>
            <a:off x="4254500" y="4402343"/>
            <a:ext cx="2095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 dirty="0">
                <a:effectLst/>
                <a:latin typeface="-apple-system-font"/>
              </a:rPr>
              <a:t>京东币链科技</a:t>
            </a:r>
            <a:endParaRPr lang="en-US" altLang="zh-CN" b="0" i="0" dirty="0">
              <a:effectLst/>
              <a:latin typeface="-apple-system-font"/>
            </a:endParaRPr>
          </a:p>
          <a:p>
            <a:r>
              <a:rPr lang="zh-CN" altLang="en-US" dirty="0">
                <a:latin typeface="-apple-system-font"/>
              </a:rPr>
              <a:t>（稳定币技术推广）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A48C80-5E36-F08A-5E32-8AB993F87F04}"/>
              </a:ext>
            </a:extLst>
          </p:cNvPr>
          <p:cNvSpPr txBox="1"/>
          <p:nvPr/>
        </p:nvSpPr>
        <p:spPr>
          <a:xfrm>
            <a:off x="0" y="62116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-font"/>
              </a:rPr>
              <a:t>京东集团通过旗下子公司京东币链科技（香港）有限公司（</a:t>
            </a:r>
            <a:r>
              <a:rPr lang="en-US" altLang="zh-CN" b="0" i="0" dirty="0">
                <a:effectLst/>
                <a:latin typeface="-apple-system-font"/>
              </a:rPr>
              <a:t>JINGDONG </a:t>
            </a:r>
            <a:r>
              <a:rPr lang="en-US" altLang="zh-CN" b="0" i="0" dirty="0" err="1">
                <a:effectLst/>
                <a:latin typeface="-apple-system-font"/>
              </a:rPr>
              <a:t>Coinlink</a:t>
            </a:r>
            <a:r>
              <a:rPr lang="zh-CN" altLang="en-US" b="0" i="0" dirty="0">
                <a:effectLst/>
                <a:latin typeface="-apple-system-font"/>
              </a:rPr>
              <a:t>）布局稳定币领域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C69177-BA1C-2EAA-909B-661D5475CB63}"/>
              </a:ext>
            </a:extLst>
          </p:cNvPr>
          <p:cNvSpPr txBox="1"/>
          <p:nvPr/>
        </p:nvSpPr>
        <p:spPr>
          <a:xfrm>
            <a:off x="5562600" y="2311400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下游</a:t>
            </a:r>
            <a:r>
              <a:rPr lang="en-US" altLang="zh-CN" dirty="0"/>
              <a:t>【</a:t>
            </a:r>
            <a:r>
              <a:rPr lang="zh-CN" altLang="en-US" dirty="0"/>
              <a:t>产品生产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7F3761-C44F-399F-CFA2-518ED6253AE9}"/>
              </a:ext>
            </a:extLst>
          </p:cNvPr>
          <p:cNvSpPr txBox="1"/>
          <p:nvPr/>
        </p:nvSpPr>
        <p:spPr>
          <a:xfrm>
            <a:off x="3962400" y="804263"/>
            <a:ext cx="2755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 dirty="0">
                <a:effectLst/>
                <a:latin typeface="-apple-system-font"/>
              </a:rPr>
              <a:t>蚂蚁链科技</a:t>
            </a:r>
            <a:endParaRPr lang="en-US" altLang="zh-CN" b="0" i="0" dirty="0">
              <a:effectLst/>
              <a:latin typeface="-apple-system-font"/>
            </a:endParaRPr>
          </a:p>
          <a:p>
            <a:r>
              <a:rPr lang="zh-CN" altLang="en-US" dirty="0">
                <a:latin typeface="-apple-system-font"/>
              </a:rPr>
              <a:t>（稳定币</a:t>
            </a:r>
            <a:r>
              <a:rPr lang="en-US" altLang="zh-CN" dirty="0">
                <a:latin typeface="-apple-system-font"/>
              </a:rPr>
              <a:t>+RWA</a:t>
            </a:r>
            <a:r>
              <a:rPr lang="zh-CN" altLang="en-US" dirty="0">
                <a:latin typeface="-apple-system-font"/>
              </a:rPr>
              <a:t>技术推广）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F46A0D-992F-D5D1-1CDA-1C246631BA53}"/>
              </a:ext>
            </a:extLst>
          </p:cNvPr>
          <p:cNvSpPr txBox="1"/>
          <p:nvPr/>
        </p:nvSpPr>
        <p:spPr>
          <a:xfrm>
            <a:off x="7810500" y="804263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天猫国际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A56D59-28B1-0F47-8616-4EFF8BB03D1B}"/>
              </a:ext>
            </a:extLst>
          </p:cNvPr>
          <p:cNvSpPr txBox="1"/>
          <p:nvPr/>
        </p:nvSpPr>
        <p:spPr>
          <a:xfrm>
            <a:off x="7810500" y="4431906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京东港澳站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12A52B-DFBF-86CF-1FDB-C0670ED99814}"/>
              </a:ext>
            </a:extLst>
          </p:cNvPr>
          <p:cNvSpPr txBox="1"/>
          <p:nvPr/>
        </p:nvSpPr>
        <p:spPr>
          <a:xfrm>
            <a:off x="2142357" y="3049917"/>
            <a:ext cx="182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原材料</a:t>
            </a:r>
            <a:r>
              <a:rPr lang="en-US" altLang="zh-CN" dirty="0"/>
              <a:t>-</a:t>
            </a:r>
            <a:r>
              <a:rPr lang="zh-CN" altLang="en-US" dirty="0"/>
              <a:t>进货</a:t>
            </a:r>
            <a:endParaRPr lang="en-US" altLang="zh-CN" dirty="0"/>
          </a:p>
          <a:p>
            <a:r>
              <a:rPr lang="zh-CN" altLang="en-US" dirty="0"/>
              <a:t>组件生产</a:t>
            </a:r>
            <a:r>
              <a:rPr lang="en-US" altLang="zh-CN" dirty="0"/>
              <a:t>-</a:t>
            </a:r>
            <a:r>
              <a:rPr lang="zh-CN" altLang="en-US" dirty="0"/>
              <a:t>供货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F2F478-2762-65F0-34BF-3060EA1F9263}"/>
              </a:ext>
            </a:extLst>
          </p:cNvPr>
          <p:cNvSpPr txBox="1"/>
          <p:nvPr/>
        </p:nvSpPr>
        <p:spPr>
          <a:xfrm>
            <a:off x="5562600" y="3049916"/>
            <a:ext cx="182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组件</a:t>
            </a:r>
            <a:r>
              <a:rPr lang="en-US" altLang="zh-CN" dirty="0"/>
              <a:t>-</a:t>
            </a:r>
            <a:r>
              <a:rPr lang="zh-CN" altLang="en-US" dirty="0"/>
              <a:t>进货</a:t>
            </a:r>
            <a:endParaRPr lang="en-US" altLang="zh-CN" dirty="0"/>
          </a:p>
          <a:p>
            <a:r>
              <a:rPr lang="zh-CN" altLang="en-US" dirty="0"/>
              <a:t>产品</a:t>
            </a:r>
            <a:r>
              <a:rPr lang="en-US" altLang="zh-CN" dirty="0"/>
              <a:t>-</a:t>
            </a:r>
            <a:r>
              <a:rPr lang="zh-CN" altLang="en-US" dirty="0"/>
              <a:t>出售</a:t>
            </a: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76062051-990D-8E3E-4568-5DEA35FA85F9}"/>
              </a:ext>
            </a:extLst>
          </p:cNvPr>
          <p:cNvCxnSpPr>
            <a:stCxn id="10" idx="1"/>
            <a:endCxn id="4" idx="0"/>
          </p:cNvCxnSpPr>
          <p:nvPr/>
        </p:nvCxnSpPr>
        <p:spPr>
          <a:xfrm rot="10800000" flipV="1">
            <a:off x="3001482" y="1127429"/>
            <a:ext cx="960919" cy="127402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76EBDBB-C7BF-E68D-AD72-0582AC411867}"/>
              </a:ext>
            </a:extLst>
          </p:cNvPr>
          <p:cNvSpPr txBox="1"/>
          <p:nvPr/>
        </p:nvSpPr>
        <p:spPr>
          <a:xfrm>
            <a:off x="1587500" y="1173595"/>
            <a:ext cx="168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生产资料上链</a:t>
            </a:r>
            <a:endParaRPr lang="en-US" altLang="zh-CN" dirty="0"/>
          </a:p>
          <a:p>
            <a:r>
              <a:rPr lang="zh-CN" altLang="en-US" dirty="0"/>
              <a:t>获得稳定币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857BBDA-061C-EC82-0141-4F73A952F2A8}"/>
              </a:ext>
            </a:extLst>
          </p:cNvPr>
          <p:cNvSpPr txBox="1"/>
          <p:nvPr/>
        </p:nvSpPr>
        <p:spPr>
          <a:xfrm>
            <a:off x="9507682" y="2728008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政府监管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2F90929-62D3-5D9B-302C-C08503D1CA34}"/>
              </a:ext>
            </a:extLst>
          </p:cNvPr>
          <p:cNvCxnSpPr/>
          <p:nvPr/>
        </p:nvCxnSpPr>
        <p:spPr>
          <a:xfrm>
            <a:off x="3962400" y="23114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6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3A9AA-0DD4-EF27-E4DF-7FC5FE6B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-206375"/>
            <a:ext cx="10515600" cy="1325563"/>
          </a:xfrm>
        </p:spPr>
        <p:txBody>
          <a:bodyPr/>
          <a:lstStyle/>
          <a:p>
            <a:r>
              <a:rPr lang="zh-CN" altLang="en-US" dirty="0"/>
              <a:t>京东稳定币公司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766171-DE4F-441D-10ED-9B58A8F16D49}"/>
              </a:ext>
            </a:extLst>
          </p:cNvPr>
          <p:cNvSpPr txBox="1"/>
          <p:nvPr/>
        </p:nvSpPr>
        <p:spPr>
          <a:xfrm>
            <a:off x="0" y="988762"/>
            <a:ext cx="12439650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700" dirty="0"/>
              <a:t>京东集团通过旗下子公司京东币链科技（香港）有限公司（JINGDONG Coinlink）布局稳定币领域，以下是关键信息整理：1. 主体公司与背景</a:t>
            </a:r>
          </a:p>
          <a:p>
            <a:r>
              <a:rPr lang="zh-CN" altLang="en-US" sz="1700" dirty="0"/>
              <a:t>京东币链科技是京东科技集团的全资子公司，2024年3月在香港注册成立，持有香港证监会颁发的第1、4、9号牌照（证券交易、资产管理、区块链技术开发）。其稳定币项目JD-HKD锚定港元，1:1储备金由持牌银行托管并定期审计，基于以太坊公链发行。2. 发展进展</a:t>
            </a:r>
          </a:p>
          <a:p>
            <a:r>
              <a:rPr lang="zh-CN" altLang="en-US" sz="1700" dirty="0"/>
              <a:t>· 牌照与测试：2024年7月入选香港金管局稳定币发行人沙盒，2025年6月进入第二阶段测试，覆盖跨境支付、零售消费（如京东全球售港澳站）、投资交易等场景。</a:t>
            </a:r>
          </a:p>
          <a:p>
            <a:r>
              <a:rPr lang="zh-CN" altLang="en-US" sz="1700" dirty="0"/>
              <a:t>· 发行计划：预计2025年第四季度初获发牌照并同步推出稳定币，初期目标降低跨境支付成本90%，转账时效从数天缩短至秒级。3. 战略意义</a:t>
            </a:r>
          </a:p>
          <a:p>
            <a:r>
              <a:rPr lang="zh-CN" altLang="en-US" sz="1700" dirty="0"/>
              <a:t>· 电商生态赋能：京东计划将稳定币应用于跨境电商结算、供应链金融等领域，提升资金周转效率，降低商家汇率风险。</a:t>
            </a:r>
          </a:p>
          <a:p>
            <a:r>
              <a:rPr lang="zh-CN" altLang="en-US" sz="1700" dirty="0"/>
              <a:t>· 全球支付布局：通过合规优势切入传统跨境贸易结算市场，目标覆盖亚太、中东、非洲等地区，与蚂蚁集团、沃尔玛等巨头竞争。</a:t>
            </a:r>
          </a:p>
          <a:p>
            <a:r>
              <a:rPr lang="zh-CN" altLang="en-US" sz="1700" dirty="0"/>
              <a:t>· 技术架构：采用去中心化技术，支持多链互通，未来或发行离岸人民币稳定币（需内地监管批准）。4. 挑战与风险</a:t>
            </a:r>
          </a:p>
          <a:p>
            <a:r>
              <a:rPr lang="zh-CN" altLang="en-US" sz="1700" dirty="0"/>
              <a:t>· 监管合规：需满足香港《稳定币条例》的储备金、审计等要求，同时应对全球多地区监管差异。</a:t>
            </a:r>
          </a:p>
          <a:p>
            <a:r>
              <a:rPr lang="zh-CN" altLang="en-US" sz="1700" dirty="0"/>
              <a:t>· 市场竞争：需与USDT、USDC等主流稳定币争夺市场份额，并探索差异化应用场景。</a:t>
            </a:r>
          </a:p>
          <a:p>
            <a:r>
              <a:rPr lang="zh-CN" altLang="en-US" sz="1700" dirty="0"/>
              <a:t>· 用户接受度：需通过现象级应用（如电商支付补贴）推动C端普及。相关合作与生态</a:t>
            </a:r>
          </a:p>
          <a:p>
            <a:r>
              <a:rPr lang="zh-CN" altLang="en-US" sz="1700" dirty="0"/>
              <a:t>· 与香港电讯、渣打银行等沙盒参与者合作测试；</a:t>
            </a:r>
          </a:p>
          <a:p>
            <a:r>
              <a:rPr lang="zh-CN" altLang="en-US" sz="1700" dirty="0"/>
              <a:t>· 京东国际物流场景探索供应链金融上链方案；</a:t>
            </a:r>
          </a:p>
          <a:p>
            <a:r>
              <a:rPr lang="zh-CN" altLang="en-US" sz="1700" dirty="0"/>
              <a:t>· A股市场中，恒生电子（蚂蚁合作）、掌趣科技（安拟集团股东）等被视作关联概念股。综上，京东稳定币是京东科技全球化布局的重要一环，通过合规化路径切入跨境支付赛道，未来能否成功取决于场景落地速度与监管协同能力。</a:t>
            </a:r>
          </a:p>
        </p:txBody>
      </p:sp>
    </p:spTree>
    <p:extLst>
      <p:ext uri="{BB962C8B-B14F-4D97-AF65-F5344CB8AC3E}">
        <p14:creationId xmlns:p14="http://schemas.microsoft.com/office/powerpoint/2010/main" val="1152505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549</Words>
  <Application>Microsoft Office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-apple-system-font</vt:lpstr>
      <vt:lpstr>等线</vt:lpstr>
      <vt:lpstr>等线 Light</vt:lpstr>
      <vt:lpstr>Arial</vt:lpstr>
      <vt:lpstr>Office 主题​​</vt:lpstr>
      <vt:lpstr>PowerPoint 演示文稿</vt:lpstr>
      <vt:lpstr>京东稳定币公司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熙 冉</dc:creator>
  <cp:lastModifiedBy>熙 冉</cp:lastModifiedBy>
  <cp:revision>1</cp:revision>
  <dcterms:created xsi:type="dcterms:W3CDTF">2025-06-18T12:29:48Z</dcterms:created>
  <dcterms:modified xsi:type="dcterms:W3CDTF">2025-06-18T12:41:41Z</dcterms:modified>
</cp:coreProperties>
</file>