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Je travaille comme automaticienne de test dans le domaine SNI.</a:t>
            </a:r>
          </a:p>
          <a:p>
            <a:r>
              <a:t>Je réalise des immersions dans différentes squads pour structurer l’automatisation des tests API.</a:t>
            </a:r>
          </a:p>
          <a:p>
            <a:r>
              <a:t>OSD : mise en place d’un modèle data-driven pour rendre les tests dynamiques.</a:t>
            </a:r>
          </a:p>
          <a:p>
            <a:r>
              <a:t>PAY : microservices de paiement P2P critiques (MSEPI04, MSEPI05).</a:t>
            </a:r>
          </a:p>
          <a:p>
            <a:r>
              <a:t>L’objectif : fiabiliser les échanges inter-systèmes et acculturer les équipes à l’automatisation.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L’automatisation est un levier de fiabilité et de productivité.</a:t>
            </a:r>
          </a:p>
          <a:p>
            <a:r>
              <a:t>Sur les flux P2P, elle sécurise les parcours critiques et réduit les temps de validation.</a:t>
            </a:r>
          </a:p>
          <a:p>
            <a:r>
              <a:t>Les collections Postman deviennent des documents vivants.</a:t>
            </a:r>
          </a:p>
          <a:p>
            <a:r>
              <a:t>Les rapports HTML offrent une vision claire et partagée des résultats.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OSD : approche industrielle, data-driven, centralisation des jeux de données.</a:t>
            </a:r>
          </a:p>
          <a:p>
            <a:r>
              <a:t>PAY : approche lisible et fonctionnelle, avec collaboration BA/Dev.</a:t>
            </a:r>
          </a:p>
          <a:p>
            <a:r>
              <a:t>Mockoon a permis de simuler CAPS-EPI pour tester les microservices même sans environnement réel.</a:t>
            </a:r>
          </a:p>
          <a:p>
            <a:r>
              <a:t>Les rapports Jenkins/Newman assurent une visibilité immédiate des résultats.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L’impact est clair : +80 % de couverture, forte réduction du temps de test.</a:t>
            </a:r>
          </a:p>
          <a:p>
            <a:r>
              <a:t>Les équipes gagnent en autonomie et en confiance.</a:t>
            </a:r>
          </a:p>
          <a:p>
            <a:r>
              <a:t>Les modèles créés dans PAY inspirent déjà d’autres squads.</a:t>
            </a:r>
          </a:p>
          <a:p>
            <a:r>
              <a:t>Prochaine étape : exécution automatique des tests à chaque déploiement CI/CD.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3366"/>
                </a:solidFill>
              </a:defRPr>
            </a:pPr>
            <a:r>
              <a:t>Automatisation des tests API – Squads OSD &amp; PAY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1E1E1E"/>
                </a:solidFill>
              </a:defRPr>
            </a:pPr>
            <a:r>
              <a:t>Contexte :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- Domaine SNI / projets EPI-WERO (paiements P2P)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- Squads OSD (1ʳᵉ immersion) et PAY (immersion actuelle)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- Objectif : industrialiser les tests API et fiabiliser les flux sensibles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- Environnements : Postman, Newman, Mockoon, Jenkins, Bruno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3366"/>
                </a:solidFill>
              </a:defRPr>
            </a:pPr>
            <a:r>
              <a:t>Pourquoi automatiser les tests API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1E1E1E"/>
                </a:solidFill>
              </a:defRPr>
            </a:pPr>
            <a:r>
              <a:t>- Sécuriser les flux critiques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- Réduire le temps de recette et les erreurs humaines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- Partager des collections Postman vivantes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- Favoriser la réutilisation et la documentation dynamique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- Produire des rapports HTML lisibles par tous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3366"/>
                </a:solidFill>
              </a:defRPr>
            </a:pPr>
            <a:r>
              <a:t>Réalisation des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1E1E1E"/>
                </a:solidFill>
              </a:defRPr>
            </a:pPr>
            <a:r>
              <a:t>Squad OSD :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- Approche data-driven : génération dynamique des payloads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- Tests API REST sur MSEPI03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- Outils : Postman, Newman, Jenkins</a:t>
            </a:r>
          </a:p>
          <a:p>
            <a:pPr>
              <a:defRPr sz="2000">
                <a:solidFill>
                  <a:srgbClr val="1E1E1E"/>
                </a:solidFill>
              </a:defRPr>
            </a:pP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Squad PAY :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- Approche orientée BA : structure claire et scripts factorisés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- Tests API sur MSEPI04/MSEPI05 (paiements P2P)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- Outils : Postman, Mockoon, Bruno, rapports HTML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i="1">
                <a:solidFill>
                  <a:srgbClr val="646464"/>
                </a:solidFill>
              </a:defRPr>
            </a:pPr>
            <a:r>
              <a:t>Insérer capture Mockoon – Simulation CAPS-EPI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3366"/>
                </a:solidFill>
              </a:defRPr>
            </a:pPr>
            <a:r>
              <a:t>Résultats, fiertés et perspectives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1E1E1E"/>
                </a:solidFill>
              </a:defRPr>
            </a:pPr>
            <a:r>
              <a:t>Gains :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- Réduction de 60–70 % du temps de validation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- Baisse des erreurs de régression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- Capitalisation transverse</a:t>
            </a:r>
          </a:p>
          <a:p>
            <a:pPr>
              <a:defRPr sz="2000">
                <a:solidFill>
                  <a:srgbClr val="1E1E1E"/>
                </a:solidFill>
              </a:defRPr>
            </a:pP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Fiertés :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- Pipelines Jenkins exécutant les tests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- Partage de bonnes pratiques entre squads</a:t>
            </a:r>
          </a:p>
          <a:p>
            <a:pPr>
              <a:defRPr sz="2000">
                <a:solidFill>
                  <a:srgbClr val="1E1E1E"/>
                </a:solidFill>
              </a:defRPr>
            </a:pP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Suite :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- Centralisation des collections dans un référentiel commun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- Intégration CI/CD systématique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t>- Formation continue des équipes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3716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Automatisation des tests API – Squads OSD &amp; PAY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292608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solidFill>
                  <a:srgbClr val="505050"/>
                </a:solidFill>
              </a:defRPr>
            </a:pPr>
            <a:r>
              <a:t>Rania [Nom Prénom]</a:t>
            </a:r>
          </a:p>
          <a:p>
            <a:pPr>
              <a:defRPr sz="2600">
                <a:solidFill>
                  <a:srgbClr val="505050"/>
                </a:solidFill>
              </a:defRPr>
            </a:pPr>
            <a:r>
              <a:t>Automaticienne de test – Domaine SNI (LCL)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i="1">
                <a:solidFill>
                  <a:srgbClr val="646464"/>
                </a:solidFill>
              </a:defRPr>
            </a:pPr>
            <a:r>
              <a:t>Insérer capture rapport HTML Newman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