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198"/>
    <a:srgbClr val="92299D"/>
    <a:srgbClr val="E07C41"/>
    <a:srgbClr val="92C827"/>
    <a:srgbClr val="48F90D"/>
    <a:srgbClr val="CCD03B"/>
    <a:srgbClr val="F8B32A"/>
    <a:srgbClr val="ED1B24"/>
    <a:srgbClr val="DF7C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21T07:18:32.96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AAB2C-56AA-39F8-3DBF-461615AD4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1E9691-C565-86F9-7D59-26981A693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8A5FB8-4F38-EE47-4198-6F3F58916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B7A83-9938-45A3-9380-76E0A055E7BB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01628F-3A09-96CE-2667-3275E80E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DC31DF-2606-AF5E-27DA-DC1D8706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5DAC-A658-433C-9CF6-A3F8E02AA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763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A6A87-493C-DB15-1367-D93F674B7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E957A4-C3CD-3B04-3E15-F5B403F91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390F5D-C12E-6EF9-B941-517640480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B7A83-9938-45A3-9380-76E0A055E7BB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659BA-42A2-23BC-74EB-D13386A31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225ED8-A09E-EC09-FD92-B593A9D8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5DAC-A658-433C-9CF6-A3F8E02AA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10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99B107-1A48-A1FD-C1DB-021AC0D45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9F68AE-CFD3-1F23-AC11-2C8B0F5EF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A4B49A-384C-1B8E-0809-B318861DF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B7A83-9938-45A3-9380-76E0A055E7BB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EB878A-5DE0-0617-1CAF-887023D38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BA9B48-EE20-76A5-52A5-5C317CB49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5DAC-A658-433C-9CF6-A3F8E02AA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68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3C516-100A-FFC5-35F9-F5B783F6C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E1FF77-72B7-A396-B956-13BE6F1E4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C3E298-065D-49F0-CA7B-F1ABE84A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B7A83-9938-45A3-9380-76E0A055E7BB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4AFC3E-ECAF-2937-74EE-0BBF75177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DDFC3E-EBC9-198E-34A8-AD61E1B11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5DAC-A658-433C-9CF6-A3F8E02AA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00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A9129-AD76-DB0E-F340-FDEE67AE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578BF0-4A41-3A89-032C-1AB8884AC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33229D-2B44-D34E-496B-7A7C47E6D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B7A83-9938-45A3-9380-76E0A055E7BB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1EED6B-7A57-1D67-42D9-82087CC3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C41FA4-B5A2-16BF-BB5D-29F76324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5DAC-A658-433C-9CF6-A3F8E02AA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92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9B032-B506-A153-4CBC-D36B5A5D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13A0C9-2748-6521-151A-6AC549B10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8A0287-B56B-F9B2-B777-DCFEEFB2D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240565-88F5-4491-52FC-2EA8D312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B7A83-9938-45A3-9380-76E0A055E7BB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FC3DFD-A8D5-45FD-2E4D-53AA21DD1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896AD9-4479-38C7-281E-2CF4179FF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5DAC-A658-433C-9CF6-A3F8E02AA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97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1FE31-808A-8AB5-7C89-81933239B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80C016-6EC3-CEA3-5AE1-DAF7A374C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0A6FDF-89E0-7C9F-C6F9-063C65FA1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79772E-4EB0-1C1C-83EA-BE7DE8333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CE091F-32B1-00CD-B5A5-3F64100137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471F49-362C-0652-B6B0-3E785E8C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B7A83-9938-45A3-9380-76E0A055E7BB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0DEE2D-20F5-B4D7-10F8-1B05BC75A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604810-6F29-09CD-5BFB-7E68BD455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5DAC-A658-433C-9CF6-A3F8E02AA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28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533C6-2583-B0BB-4803-0CA5DDA8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FBE42F-9AB6-D25C-B908-2BF720367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B7A83-9938-45A3-9380-76E0A055E7BB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73BCBA-8046-F57D-256C-6CB4C7984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3910C2-3D61-F8D3-5846-A0C6CF3C3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5DAC-A658-433C-9CF6-A3F8E02AA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0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9E2FAC-A009-8F28-7309-17EA9513F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B7A83-9938-45A3-9380-76E0A055E7BB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B691F9-267B-29E2-DFEF-C427ADF1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5D8320-5B66-DAA3-BEA8-4E41C9B09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5DAC-A658-433C-9CF6-A3F8E02AA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76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9BAD8-FDC6-97C0-E70E-565BD0F3C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62421A-B367-1F53-6045-7D6D6B01E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CD42D9-0DBC-6AEC-F872-EDF08657E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9DEE06-EFD5-1FC1-3FD1-DC2E0FB1C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B7A83-9938-45A3-9380-76E0A055E7BB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A63CD7-244C-06A6-8E67-05659D480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820A89-D89D-F937-D021-37A13D775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5DAC-A658-433C-9CF6-A3F8E02AA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368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B9562F-C171-8AFF-2EE1-64EC6BA91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2DF495-80D6-C97D-EE66-3FA6953E9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635EFD-4821-5BEB-06D6-BD1F6A6B3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79631B-79DA-C7D0-B056-E6DFFD96A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B7A83-9938-45A3-9380-76E0A055E7BB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B0CCA1-69CE-B632-435E-CC0C9D9DD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83AD2D-B512-33AF-3584-D67938E4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5DAC-A658-433C-9CF6-A3F8E02AA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442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A15724-414A-A873-3555-497D0B873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3D63AA-A57E-A1F2-A0D0-44DC73CED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0FEE09-F9F8-D001-521E-F5B2DB3DD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B7A83-9938-45A3-9380-76E0A055E7BB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2C4B5F-A3EF-F20D-AC63-0250EF3D5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C3985B-0BCE-2FE4-619D-B573CE57BA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C5DAC-A658-433C-9CF6-A3F8E02AA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13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D820BCE0-9A01-9E0C-C928-4DAACA8DF3AE}"/>
              </a:ext>
            </a:extLst>
          </p:cNvPr>
          <p:cNvGrpSpPr/>
          <p:nvPr/>
        </p:nvGrpSpPr>
        <p:grpSpPr>
          <a:xfrm>
            <a:off x="86993" y="239799"/>
            <a:ext cx="12757796" cy="6530878"/>
            <a:chOff x="86993" y="239799"/>
            <a:chExt cx="12757796" cy="6530878"/>
          </a:xfrm>
        </p:grpSpPr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5C0466F3-EAAA-9462-C859-D122B8144542}"/>
                </a:ext>
              </a:extLst>
            </p:cNvPr>
            <p:cNvSpPr/>
            <p:nvPr/>
          </p:nvSpPr>
          <p:spPr>
            <a:xfrm>
              <a:off x="9556998" y="6266551"/>
              <a:ext cx="2953054" cy="50412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6C737A5-703D-D51D-EEA6-3005AB07BD48}"/>
                </a:ext>
              </a:extLst>
            </p:cNvPr>
            <p:cNvSpPr/>
            <p:nvPr/>
          </p:nvSpPr>
          <p:spPr>
            <a:xfrm>
              <a:off x="114496" y="1977269"/>
              <a:ext cx="2590800" cy="100800"/>
            </a:xfrm>
            <a:prstGeom prst="rect">
              <a:avLst/>
            </a:prstGeom>
            <a:solidFill>
              <a:srgbClr val="F8B32A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B8141A7-A08B-4AD6-71FD-953AC6406661}"/>
                </a:ext>
              </a:extLst>
            </p:cNvPr>
            <p:cNvSpPr txBox="1"/>
            <p:nvPr/>
          </p:nvSpPr>
          <p:spPr>
            <a:xfrm>
              <a:off x="3253950" y="5478158"/>
              <a:ext cx="11873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Dense(2048)</a:t>
              </a:r>
            </a:p>
          </p:txBody>
        </p: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13B6818A-99B5-2553-5066-7CCAA51372A0}"/>
                </a:ext>
              </a:extLst>
            </p:cNvPr>
            <p:cNvGrpSpPr/>
            <p:nvPr/>
          </p:nvGrpSpPr>
          <p:grpSpPr>
            <a:xfrm>
              <a:off x="1560517" y="4424720"/>
              <a:ext cx="1857346" cy="1289574"/>
              <a:chOff x="1459021" y="4635602"/>
              <a:chExt cx="1857346" cy="1289574"/>
            </a:xfrm>
          </p:grpSpPr>
          <p:sp>
            <p:nvSpPr>
              <p:cNvPr id="6" name="정육면체 5">
                <a:extLst>
                  <a:ext uri="{FF2B5EF4-FFF2-40B4-BE49-F238E27FC236}">
                    <a16:creationId xmlns:a16="http://schemas.microsoft.com/office/drawing/2014/main" id="{D8CAF2FA-6884-726A-2AB8-91B4E4BE320E}"/>
                  </a:ext>
                </a:extLst>
              </p:cNvPr>
              <p:cNvSpPr/>
              <p:nvPr/>
            </p:nvSpPr>
            <p:spPr>
              <a:xfrm>
                <a:off x="1459021" y="4635602"/>
                <a:ext cx="1207980" cy="1289574"/>
              </a:xfrm>
              <a:prstGeom prst="cube">
                <a:avLst>
                  <a:gd name="adj" fmla="val 4368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scene3d>
                <a:camera prst="isometricLeftDown"/>
                <a:lightRig rig="threePt" dir="t"/>
              </a:scene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5C1B7F3-D6F5-279C-2B46-CC264873B51F}"/>
                  </a:ext>
                </a:extLst>
              </p:cNvPr>
              <p:cNvSpPr txBox="1"/>
              <p:nvPr/>
            </p:nvSpPr>
            <p:spPr>
              <a:xfrm rot="1758053">
                <a:off x="1495139" y="4675398"/>
                <a:ext cx="18212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i="1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Functional</a:t>
                </a:r>
                <a:r>
                  <a:rPr lang="en-US" altLang="ko-KR" sz="1000" b="1" i="1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(7x7x1024)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5EE9ED-411F-2DA0-A644-29ADE202466C}"/>
                </a:ext>
              </a:extLst>
            </p:cNvPr>
            <p:cNvSpPr txBox="1"/>
            <p:nvPr/>
          </p:nvSpPr>
          <p:spPr>
            <a:xfrm>
              <a:off x="3154886" y="4046161"/>
              <a:ext cx="1467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err="1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GlobalAverage</a:t>
              </a:r>
              <a:endParaRPr lang="en-US" altLang="ko-KR" sz="11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r>
                <a:rPr lang="en-US" altLang="ko-KR" sz="1100" b="1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Pooling(1024)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04424DF-0F15-6B57-4191-7440825ABF70}"/>
                </a:ext>
              </a:extLst>
            </p:cNvPr>
            <p:cNvSpPr/>
            <p:nvPr/>
          </p:nvSpPr>
          <p:spPr>
            <a:xfrm>
              <a:off x="114496" y="522851"/>
              <a:ext cx="4208396" cy="100800"/>
            </a:xfrm>
            <a:prstGeom prst="rect">
              <a:avLst/>
            </a:prstGeom>
            <a:solidFill>
              <a:srgbClr val="ED1B24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D8063E-1FFC-5AB4-0F52-C01EAF7BF767}"/>
                </a:ext>
              </a:extLst>
            </p:cNvPr>
            <p:cNvSpPr txBox="1"/>
            <p:nvPr/>
          </p:nvSpPr>
          <p:spPr>
            <a:xfrm>
              <a:off x="114496" y="1694217"/>
              <a:ext cx="22767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Flatten(4096): LMCP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1973B2C-99C0-3340-0675-3312C73A5675}"/>
                </a:ext>
              </a:extLst>
            </p:cNvPr>
            <p:cNvSpPr txBox="1"/>
            <p:nvPr/>
          </p:nvSpPr>
          <p:spPr>
            <a:xfrm>
              <a:off x="114496" y="239799"/>
              <a:ext cx="26146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Flatten(65536): CARPAL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ABBAB8C-854E-DEB1-D886-5B56DE6A11DB}"/>
                </a:ext>
              </a:extLst>
            </p:cNvPr>
            <p:cNvSpPr txBox="1"/>
            <p:nvPr/>
          </p:nvSpPr>
          <p:spPr>
            <a:xfrm>
              <a:off x="114496" y="724605"/>
              <a:ext cx="33229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Flatten(4096): TMCP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DE0620C-9563-F2E3-16BC-CCDA8CFF2240}"/>
                </a:ext>
              </a:extLst>
            </p:cNvPr>
            <p:cNvSpPr txBox="1"/>
            <p:nvPr/>
          </p:nvSpPr>
          <p:spPr>
            <a:xfrm>
              <a:off x="114496" y="1209411"/>
              <a:ext cx="21798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Flatten(4096): MMCP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EDA2799-41B9-E86F-7FE6-D8CD216C1A9F}"/>
                </a:ext>
              </a:extLst>
            </p:cNvPr>
            <p:cNvSpPr txBox="1"/>
            <p:nvPr/>
          </p:nvSpPr>
          <p:spPr>
            <a:xfrm>
              <a:off x="114496" y="2179023"/>
              <a:ext cx="17646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Flatten(4096): IP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E938709-02CE-1C58-7E6A-AB0D09EBA991}"/>
                </a:ext>
              </a:extLst>
            </p:cNvPr>
            <p:cNvSpPr txBox="1"/>
            <p:nvPr/>
          </p:nvSpPr>
          <p:spPr>
            <a:xfrm>
              <a:off x="114496" y="2663829"/>
              <a:ext cx="21722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Flatten(4096): MPIP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69D79F8-0896-DF2C-3D85-13509A855375}"/>
                </a:ext>
              </a:extLst>
            </p:cNvPr>
            <p:cNvSpPr txBox="1"/>
            <p:nvPr/>
          </p:nvSpPr>
          <p:spPr>
            <a:xfrm>
              <a:off x="114496" y="3148635"/>
              <a:ext cx="20438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Flatten(4096): LPIP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2BDAA13-E968-1CE6-0BCD-74781E125684}"/>
                </a:ext>
              </a:extLst>
            </p:cNvPr>
            <p:cNvSpPr/>
            <p:nvPr/>
          </p:nvSpPr>
          <p:spPr>
            <a:xfrm>
              <a:off x="114496" y="1007657"/>
              <a:ext cx="2590800" cy="100800"/>
            </a:xfrm>
            <a:prstGeom prst="rect">
              <a:avLst/>
            </a:prstGeom>
            <a:solidFill>
              <a:srgbClr val="F8A198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3F40DAD-886D-CC28-8A10-B194289E94C1}"/>
                </a:ext>
              </a:extLst>
            </p:cNvPr>
            <p:cNvSpPr/>
            <p:nvPr/>
          </p:nvSpPr>
          <p:spPr>
            <a:xfrm>
              <a:off x="114496" y="1492463"/>
              <a:ext cx="2590800" cy="100800"/>
            </a:xfrm>
            <a:prstGeom prst="rect">
              <a:avLst/>
            </a:prstGeom>
            <a:solidFill>
              <a:srgbClr val="E07C4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83F3EDC-BFC8-4326-0A88-D62701532692}"/>
                </a:ext>
              </a:extLst>
            </p:cNvPr>
            <p:cNvSpPr/>
            <p:nvPr/>
          </p:nvSpPr>
          <p:spPr>
            <a:xfrm>
              <a:off x="114496" y="2462075"/>
              <a:ext cx="2590800" cy="100800"/>
            </a:xfrm>
            <a:prstGeom prst="rect">
              <a:avLst/>
            </a:prstGeom>
            <a:solidFill>
              <a:srgbClr val="CCD03B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5F6952C-842F-7BBE-340E-63EE5B1B255E}"/>
                </a:ext>
              </a:extLst>
            </p:cNvPr>
            <p:cNvSpPr/>
            <p:nvPr/>
          </p:nvSpPr>
          <p:spPr>
            <a:xfrm>
              <a:off x="114496" y="2946881"/>
              <a:ext cx="2590800" cy="100800"/>
            </a:xfrm>
            <a:prstGeom prst="rect">
              <a:avLst/>
            </a:prstGeom>
            <a:solidFill>
              <a:srgbClr val="48F90D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1B89962-46F0-040D-3C61-11B0A4346AAD}"/>
                </a:ext>
              </a:extLst>
            </p:cNvPr>
            <p:cNvSpPr/>
            <p:nvPr/>
          </p:nvSpPr>
          <p:spPr>
            <a:xfrm>
              <a:off x="114496" y="3431693"/>
              <a:ext cx="2590800" cy="100800"/>
            </a:xfrm>
            <a:prstGeom prst="rect">
              <a:avLst/>
            </a:prstGeom>
            <a:solidFill>
              <a:srgbClr val="92C827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F596183-39CA-2B16-E1C6-0D672E7117FD}"/>
                </a:ext>
              </a:extLst>
            </p:cNvPr>
            <p:cNvSpPr/>
            <p:nvPr/>
          </p:nvSpPr>
          <p:spPr>
            <a:xfrm>
              <a:off x="6825027" y="812877"/>
              <a:ext cx="6019762" cy="100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0B8AEC33-A0F7-F239-8C9C-FC44CA21B91A}"/>
                </a:ext>
              </a:extLst>
            </p:cNvPr>
            <p:cNvGrpSpPr/>
            <p:nvPr/>
          </p:nvGrpSpPr>
          <p:grpSpPr>
            <a:xfrm>
              <a:off x="7838634" y="2053212"/>
              <a:ext cx="1646989" cy="356695"/>
              <a:chOff x="7877790" y="2163821"/>
              <a:chExt cx="1646989" cy="356695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E5459FA-8BD4-CDAB-FE2B-456C8A4DCF8F}"/>
                  </a:ext>
                </a:extLst>
              </p:cNvPr>
              <p:cNvSpPr txBox="1"/>
              <p:nvPr/>
            </p:nvSpPr>
            <p:spPr>
              <a:xfrm>
                <a:off x="8107616" y="2163821"/>
                <a:ext cx="11873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Dense(2048)</a:t>
                </a: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56FF2B4-3034-37AA-9274-672AD4A0AA26}"/>
                  </a:ext>
                </a:extLst>
              </p:cNvPr>
              <p:cNvSpPr/>
              <p:nvPr/>
            </p:nvSpPr>
            <p:spPr>
              <a:xfrm flipV="1">
                <a:off x="7877790" y="2419716"/>
                <a:ext cx="1646989" cy="100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E63FE86-C525-C1F6-CB99-89E5D242D784}"/>
                </a:ext>
              </a:extLst>
            </p:cNvPr>
            <p:cNvSpPr txBox="1"/>
            <p:nvPr/>
          </p:nvSpPr>
          <p:spPr>
            <a:xfrm>
              <a:off x="10650489" y="1497439"/>
              <a:ext cx="15019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 err="1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Input_Gender</a:t>
              </a:r>
              <a:r>
                <a:rPr lang="en-US" altLang="ko-KR" sz="1100" b="1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(1)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911F259-4614-8128-095F-C20FE978E3DD}"/>
                </a:ext>
              </a:extLst>
            </p:cNvPr>
            <p:cNvSpPr/>
            <p:nvPr/>
          </p:nvSpPr>
          <p:spPr>
            <a:xfrm>
              <a:off x="11350210" y="1750394"/>
              <a:ext cx="102525" cy="1008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8F1265F7-8DBE-FF53-E2D9-A136B8736E03}"/>
                </a:ext>
              </a:extLst>
            </p:cNvPr>
            <p:cNvGrpSpPr/>
            <p:nvPr/>
          </p:nvGrpSpPr>
          <p:grpSpPr>
            <a:xfrm>
              <a:off x="10821434" y="2397727"/>
              <a:ext cx="1187336" cy="353051"/>
              <a:chOff x="10821434" y="2397727"/>
              <a:chExt cx="1187336" cy="353051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66E906A-D3E9-435E-CC47-45EB97A79D58}"/>
                  </a:ext>
                </a:extLst>
              </p:cNvPr>
              <p:cNvSpPr txBox="1"/>
              <p:nvPr/>
            </p:nvSpPr>
            <p:spPr>
              <a:xfrm>
                <a:off x="10821434" y="2397727"/>
                <a:ext cx="11873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Dense(64)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0380825-F0AA-FDFB-59CE-A49A34A7F4E4}"/>
                  </a:ext>
                </a:extLst>
              </p:cNvPr>
              <p:cNvSpPr/>
              <p:nvPr/>
            </p:nvSpPr>
            <p:spPr>
              <a:xfrm>
                <a:off x="11253164" y="2649978"/>
                <a:ext cx="296618" cy="100800"/>
              </a:xfrm>
              <a:prstGeom prst="rect">
                <a:avLst/>
              </a:prstGeom>
              <a:solidFill>
                <a:srgbClr val="92299D">
                  <a:alpha val="50196"/>
                </a:srgb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0F3EF9A-0362-E691-0E63-FA1E4E9C9B06}"/>
                </a:ext>
              </a:extLst>
            </p:cNvPr>
            <p:cNvSpPr txBox="1"/>
            <p:nvPr/>
          </p:nvSpPr>
          <p:spPr>
            <a:xfrm>
              <a:off x="7770380" y="507535"/>
              <a:ext cx="17263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Concatenate(92160)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84C986-206F-D64B-D5D5-8200178F62E9}"/>
                </a:ext>
              </a:extLst>
            </p:cNvPr>
            <p:cNvSpPr txBox="1"/>
            <p:nvPr/>
          </p:nvSpPr>
          <p:spPr>
            <a:xfrm>
              <a:off x="9134765" y="3389953"/>
              <a:ext cx="17263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Concatenate(2112)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5BADFFC-5F2C-22C5-F580-636A72D41D2C}"/>
                </a:ext>
              </a:extLst>
            </p:cNvPr>
            <p:cNvSpPr/>
            <p:nvPr/>
          </p:nvSpPr>
          <p:spPr>
            <a:xfrm flipV="1">
              <a:off x="9174445" y="3657046"/>
              <a:ext cx="1646989" cy="100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B223107-FCE6-9D8C-A52F-EF2A0E0196A2}"/>
                </a:ext>
              </a:extLst>
            </p:cNvPr>
            <p:cNvSpPr txBox="1"/>
            <p:nvPr/>
          </p:nvSpPr>
          <p:spPr>
            <a:xfrm>
              <a:off x="9380943" y="4334660"/>
              <a:ext cx="11873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Dense(1024)</a:t>
              </a:r>
            </a:p>
          </p:txBody>
        </p: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EDC5428C-8A92-4B0D-E63B-6329EC82B278}"/>
                </a:ext>
              </a:extLst>
            </p:cNvPr>
            <p:cNvGrpSpPr/>
            <p:nvPr/>
          </p:nvGrpSpPr>
          <p:grpSpPr>
            <a:xfrm>
              <a:off x="9374593" y="5249352"/>
              <a:ext cx="1187336" cy="353735"/>
              <a:chOff x="9380943" y="5230302"/>
              <a:chExt cx="1187336" cy="353735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295E35C-E02C-0878-5882-109E6BD84855}"/>
                  </a:ext>
                </a:extLst>
              </p:cNvPr>
              <p:cNvSpPr txBox="1"/>
              <p:nvPr/>
            </p:nvSpPr>
            <p:spPr>
              <a:xfrm>
                <a:off x="9380943" y="5230302"/>
                <a:ext cx="11873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Dense(512)</a:t>
                </a: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3515A40A-D262-947A-85B2-E74998FC99F7}"/>
                  </a:ext>
                </a:extLst>
              </p:cNvPr>
              <p:cNvSpPr/>
              <p:nvPr/>
            </p:nvSpPr>
            <p:spPr>
              <a:xfrm flipV="1">
                <a:off x="9706784" y="5483237"/>
                <a:ext cx="535655" cy="1008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4053B58-BBF6-EBD2-2FFB-16D41197FD4F}"/>
                </a:ext>
              </a:extLst>
            </p:cNvPr>
            <p:cNvSpPr txBox="1"/>
            <p:nvPr/>
          </p:nvSpPr>
          <p:spPr>
            <a:xfrm>
              <a:off x="9374593" y="6314244"/>
              <a:ext cx="11873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Dense(1)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46F6C81-E223-EC23-13CA-6D6A6CC4BF94}"/>
                </a:ext>
              </a:extLst>
            </p:cNvPr>
            <p:cNvSpPr/>
            <p:nvPr/>
          </p:nvSpPr>
          <p:spPr>
            <a:xfrm>
              <a:off x="9916999" y="6561747"/>
              <a:ext cx="102525" cy="100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0122EF0-D22D-65DB-E7FD-AEA13DCC12D6}"/>
                </a:ext>
              </a:extLst>
            </p:cNvPr>
            <p:cNvSpPr/>
            <p:nvPr/>
          </p:nvSpPr>
          <p:spPr>
            <a:xfrm flipV="1">
              <a:off x="3330944" y="4480602"/>
              <a:ext cx="829776" cy="100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1967BF39-92F0-F9F4-4010-0240C4827E2D}"/>
                </a:ext>
              </a:extLst>
            </p:cNvPr>
            <p:cNvGrpSpPr/>
            <p:nvPr/>
          </p:nvGrpSpPr>
          <p:grpSpPr>
            <a:xfrm>
              <a:off x="86993" y="4420212"/>
              <a:ext cx="1513947" cy="1821570"/>
              <a:chOff x="86993" y="4420212"/>
              <a:chExt cx="1513947" cy="1821570"/>
            </a:xfrm>
          </p:grpSpPr>
          <p:sp>
            <p:nvSpPr>
              <p:cNvPr id="4" name="정육면체 3">
                <a:extLst>
                  <a:ext uri="{FF2B5EF4-FFF2-40B4-BE49-F238E27FC236}">
                    <a16:creationId xmlns:a16="http://schemas.microsoft.com/office/drawing/2014/main" id="{D76139B0-8978-8757-2B31-4538B863026E}"/>
                  </a:ext>
                </a:extLst>
              </p:cNvPr>
              <p:cNvSpPr/>
              <p:nvPr/>
            </p:nvSpPr>
            <p:spPr>
              <a:xfrm>
                <a:off x="86993" y="4482180"/>
                <a:ext cx="1401852" cy="1759602"/>
              </a:xfrm>
              <a:prstGeom prst="cube">
                <a:avLst>
                  <a:gd name="adj" fmla="val 4536"/>
                </a:avLst>
              </a:prstGeom>
              <a:solidFill>
                <a:schemeClr val="tx1"/>
              </a:solidFill>
              <a:scene3d>
                <a:camera prst="isometricLeftDown"/>
                <a:lightRig rig="threePt" dir="t"/>
              </a:scene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F66399-7AA0-D022-367A-B97AD0C44819}"/>
                  </a:ext>
                </a:extLst>
              </p:cNvPr>
              <p:cNvSpPr txBox="1"/>
              <p:nvPr/>
            </p:nvSpPr>
            <p:spPr>
              <a:xfrm rot="1758053">
                <a:off x="169557" y="4420212"/>
                <a:ext cx="143138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i="1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Input</a:t>
                </a:r>
                <a:r>
                  <a:rPr lang="en-US" altLang="ko-KR" sz="1000" b="1" i="1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(224x224x3)</a:t>
                </a:r>
              </a:p>
            </p:txBody>
          </p:sp>
          <p:pic>
            <p:nvPicPr>
              <p:cNvPr id="52" name="그림 51">
                <a:extLst>
                  <a:ext uri="{FF2B5EF4-FFF2-40B4-BE49-F238E27FC236}">
                    <a16:creationId xmlns:a16="http://schemas.microsoft.com/office/drawing/2014/main" id="{768E6B06-B101-EB4E-587B-BDCBAD800D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192" y="4581568"/>
                <a:ext cx="1206584" cy="1608778"/>
              </a:xfrm>
              <a:prstGeom prst="rect">
                <a:avLst/>
              </a:prstGeom>
              <a:scene3d>
                <a:camera prst="isometricLeftDown"/>
                <a:lightRig rig="threePt" dir="t"/>
              </a:scene3d>
            </p:spPr>
          </p:pic>
        </p:grp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FD7925C-4DE1-9BB8-3D4F-5030B938DE41}"/>
                </a:ext>
              </a:extLst>
            </p:cNvPr>
            <p:cNvSpPr/>
            <p:nvPr/>
          </p:nvSpPr>
          <p:spPr>
            <a:xfrm flipV="1">
              <a:off x="3024124" y="5741704"/>
              <a:ext cx="1646989" cy="100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3D9825D-DF25-2ED1-66C0-5E9904D7A218}"/>
                </a:ext>
              </a:extLst>
            </p:cNvPr>
            <p:cNvSpPr/>
            <p:nvPr/>
          </p:nvSpPr>
          <p:spPr>
            <a:xfrm flipV="1">
              <a:off x="9559723" y="4608899"/>
              <a:ext cx="829776" cy="100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화살표: 오른쪽 54">
              <a:extLst>
                <a:ext uri="{FF2B5EF4-FFF2-40B4-BE49-F238E27FC236}">
                  <a16:creationId xmlns:a16="http://schemas.microsoft.com/office/drawing/2014/main" id="{46D5E50E-CEC5-01D1-BC63-A033E4C86B53}"/>
                </a:ext>
              </a:extLst>
            </p:cNvPr>
            <p:cNvSpPr/>
            <p:nvPr/>
          </p:nvSpPr>
          <p:spPr>
            <a:xfrm rot="20014214">
              <a:off x="1318743" y="5206269"/>
              <a:ext cx="347757" cy="148295"/>
            </a:xfrm>
            <a:prstGeom prst="rightArrow">
              <a:avLst>
                <a:gd name="adj1" fmla="val 44258"/>
                <a:gd name="adj2" fmla="val 6719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화살표: 오른쪽 56">
              <a:extLst>
                <a:ext uri="{FF2B5EF4-FFF2-40B4-BE49-F238E27FC236}">
                  <a16:creationId xmlns:a16="http://schemas.microsoft.com/office/drawing/2014/main" id="{9B4C05E4-FD0D-DCFB-E86B-5D85BCFCD340}"/>
                </a:ext>
              </a:extLst>
            </p:cNvPr>
            <p:cNvSpPr/>
            <p:nvPr/>
          </p:nvSpPr>
          <p:spPr>
            <a:xfrm rot="5400000">
              <a:off x="3457036" y="4984327"/>
              <a:ext cx="657527" cy="170360"/>
            </a:xfrm>
            <a:prstGeom prst="rightArrow">
              <a:avLst>
                <a:gd name="adj1" fmla="val 44409"/>
                <a:gd name="adj2" fmla="val 6435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6A66A837-DA98-0FB7-BC5E-370E0F790E8E}"/>
                </a:ext>
              </a:extLst>
            </p:cNvPr>
            <p:cNvCxnSpPr>
              <a:cxnSpLocks/>
              <a:endCxn id="50" idx="3"/>
            </p:cNvCxnSpPr>
            <p:nvPr/>
          </p:nvCxnSpPr>
          <p:spPr>
            <a:xfrm>
              <a:off x="4615583" y="553226"/>
              <a:ext cx="1918754" cy="30474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EB684F54-1618-DDCF-D3C1-6330FE92D223}"/>
                </a:ext>
              </a:extLst>
            </p:cNvPr>
            <p:cNvCxnSpPr>
              <a:cxnSpLocks/>
              <a:endCxn id="50" idx="3"/>
            </p:cNvCxnSpPr>
            <p:nvPr/>
          </p:nvCxnSpPr>
          <p:spPr>
            <a:xfrm flipV="1">
              <a:off x="3194434" y="857975"/>
              <a:ext cx="3339903" cy="11847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ADA78493-0C4A-1BE8-55F8-1081725DEE6F}"/>
                </a:ext>
              </a:extLst>
            </p:cNvPr>
            <p:cNvCxnSpPr>
              <a:cxnSpLocks/>
              <a:endCxn id="50" idx="3"/>
            </p:cNvCxnSpPr>
            <p:nvPr/>
          </p:nvCxnSpPr>
          <p:spPr>
            <a:xfrm flipV="1">
              <a:off x="3055594" y="857975"/>
              <a:ext cx="3478743" cy="165345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3C96AECA-DD3D-1B2E-EEB0-9B5117B6EFF4}"/>
                </a:ext>
              </a:extLst>
            </p:cNvPr>
            <p:cNvCxnSpPr>
              <a:cxnSpLocks/>
              <a:endCxn id="50" idx="3"/>
            </p:cNvCxnSpPr>
            <p:nvPr/>
          </p:nvCxnSpPr>
          <p:spPr>
            <a:xfrm flipV="1">
              <a:off x="3174713" y="857975"/>
              <a:ext cx="3359624" cy="63977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07434702-CC67-CF4C-0A13-24A4B77C1A78}"/>
                </a:ext>
              </a:extLst>
            </p:cNvPr>
            <p:cNvCxnSpPr>
              <a:cxnSpLocks/>
              <a:endCxn id="50" idx="3"/>
            </p:cNvCxnSpPr>
            <p:nvPr/>
          </p:nvCxnSpPr>
          <p:spPr>
            <a:xfrm flipV="1">
              <a:off x="3194434" y="857975"/>
              <a:ext cx="3339903" cy="115921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94EEC211-F99E-1532-15B1-E540C0E92B63}"/>
                </a:ext>
              </a:extLst>
            </p:cNvPr>
            <p:cNvCxnSpPr>
              <a:cxnSpLocks/>
              <a:endCxn id="50" idx="3"/>
            </p:cNvCxnSpPr>
            <p:nvPr/>
          </p:nvCxnSpPr>
          <p:spPr>
            <a:xfrm flipV="1">
              <a:off x="2981227" y="857975"/>
              <a:ext cx="3553110" cy="208882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9503CDA2-41A1-1F91-C511-4494096202C5}"/>
                </a:ext>
              </a:extLst>
            </p:cNvPr>
            <p:cNvCxnSpPr>
              <a:cxnSpLocks/>
              <a:endCxn id="50" idx="3"/>
            </p:cNvCxnSpPr>
            <p:nvPr/>
          </p:nvCxnSpPr>
          <p:spPr>
            <a:xfrm flipV="1">
              <a:off x="2940154" y="857975"/>
              <a:ext cx="3594183" cy="264445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EDA400B7-28A0-527A-DE77-3D4CF67C1A90}"/>
                </a:ext>
              </a:extLst>
            </p:cNvPr>
            <p:cNvCxnSpPr>
              <a:cxnSpLocks/>
              <a:endCxn id="50" idx="3"/>
            </p:cNvCxnSpPr>
            <p:nvPr/>
          </p:nvCxnSpPr>
          <p:spPr>
            <a:xfrm flipV="1">
              <a:off x="4377738" y="857975"/>
              <a:ext cx="2156599" cy="462018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화살표: 오른쪽 80">
              <a:extLst>
                <a:ext uri="{FF2B5EF4-FFF2-40B4-BE49-F238E27FC236}">
                  <a16:creationId xmlns:a16="http://schemas.microsoft.com/office/drawing/2014/main" id="{0FBD9154-21D0-566A-3E58-D15F5F44AEB2}"/>
                </a:ext>
              </a:extLst>
            </p:cNvPr>
            <p:cNvSpPr/>
            <p:nvPr/>
          </p:nvSpPr>
          <p:spPr>
            <a:xfrm rot="5400000">
              <a:off x="8236413" y="1375576"/>
              <a:ext cx="859172" cy="200351"/>
            </a:xfrm>
            <a:prstGeom prst="rightArrow">
              <a:avLst>
                <a:gd name="adj1" fmla="val 43661"/>
                <a:gd name="adj2" fmla="val 626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화살표: 오른쪽 81">
              <a:extLst>
                <a:ext uri="{FF2B5EF4-FFF2-40B4-BE49-F238E27FC236}">
                  <a16:creationId xmlns:a16="http://schemas.microsoft.com/office/drawing/2014/main" id="{A133BF7B-703B-E326-D7E3-AF567B1044FD}"/>
                </a:ext>
              </a:extLst>
            </p:cNvPr>
            <p:cNvSpPr/>
            <p:nvPr/>
          </p:nvSpPr>
          <p:spPr>
            <a:xfrm rot="5400000">
              <a:off x="11254194" y="2089271"/>
              <a:ext cx="294554" cy="143481"/>
            </a:xfrm>
            <a:prstGeom prst="rightArrow">
              <a:avLst>
                <a:gd name="adj1" fmla="val 42387"/>
                <a:gd name="adj2" fmla="val 7283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화살표: 오른쪽 82">
              <a:extLst>
                <a:ext uri="{FF2B5EF4-FFF2-40B4-BE49-F238E27FC236}">
                  <a16:creationId xmlns:a16="http://schemas.microsoft.com/office/drawing/2014/main" id="{FA7C430F-E6DA-DF8D-E596-4BC426816327}"/>
                </a:ext>
              </a:extLst>
            </p:cNvPr>
            <p:cNvSpPr/>
            <p:nvPr/>
          </p:nvSpPr>
          <p:spPr>
            <a:xfrm rot="2905521">
              <a:off x="8616261" y="2845950"/>
              <a:ext cx="859172" cy="201704"/>
            </a:xfrm>
            <a:prstGeom prst="rightArrow">
              <a:avLst>
                <a:gd name="adj1" fmla="val 42393"/>
                <a:gd name="adj2" fmla="val 6686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E01B761-F469-265E-21E8-5F0C67F2C45D}"/>
                </a:ext>
              </a:extLst>
            </p:cNvPr>
            <p:cNvSpPr txBox="1"/>
            <p:nvPr/>
          </p:nvSpPr>
          <p:spPr>
            <a:xfrm>
              <a:off x="10698277" y="6382664"/>
              <a:ext cx="1737617" cy="292388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Predicted Bone Age</a:t>
              </a:r>
              <a:endParaRPr lang="ko-KR" altLang="en-US" sz="13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91" name="화살표: 오른쪽 90">
              <a:extLst>
                <a:ext uri="{FF2B5EF4-FFF2-40B4-BE49-F238E27FC236}">
                  <a16:creationId xmlns:a16="http://schemas.microsoft.com/office/drawing/2014/main" id="{4EF9F1C4-FB4B-A952-3BB7-C114FF6B46AD}"/>
                </a:ext>
              </a:extLst>
            </p:cNvPr>
            <p:cNvSpPr/>
            <p:nvPr/>
          </p:nvSpPr>
          <p:spPr>
            <a:xfrm>
              <a:off x="10353175" y="6416863"/>
              <a:ext cx="297314" cy="261610"/>
            </a:xfrm>
            <a:prstGeom prst="rightArrow">
              <a:avLst>
                <a:gd name="adj1" fmla="val 44174"/>
                <a:gd name="adj2" fmla="val 6165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8F1C2316-A51D-4022-89B1-DC9B5C9F8AD1}"/>
                </a:ext>
              </a:extLst>
            </p:cNvPr>
            <p:cNvSpPr/>
            <p:nvPr/>
          </p:nvSpPr>
          <p:spPr>
            <a:xfrm rot="5400000">
              <a:off x="6504604" y="748750"/>
              <a:ext cx="277914" cy="21844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화살표: 오른쪽 75">
              <a:extLst>
                <a:ext uri="{FF2B5EF4-FFF2-40B4-BE49-F238E27FC236}">
                  <a16:creationId xmlns:a16="http://schemas.microsoft.com/office/drawing/2014/main" id="{7827F1D3-88FC-200C-592A-7917509ED172}"/>
                </a:ext>
              </a:extLst>
            </p:cNvPr>
            <p:cNvSpPr/>
            <p:nvPr/>
          </p:nvSpPr>
          <p:spPr>
            <a:xfrm rot="20014214">
              <a:off x="2812127" y="4455680"/>
              <a:ext cx="347757" cy="148295"/>
            </a:xfrm>
            <a:prstGeom prst="rightArrow">
              <a:avLst>
                <a:gd name="adj1" fmla="val 44258"/>
                <a:gd name="adj2" fmla="val 6719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화살표: 오른쪽 94">
              <a:extLst>
                <a:ext uri="{FF2B5EF4-FFF2-40B4-BE49-F238E27FC236}">
                  <a16:creationId xmlns:a16="http://schemas.microsoft.com/office/drawing/2014/main" id="{BBA119C9-AE2F-4A5C-ED55-9BEF72C91D23}"/>
                </a:ext>
              </a:extLst>
            </p:cNvPr>
            <p:cNvSpPr/>
            <p:nvPr/>
          </p:nvSpPr>
          <p:spPr>
            <a:xfrm rot="8100000">
              <a:off x="10605836" y="2970194"/>
              <a:ext cx="600347" cy="201704"/>
            </a:xfrm>
            <a:prstGeom prst="rightArrow">
              <a:avLst>
                <a:gd name="adj1" fmla="val 42393"/>
                <a:gd name="adj2" fmla="val 6686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화살표: 오른쪽 96">
              <a:extLst>
                <a:ext uri="{FF2B5EF4-FFF2-40B4-BE49-F238E27FC236}">
                  <a16:creationId xmlns:a16="http://schemas.microsoft.com/office/drawing/2014/main" id="{A04B67F4-E0BB-7875-DE65-A46DA171FF3B}"/>
                </a:ext>
              </a:extLst>
            </p:cNvPr>
            <p:cNvSpPr/>
            <p:nvPr/>
          </p:nvSpPr>
          <p:spPr>
            <a:xfrm rot="5400000">
              <a:off x="9761665" y="3976527"/>
              <a:ext cx="419100" cy="200351"/>
            </a:xfrm>
            <a:prstGeom prst="rightArrow">
              <a:avLst>
                <a:gd name="adj1" fmla="val 43661"/>
                <a:gd name="adj2" fmla="val 626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화살표: 오른쪽 97">
              <a:extLst>
                <a:ext uri="{FF2B5EF4-FFF2-40B4-BE49-F238E27FC236}">
                  <a16:creationId xmlns:a16="http://schemas.microsoft.com/office/drawing/2014/main" id="{DA65233C-1264-96B1-B4B5-38C8A6175E91}"/>
                </a:ext>
              </a:extLst>
            </p:cNvPr>
            <p:cNvSpPr/>
            <p:nvPr/>
          </p:nvSpPr>
          <p:spPr>
            <a:xfrm rot="5400000">
              <a:off x="9761665" y="4909245"/>
              <a:ext cx="419100" cy="200351"/>
            </a:xfrm>
            <a:prstGeom prst="rightArrow">
              <a:avLst>
                <a:gd name="adj1" fmla="val 43661"/>
                <a:gd name="adj2" fmla="val 626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화살표: 오른쪽 99">
              <a:extLst>
                <a:ext uri="{FF2B5EF4-FFF2-40B4-BE49-F238E27FC236}">
                  <a16:creationId xmlns:a16="http://schemas.microsoft.com/office/drawing/2014/main" id="{792EACC9-119F-34CF-0940-22C0588D09DC}"/>
                </a:ext>
              </a:extLst>
            </p:cNvPr>
            <p:cNvSpPr/>
            <p:nvPr/>
          </p:nvSpPr>
          <p:spPr>
            <a:xfrm rot="5400000">
              <a:off x="9758710" y="5849143"/>
              <a:ext cx="419100" cy="200351"/>
            </a:xfrm>
            <a:prstGeom prst="rightArrow">
              <a:avLst>
                <a:gd name="adj1" fmla="val 43661"/>
                <a:gd name="adj2" fmla="val 626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306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B9950105-A347-119D-D174-2A0949754EF3}"/>
              </a:ext>
            </a:extLst>
          </p:cNvPr>
          <p:cNvGrpSpPr/>
          <p:nvPr/>
        </p:nvGrpSpPr>
        <p:grpSpPr>
          <a:xfrm>
            <a:off x="-1417321" y="-4105"/>
            <a:ext cx="14373495" cy="6862105"/>
            <a:chOff x="-1417321" y="-4105"/>
            <a:chExt cx="14373495" cy="6862105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78A408A6-0BDC-3661-0B36-02F84AA0092E}"/>
                </a:ext>
              </a:extLst>
            </p:cNvPr>
            <p:cNvGrpSpPr/>
            <p:nvPr/>
          </p:nvGrpSpPr>
          <p:grpSpPr>
            <a:xfrm>
              <a:off x="1490296" y="1324394"/>
              <a:ext cx="1556246" cy="1780107"/>
              <a:chOff x="1663137" y="1439621"/>
              <a:chExt cx="1556246" cy="1780107"/>
            </a:xfrm>
          </p:grpSpPr>
          <p:sp>
            <p:nvSpPr>
              <p:cNvPr id="3" name="정육면체 2">
                <a:extLst>
                  <a:ext uri="{FF2B5EF4-FFF2-40B4-BE49-F238E27FC236}">
                    <a16:creationId xmlns:a16="http://schemas.microsoft.com/office/drawing/2014/main" id="{810E94CA-929E-B4D2-74CD-F098316FABA0}"/>
                  </a:ext>
                </a:extLst>
              </p:cNvPr>
              <p:cNvSpPr/>
              <p:nvPr/>
            </p:nvSpPr>
            <p:spPr>
              <a:xfrm>
                <a:off x="1663137" y="1460126"/>
                <a:ext cx="1401852" cy="1759602"/>
              </a:xfrm>
              <a:prstGeom prst="cube">
                <a:avLst>
                  <a:gd name="adj" fmla="val 453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scene3d>
                <a:camera prst="isometricLeftDown"/>
                <a:lightRig rig="threePt" dir="t"/>
              </a:scene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C8B5618-3186-66D4-9162-C4E284C069A7}"/>
                  </a:ext>
                </a:extLst>
              </p:cNvPr>
              <p:cNvSpPr txBox="1"/>
              <p:nvPr/>
            </p:nvSpPr>
            <p:spPr>
              <a:xfrm rot="1758053">
                <a:off x="1823186" y="1439621"/>
                <a:ext cx="139619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i="1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Conv2</a:t>
                </a:r>
                <a:r>
                  <a:rPr lang="en-US" altLang="ko-KR" sz="1000" b="1" i="1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(46x46x32)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C6A16EB-7720-1A6C-7739-DB846C8BFACA}"/>
                </a:ext>
              </a:extLst>
            </p:cNvPr>
            <p:cNvSpPr txBox="1"/>
            <p:nvPr/>
          </p:nvSpPr>
          <p:spPr>
            <a:xfrm>
              <a:off x="11087328" y="5962876"/>
              <a:ext cx="11767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Flatten</a:t>
              </a:r>
              <a:r>
                <a:rPr lang="en-US" altLang="ko-KR" sz="1000" b="1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(4096)</a:t>
              </a: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BBF7D587-C634-7BB5-67C5-6F2230936C81}"/>
                </a:ext>
              </a:extLst>
            </p:cNvPr>
            <p:cNvGrpSpPr/>
            <p:nvPr/>
          </p:nvGrpSpPr>
          <p:grpSpPr>
            <a:xfrm>
              <a:off x="4123904" y="121694"/>
              <a:ext cx="1334101" cy="2088136"/>
              <a:chOff x="5277930" y="157634"/>
              <a:chExt cx="1334101" cy="2088136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DEAFCFB-9E2D-C178-6B80-9014751D143E}"/>
                  </a:ext>
                </a:extLst>
              </p:cNvPr>
              <p:cNvSpPr txBox="1"/>
              <p:nvPr/>
            </p:nvSpPr>
            <p:spPr>
              <a:xfrm>
                <a:off x="5277930" y="157634"/>
                <a:ext cx="133410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Squeeze</a:t>
                </a:r>
                <a:r>
                  <a:rPr lang="en-US" altLang="ko-KR" sz="1000" b="1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(1x1x64)</a:t>
                </a:r>
              </a:p>
            </p:txBody>
          </p:sp>
          <p:sp>
            <p:nvSpPr>
              <p:cNvPr id="62" name="정육면체 61">
                <a:extLst>
                  <a:ext uri="{FF2B5EF4-FFF2-40B4-BE49-F238E27FC236}">
                    <a16:creationId xmlns:a16="http://schemas.microsoft.com/office/drawing/2014/main" id="{69C234FC-FB50-13F5-04BF-67C09D5A6C4E}"/>
                  </a:ext>
                </a:extLst>
              </p:cNvPr>
              <p:cNvSpPr/>
              <p:nvPr/>
            </p:nvSpPr>
            <p:spPr>
              <a:xfrm>
                <a:off x="5798291" y="229706"/>
                <a:ext cx="97551" cy="2016064"/>
              </a:xfrm>
              <a:prstGeom prst="cube">
                <a:avLst>
                  <a:gd name="adj" fmla="val 5025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scene3d>
                <a:camera prst="isometricLeftDown"/>
                <a:lightRig rig="threePt" dir="t"/>
              </a:scene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9F500947-50E8-F19A-87E8-72E77AB73B7E}"/>
                </a:ext>
              </a:extLst>
            </p:cNvPr>
            <p:cNvGrpSpPr/>
            <p:nvPr/>
          </p:nvGrpSpPr>
          <p:grpSpPr>
            <a:xfrm>
              <a:off x="6795576" y="2610729"/>
              <a:ext cx="1487788" cy="1798925"/>
              <a:chOff x="5798964" y="2582472"/>
              <a:chExt cx="1487788" cy="179892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0F2E841-27E6-3126-9906-D769744EBF4F}"/>
                  </a:ext>
                </a:extLst>
              </p:cNvPr>
              <p:cNvSpPr txBox="1"/>
              <p:nvPr/>
            </p:nvSpPr>
            <p:spPr>
              <a:xfrm rot="1783101">
                <a:off x="6045138" y="2582472"/>
                <a:ext cx="124161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i="1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Add</a:t>
                </a:r>
                <a:r>
                  <a:rPr lang="en-US" altLang="ko-KR" sz="1000" b="1" i="1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(46x46x64)</a:t>
                </a:r>
              </a:p>
            </p:txBody>
          </p:sp>
          <p:sp>
            <p:nvSpPr>
              <p:cNvPr id="65" name="정육면체 64">
                <a:extLst>
                  <a:ext uri="{FF2B5EF4-FFF2-40B4-BE49-F238E27FC236}">
                    <a16:creationId xmlns:a16="http://schemas.microsoft.com/office/drawing/2014/main" id="{153265CE-1646-E249-A679-F28E4E5AA2EB}"/>
                  </a:ext>
                </a:extLst>
              </p:cNvPr>
              <p:cNvSpPr/>
              <p:nvPr/>
            </p:nvSpPr>
            <p:spPr>
              <a:xfrm>
                <a:off x="5798964" y="2621795"/>
                <a:ext cx="1401852" cy="1759602"/>
              </a:xfrm>
              <a:prstGeom prst="cube">
                <a:avLst>
                  <a:gd name="adj" fmla="val 709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scene3d>
                <a:camera prst="isometricLeftDown"/>
                <a:lightRig rig="threePt" dir="t"/>
              </a:scene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F67D5E81-1559-F4EB-0150-3EA16B1973BA}"/>
                </a:ext>
              </a:extLst>
            </p:cNvPr>
            <p:cNvGrpSpPr/>
            <p:nvPr/>
          </p:nvGrpSpPr>
          <p:grpSpPr>
            <a:xfrm>
              <a:off x="8405636" y="314792"/>
              <a:ext cx="1359322" cy="1151097"/>
              <a:chOff x="8225855" y="366778"/>
              <a:chExt cx="1359322" cy="1151097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C45A4D-E824-3CF9-5413-8B7E8F26D762}"/>
                  </a:ext>
                </a:extLst>
              </p:cNvPr>
              <p:cNvSpPr txBox="1"/>
              <p:nvPr/>
            </p:nvSpPr>
            <p:spPr>
              <a:xfrm rot="1906876">
                <a:off x="8225855" y="366778"/>
                <a:ext cx="135932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i="1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Conv4</a:t>
                </a:r>
                <a:r>
                  <a:rPr lang="en-US" altLang="ko-KR" sz="1000" b="1" i="1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(23x23x60)</a:t>
                </a:r>
              </a:p>
            </p:txBody>
          </p:sp>
          <p:sp>
            <p:nvSpPr>
              <p:cNvPr id="5" name="정육면체 4">
                <a:extLst>
                  <a:ext uri="{FF2B5EF4-FFF2-40B4-BE49-F238E27FC236}">
                    <a16:creationId xmlns:a16="http://schemas.microsoft.com/office/drawing/2014/main" id="{A8BDF649-59A9-76BF-E97A-C2DAAA8C6578}"/>
                  </a:ext>
                </a:extLst>
              </p:cNvPr>
              <p:cNvSpPr/>
              <p:nvPr/>
            </p:nvSpPr>
            <p:spPr>
              <a:xfrm>
                <a:off x="8278742" y="473759"/>
                <a:ext cx="970789" cy="1044116"/>
              </a:xfrm>
              <a:prstGeom prst="cube">
                <a:avLst>
                  <a:gd name="adj" fmla="val 9864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scene3d>
                <a:camera prst="isometricLeftDown"/>
                <a:lightRig rig="threePt" dir="t"/>
              </a:scene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AE688E65-B707-A7DB-07A0-0B5856476529}"/>
                </a:ext>
              </a:extLst>
            </p:cNvPr>
            <p:cNvGrpSpPr/>
            <p:nvPr/>
          </p:nvGrpSpPr>
          <p:grpSpPr>
            <a:xfrm>
              <a:off x="9616062" y="263189"/>
              <a:ext cx="1409034" cy="1252866"/>
              <a:chOff x="9454856" y="336438"/>
              <a:chExt cx="1409034" cy="1252866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3B9CB14-EAFE-6425-E053-4A939A9CD56A}"/>
                  </a:ext>
                </a:extLst>
              </p:cNvPr>
              <p:cNvSpPr txBox="1"/>
              <p:nvPr/>
            </p:nvSpPr>
            <p:spPr>
              <a:xfrm rot="1786936">
                <a:off x="9454856" y="336438"/>
                <a:ext cx="140903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i="1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Conv5</a:t>
                </a:r>
                <a:r>
                  <a:rPr lang="en-US" altLang="ko-KR" sz="1000" b="1" i="1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(21x21x192)</a:t>
                </a:r>
              </a:p>
            </p:txBody>
          </p:sp>
          <p:sp>
            <p:nvSpPr>
              <p:cNvPr id="7" name="정육면체 6">
                <a:extLst>
                  <a:ext uri="{FF2B5EF4-FFF2-40B4-BE49-F238E27FC236}">
                    <a16:creationId xmlns:a16="http://schemas.microsoft.com/office/drawing/2014/main" id="{092E4F67-464C-6126-2765-B3A9F9F0E138}"/>
                  </a:ext>
                </a:extLst>
              </p:cNvPr>
              <p:cNvSpPr/>
              <p:nvPr/>
            </p:nvSpPr>
            <p:spPr>
              <a:xfrm>
                <a:off x="9480236" y="415514"/>
                <a:ext cx="1027801" cy="1173790"/>
              </a:xfrm>
              <a:prstGeom prst="cube">
                <a:avLst>
                  <a:gd name="adj" fmla="val 17853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scene3d>
                <a:camera prst="isometricLeftDown"/>
                <a:lightRig rig="threePt" dir="t"/>
              </a:scene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4301F007-08F0-FA52-28A3-EDAD77655511}"/>
                </a:ext>
              </a:extLst>
            </p:cNvPr>
            <p:cNvGrpSpPr/>
            <p:nvPr/>
          </p:nvGrpSpPr>
          <p:grpSpPr>
            <a:xfrm>
              <a:off x="10695469" y="349438"/>
              <a:ext cx="1876777" cy="1144488"/>
              <a:chOff x="10665623" y="389911"/>
              <a:chExt cx="1876777" cy="1144488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2458B15-4BBF-6CDD-3CDD-B551576EBDF7}"/>
                  </a:ext>
                </a:extLst>
              </p:cNvPr>
              <p:cNvSpPr txBox="1"/>
              <p:nvPr/>
            </p:nvSpPr>
            <p:spPr>
              <a:xfrm rot="1799303">
                <a:off x="10665623" y="389911"/>
                <a:ext cx="187677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 i="1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Maxpooling2</a:t>
                </a:r>
              </a:p>
              <a:p>
                <a:pPr algn="ctr"/>
                <a:r>
                  <a:rPr lang="en-US" altLang="ko-KR" sz="1000" b="1" i="1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(10x10x192)</a:t>
                </a:r>
              </a:p>
            </p:txBody>
          </p:sp>
          <p:sp>
            <p:nvSpPr>
              <p:cNvPr id="9" name="정육면체 8">
                <a:extLst>
                  <a:ext uri="{FF2B5EF4-FFF2-40B4-BE49-F238E27FC236}">
                    <a16:creationId xmlns:a16="http://schemas.microsoft.com/office/drawing/2014/main" id="{5C254A5B-E86F-D9D2-7C68-C2A2B6E359C3}"/>
                  </a:ext>
                </a:extLst>
              </p:cNvPr>
              <p:cNvSpPr/>
              <p:nvPr/>
            </p:nvSpPr>
            <p:spPr>
              <a:xfrm>
                <a:off x="10837589" y="559022"/>
                <a:ext cx="935345" cy="975377"/>
              </a:xfrm>
              <a:prstGeom prst="cube">
                <a:avLst>
                  <a:gd name="adj" fmla="val 19463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scene3d>
                <a:camera prst="isometricLeftDown"/>
                <a:lightRig rig="threePt" dir="t"/>
              </a:scene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5297017F-68C9-9A63-4134-712EB0B06568}"/>
                </a:ext>
              </a:extLst>
            </p:cNvPr>
            <p:cNvGrpSpPr/>
            <p:nvPr/>
          </p:nvGrpSpPr>
          <p:grpSpPr>
            <a:xfrm>
              <a:off x="11201689" y="2491210"/>
              <a:ext cx="1246401" cy="906572"/>
              <a:chOff x="10609557" y="2425074"/>
              <a:chExt cx="1246401" cy="90657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6E0FF1C-3E9F-4656-54F5-E58C0D0358E3}"/>
                  </a:ext>
                </a:extLst>
              </p:cNvPr>
              <p:cNvSpPr txBox="1"/>
              <p:nvPr/>
            </p:nvSpPr>
            <p:spPr>
              <a:xfrm rot="1825823">
                <a:off x="10609864" y="2425074"/>
                <a:ext cx="124609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i="1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Conv6</a:t>
                </a:r>
                <a:r>
                  <a:rPr lang="en-US" altLang="ko-KR" sz="1000" b="1" i="1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(8x8x512)</a:t>
                </a:r>
              </a:p>
            </p:txBody>
          </p:sp>
          <p:sp>
            <p:nvSpPr>
              <p:cNvPr id="14" name="정육면체 13">
                <a:extLst>
                  <a:ext uri="{FF2B5EF4-FFF2-40B4-BE49-F238E27FC236}">
                    <a16:creationId xmlns:a16="http://schemas.microsoft.com/office/drawing/2014/main" id="{07897475-447B-04BA-185A-57E39569AF2B}"/>
                  </a:ext>
                </a:extLst>
              </p:cNvPr>
              <p:cNvSpPr/>
              <p:nvPr/>
            </p:nvSpPr>
            <p:spPr>
              <a:xfrm>
                <a:off x="10609557" y="2513699"/>
                <a:ext cx="815516" cy="817947"/>
              </a:xfrm>
              <a:prstGeom prst="cube">
                <a:avLst>
                  <a:gd name="adj" fmla="val 26172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scene3d>
                <a:camera prst="isometricLeftDown"/>
                <a:lightRig rig="threePt" dir="t"/>
              </a:scene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EEF1181-AFD5-100F-AD9E-454D1D7B60A3}"/>
                </a:ext>
              </a:extLst>
            </p:cNvPr>
            <p:cNvGrpSpPr/>
            <p:nvPr/>
          </p:nvGrpSpPr>
          <p:grpSpPr>
            <a:xfrm>
              <a:off x="9751899" y="4101504"/>
              <a:ext cx="1316329" cy="912159"/>
              <a:chOff x="9061087" y="4101504"/>
              <a:chExt cx="1316329" cy="912159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9F965A0-0F7D-E101-9C85-C0B826EEB0FF}"/>
                  </a:ext>
                </a:extLst>
              </p:cNvPr>
              <p:cNvSpPr txBox="1"/>
              <p:nvPr/>
            </p:nvSpPr>
            <p:spPr>
              <a:xfrm rot="1764302">
                <a:off x="9061087" y="4101504"/>
                <a:ext cx="131632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i="1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Conv7</a:t>
                </a:r>
                <a:r>
                  <a:rPr lang="en-US" altLang="ko-KR" sz="1000" b="1" i="1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(4x4x1024)</a:t>
                </a:r>
              </a:p>
            </p:txBody>
          </p:sp>
          <p:sp>
            <p:nvSpPr>
              <p:cNvPr id="16" name="정육면체 15">
                <a:extLst>
                  <a:ext uri="{FF2B5EF4-FFF2-40B4-BE49-F238E27FC236}">
                    <a16:creationId xmlns:a16="http://schemas.microsoft.com/office/drawing/2014/main" id="{876AB8F9-CF16-B963-443A-8598CF00C794}"/>
                  </a:ext>
                </a:extLst>
              </p:cNvPr>
              <p:cNvSpPr/>
              <p:nvPr/>
            </p:nvSpPr>
            <p:spPr>
              <a:xfrm>
                <a:off x="9071390" y="4195716"/>
                <a:ext cx="815516" cy="817947"/>
              </a:xfrm>
              <a:prstGeom prst="cube">
                <a:avLst>
                  <a:gd name="adj" fmla="val 3936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scene3d>
                <a:camera prst="isometricLeftDown"/>
                <a:lightRig rig="threePt" dir="t"/>
              </a:scene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433378E9-EC51-357D-5D3B-BF1B847B089F}"/>
                </a:ext>
              </a:extLst>
            </p:cNvPr>
            <p:cNvGrpSpPr/>
            <p:nvPr/>
          </p:nvGrpSpPr>
          <p:grpSpPr>
            <a:xfrm>
              <a:off x="11182616" y="4022592"/>
              <a:ext cx="1539688" cy="1020527"/>
              <a:chOff x="10586570" y="4013343"/>
              <a:chExt cx="1539688" cy="1020527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623FFED-28F7-CED6-82B0-AEA4D1551000}"/>
                  </a:ext>
                </a:extLst>
              </p:cNvPr>
              <p:cNvSpPr txBox="1"/>
              <p:nvPr/>
            </p:nvSpPr>
            <p:spPr>
              <a:xfrm rot="1912873">
                <a:off x="10586570" y="4013343"/>
                <a:ext cx="153968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 i="1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Maxpooling4</a:t>
                </a:r>
              </a:p>
              <a:p>
                <a:pPr algn="ctr"/>
                <a:r>
                  <a:rPr lang="en-US" altLang="ko-KR" sz="1000" b="1" i="1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(2x2x1024)</a:t>
                </a:r>
              </a:p>
            </p:txBody>
          </p:sp>
          <p:sp>
            <p:nvSpPr>
              <p:cNvPr id="17" name="정육면체 16">
                <a:extLst>
                  <a:ext uri="{FF2B5EF4-FFF2-40B4-BE49-F238E27FC236}">
                    <a16:creationId xmlns:a16="http://schemas.microsoft.com/office/drawing/2014/main" id="{2890B6D4-F984-1655-BF69-33C48F4B8155}"/>
                  </a:ext>
                </a:extLst>
              </p:cNvPr>
              <p:cNvSpPr/>
              <p:nvPr/>
            </p:nvSpPr>
            <p:spPr>
              <a:xfrm>
                <a:off x="10648957" y="4215923"/>
                <a:ext cx="815516" cy="817947"/>
              </a:xfrm>
              <a:prstGeom prst="cube">
                <a:avLst>
                  <a:gd name="adj" fmla="val 52555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scene3d>
                <a:camera prst="isometricLeftDown"/>
                <a:lightRig rig="threePt" dir="t"/>
              </a:scene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B9A6F2C4-FEC8-47E6-C132-AC89083ACF7C}"/>
                </a:ext>
              </a:extLst>
            </p:cNvPr>
            <p:cNvSpPr/>
            <p:nvPr/>
          </p:nvSpPr>
          <p:spPr>
            <a:xfrm rot="1986115">
              <a:off x="2531434" y="3447190"/>
              <a:ext cx="3026038" cy="226082"/>
            </a:xfrm>
            <a:prstGeom prst="rightArrow">
              <a:avLst>
                <a:gd name="adj1" fmla="val 39158"/>
                <a:gd name="adj2" fmla="val 8040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화살표: 오른쪽 34">
              <a:extLst>
                <a:ext uri="{FF2B5EF4-FFF2-40B4-BE49-F238E27FC236}">
                  <a16:creationId xmlns:a16="http://schemas.microsoft.com/office/drawing/2014/main" id="{30807FED-C282-9918-F965-30EFA98B9F8C}"/>
                </a:ext>
              </a:extLst>
            </p:cNvPr>
            <p:cNvSpPr/>
            <p:nvPr/>
          </p:nvSpPr>
          <p:spPr>
            <a:xfrm rot="2916640">
              <a:off x="4761930" y="1522378"/>
              <a:ext cx="587609" cy="178717"/>
            </a:xfrm>
            <a:prstGeom prst="rightArrow">
              <a:avLst>
                <a:gd name="adj1" fmla="val 38906"/>
                <a:gd name="adj2" fmla="val 68156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화살표: 오른쪽 35">
              <a:extLst>
                <a:ext uri="{FF2B5EF4-FFF2-40B4-BE49-F238E27FC236}">
                  <a16:creationId xmlns:a16="http://schemas.microsoft.com/office/drawing/2014/main" id="{63D7CB81-B49F-045E-A74C-B507888FF5E2}"/>
                </a:ext>
              </a:extLst>
            </p:cNvPr>
            <p:cNvSpPr/>
            <p:nvPr/>
          </p:nvSpPr>
          <p:spPr>
            <a:xfrm rot="1872321">
              <a:off x="6498773" y="2927037"/>
              <a:ext cx="489340" cy="165651"/>
            </a:xfrm>
            <a:prstGeom prst="rightArrow">
              <a:avLst>
                <a:gd name="adj1" fmla="val 44503"/>
                <a:gd name="adj2" fmla="val 83588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화살표: 오른쪽 37">
              <a:extLst>
                <a:ext uri="{FF2B5EF4-FFF2-40B4-BE49-F238E27FC236}">
                  <a16:creationId xmlns:a16="http://schemas.microsoft.com/office/drawing/2014/main" id="{E17970F2-B99E-91EA-06FB-2555FC4C5499}"/>
                </a:ext>
              </a:extLst>
            </p:cNvPr>
            <p:cNvSpPr/>
            <p:nvPr/>
          </p:nvSpPr>
          <p:spPr>
            <a:xfrm rot="19197008">
              <a:off x="6565800" y="3911635"/>
              <a:ext cx="807936" cy="208954"/>
            </a:xfrm>
            <a:prstGeom prst="rightArrow">
              <a:avLst>
                <a:gd name="adj1" fmla="val 38221"/>
                <a:gd name="adj2" fmla="val 77001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화살표: 오른쪽 42">
              <a:extLst>
                <a:ext uri="{FF2B5EF4-FFF2-40B4-BE49-F238E27FC236}">
                  <a16:creationId xmlns:a16="http://schemas.microsoft.com/office/drawing/2014/main" id="{3C76F2C6-DB12-42AD-0F2C-FCE80233AB1C}"/>
                </a:ext>
              </a:extLst>
            </p:cNvPr>
            <p:cNvSpPr/>
            <p:nvPr/>
          </p:nvSpPr>
          <p:spPr>
            <a:xfrm>
              <a:off x="9414988" y="892697"/>
              <a:ext cx="293361" cy="143518"/>
            </a:xfrm>
            <a:prstGeom prst="rightArrow">
              <a:avLst>
                <a:gd name="adj1" fmla="val 50000"/>
                <a:gd name="adj2" fmla="val 6248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화살표: 오른쪽 44">
              <a:extLst>
                <a:ext uri="{FF2B5EF4-FFF2-40B4-BE49-F238E27FC236}">
                  <a16:creationId xmlns:a16="http://schemas.microsoft.com/office/drawing/2014/main" id="{789F2E17-22BC-CD40-6764-2B151C942CB2}"/>
                </a:ext>
              </a:extLst>
            </p:cNvPr>
            <p:cNvSpPr/>
            <p:nvPr/>
          </p:nvSpPr>
          <p:spPr>
            <a:xfrm rot="5400000">
              <a:off x="11243507" y="1861723"/>
              <a:ext cx="632625" cy="169482"/>
            </a:xfrm>
            <a:prstGeom prst="rightArrow">
              <a:avLst>
                <a:gd name="adj1" fmla="val 44380"/>
                <a:gd name="adj2" fmla="val 7532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화살표: 오른쪽 55">
              <a:extLst>
                <a:ext uri="{FF2B5EF4-FFF2-40B4-BE49-F238E27FC236}">
                  <a16:creationId xmlns:a16="http://schemas.microsoft.com/office/drawing/2014/main" id="{E51ECB6E-63C7-703B-1504-CEC49955FD7D}"/>
                </a:ext>
              </a:extLst>
            </p:cNvPr>
            <p:cNvSpPr/>
            <p:nvPr/>
          </p:nvSpPr>
          <p:spPr>
            <a:xfrm rot="5400000">
              <a:off x="9938294" y="3560471"/>
              <a:ext cx="431193" cy="168257"/>
            </a:xfrm>
            <a:prstGeom prst="rightArrow">
              <a:avLst>
                <a:gd name="adj1" fmla="val 46226"/>
                <a:gd name="adj2" fmla="val 7641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9E8798BF-CCBD-1FDC-A9B3-28737459849E}"/>
                </a:ext>
              </a:extLst>
            </p:cNvPr>
            <p:cNvSpPr/>
            <p:nvPr/>
          </p:nvSpPr>
          <p:spPr>
            <a:xfrm>
              <a:off x="10168150" y="5836017"/>
              <a:ext cx="2788024" cy="5728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화살표: 오른쪽 66">
              <a:extLst>
                <a:ext uri="{FF2B5EF4-FFF2-40B4-BE49-F238E27FC236}">
                  <a16:creationId xmlns:a16="http://schemas.microsoft.com/office/drawing/2014/main" id="{BAAE115D-0F8D-B192-7359-70285DDEEF25}"/>
                </a:ext>
              </a:extLst>
            </p:cNvPr>
            <p:cNvSpPr/>
            <p:nvPr/>
          </p:nvSpPr>
          <p:spPr>
            <a:xfrm rot="20098031">
              <a:off x="7969052" y="1070715"/>
              <a:ext cx="935480" cy="184707"/>
            </a:xfrm>
            <a:prstGeom prst="rightArrow">
              <a:avLst>
                <a:gd name="adj1" fmla="val 42026"/>
                <a:gd name="adj2" fmla="val 77888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DF8934A1-DDE2-0FA2-B43C-422AD9E91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08" y="3637327"/>
              <a:ext cx="2419225" cy="3208232"/>
            </a:xfrm>
            <a:prstGeom prst="rect">
              <a:avLst/>
            </a:prstGeom>
          </p:spPr>
        </p:pic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22033B57-B58B-5228-D4CE-EBAB4EEA3A13}"/>
                </a:ext>
              </a:extLst>
            </p:cNvPr>
            <p:cNvSpPr/>
            <p:nvPr/>
          </p:nvSpPr>
          <p:spPr>
            <a:xfrm>
              <a:off x="1129551" y="2931459"/>
              <a:ext cx="547125" cy="699247"/>
            </a:xfrm>
            <a:custGeom>
              <a:avLst/>
              <a:gdLst>
                <a:gd name="connsiteX0" fmla="*/ 0 w 546084"/>
                <a:gd name="connsiteY0" fmla="*/ 0 h 699247"/>
                <a:gd name="connsiteX1" fmla="*/ 53789 w 546084"/>
                <a:gd name="connsiteY1" fmla="*/ 17930 h 699247"/>
                <a:gd name="connsiteX2" fmla="*/ 116542 w 546084"/>
                <a:gd name="connsiteY2" fmla="*/ 53789 h 699247"/>
                <a:gd name="connsiteX3" fmla="*/ 206189 w 546084"/>
                <a:gd name="connsiteY3" fmla="*/ 116542 h 699247"/>
                <a:gd name="connsiteX4" fmla="*/ 268942 w 546084"/>
                <a:gd name="connsiteY4" fmla="*/ 179295 h 699247"/>
                <a:gd name="connsiteX5" fmla="*/ 268942 w 546084"/>
                <a:gd name="connsiteY5" fmla="*/ 295836 h 699247"/>
                <a:gd name="connsiteX6" fmla="*/ 224118 w 546084"/>
                <a:gd name="connsiteY6" fmla="*/ 331695 h 699247"/>
                <a:gd name="connsiteX7" fmla="*/ 134471 w 546084"/>
                <a:gd name="connsiteY7" fmla="*/ 313765 h 699247"/>
                <a:gd name="connsiteX8" fmla="*/ 152400 w 546084"/>
                <a:gd name="connsiteY8" fmla="*/ 251012 h 699247"/>
                <a:gd name="connsiteX9" fmla="*/ 161365 w 546084"/>
                <a:gd name="connsiteY9" fmla="*/ 224118 h 699247"/>
                <a:gd name="connsiteX10" fmla="*/ 188259 w 546084"/>
                <a:gd name="connsiteY10" fmla="*/ 206189 h 699247"/>
                <a:gd name="connsiteX11" fmla="*/ 331694 w 546084"/>
                <a:gd name="connsiteY11" fmla="*/ 215153 h 699247"/>
                <a:gd name="connsiteX12" fmla="*/ 349624 w 546084"/>
                <a:gd name="connsiteY12" fmla="*/ 251012 h 699247"/>
                <a:gd name="connsiteX13" fmla="*/ 394447 w 546084"/>
                <a:gd name="connsiteY13" fmla="*/ 340659 h 699247"/>
                <a:gd name="connsiteX14" fmla="*/ 376518 w 546084"/>
                <a:gd name="connsiteY14" fmla="*/ 502024 h 699247"/>
                <a:gd name="connsiteX15" fmla="*/ 349624 w 546084"/>
                <a:gd name="connsiteY15" fmla="*/ 519953 h 699247"/>
                <a:gd name="connsiteX16" fmla="*/ 268942 w 546084"/>
                <a:gd name="connsiteY16" fmla="*/ 502024 h 699247"/>
                <a:gd name="connsiteX17" fmla="*/ 295836 w 546084"/>
                <a:gd name="connsiteY17" fmla="*/ 430306 h 699247"/>
                <a:gd name="connsiteX18" fmla="*/ 340659 w 546084"/>
                <a:gd name="connsiteY18" fmla="*/ 421342 h 699247"/>
                <a:gd name="connsiteX19" fmla="*/ 394447 w 546084"/>
                <a:gd name="connsiteY19" fmla="*/ 439271 h 699247"/>
                <a:gd name="connsiteX20" fmla="*/ 466165 w 546084"/>
                <a:gd name="connsiteY20" fmla="*/ 475130 h 699247"/>
                <a:gd name="connsiteX21" fmla="*/ 502024 w 546084"/>
                <a:gd name="connsiteY21" fmla="*/ 519953 h 699247"/>
                <a:gd name="connsiteX22" fmla="*/ 537883 w 546084"/>
                <a:gd name="connsiteY22" fmla="*/ 699247 h 699247"/>
                <a:gd name="connsiteX0" fmla="*/ 0 w 546084"/>
                <a:gd name="connsiteY0" fmla="*/ 0 h 699247"/>
                <a:gd name="connsiteX1" fmla="*/ 53789 w 546084"/>
                <a:gd name="connsiteY1" fmla="*/ 17930 h 699247"/>
                <a:gd name="connsiteX2" fmla="*/ 116542 w 546084"/>
                <a:gd name="connsiteY2" fmla="*/ 53789 h 699247"/>
                <a:gd name="connsiteX3" fmla="*/ 206189 w 546084"/>
                <a:gd name="connsiteY3" fmla="*/ 116542 h 699247"/>
                <a:gd name="connsiteX4" fmla="*/ 268942 w 546084"/>
                <a:gd name="connsiteY4" fmla="*/ 179295 h 699247"/>
                <a:gd name="connsiteX5" fmla="*/ 268942 w 546084"/>
                <a:gd name="connsiteY5" fmla="*/ 295836 h 699247"/>
                <a:gd name="connsiteX6" fmla="*/ 224118 w 546084"/>
                <a:gd name="connsiteY6" fmla="*/ 331695 h 699247"/>
                <a:gd name="connsiteX7" fmla="*/ 143996 w 546084"/>
                <a:gd name="connsiteY7" fmla="*/ 299477 h 699247"/>
                <a:gd name="connsiteX8" fmla="*/ 152400 w 546084"/>
                <a:gd name="connsiteY8" fmla="*/ 251012 h 699247"/>
                <a:gd name="connsiteX9" fmla="*/ 161365 w 546084"/>
                <a:gd name="connsiteY9" fmla="*/ 224118 h 699247"/>
                <a:gd name="connsiteX10" fmla="*/ 188259 w 546084"/>
                <a:gd name="connsiteY10" fmla="*/ 206189 h 699247"/>
                <a:gd name="connsiteX11" fmla="*/ 331694 w 546084"/>
                <a:gd name="connsiteY11" fmla="*/ 215153 h 699247"/>
                <a:gd name="connsiteX12" fmla="*/ 349624 w 546084"/>
                <a:gd name="connsiteY12" fmla="*/ 251012 h 699247"/>
                <a:gd name="connsiteX13" fmla="*/ 394447 w 546084"/>
                <a:gd name="connsiteY13" fmla="*/ 340659 h 699247"/>
                <a:gd name="connsiteX14" fmla="*/ 376518 w 546084"/>
                <a:gd name="connsiteY14" fmla="*/ 502024 h 699247"/>
                <a:gd name="connsiteX15" fmla="*/ 349624 w 546084"/>
                <a:gd name="connsiteY15" fmla="*/ 519953 h 699247"/>
                <a:gd name="connsiteX16" fmla="*/ 268942 w 546084"/>
                <a:gd name="connsiteY16" fmla="*/ 502024 h 699247"/>
                <a:gd name="connsiteX17" fmla="*/ 295836 w 546084"/>
                <a:gd name="connsiteY17" fmla="*/ 430306 h 699247"/>
                <a:gd name="connsiteX18" fmla="*/ 340659 w 546084"/>
                <a:gd name="connsiteY18" fmla="*/ 421342 h 699247"/>
                <a:gd name="connsiteX19" fmla="*/ 394447 w 546084"/>
                <a:gd name="connsiteY19" fmla="*/ 439271 h 699247"/>
                <a:gd name="connsiteX20" fmla="*/ 466165 w 546084"/>
                <a:gd name="connsiteY20" fmla="*/ 475130 h 699247"/>
                <a:gd name="connsiteX21" fmla="*/ 502024 w 546084"/>
                <a:gd name="connsiteY21" fmla="*/ 519953 h 699247"/>
                <a:gd name="connsiteX22" fmla="*/ 537883 w 546084"/>
                <a:gd name="connsiteY22" fmla="*/ 699247 h 699247"/>
                <a:gd name="connsiteX0" fmla="*/ 0 w 546084"/>
                <a:gd name="connsiteY0" fmla="*/ 0 h 699247"/>
                <a:gd name="connsiteX1" fmla="*/ 53789 w 546084"/>
                <a:gd name="connsiteY1" fmla="*/ 17930 h 699247"/>
                <a:gd name="connsiteX2" fmla="*/ 116542 w 546084"/>
                <a:gd name="connsiteY2" fmla="*/ 53789 h 699247"/>
                <a:gd name="connsiteX3" fmla="*/ 206189 w 546084"/>
                <a:gd name="connsiteY3" fmla="*/ 116542 h 699247"/>
                <a:gd name="connsiteX4" fmla="*/ 268942 w 546084"/>
                <a:gd name="connsiteY4" fmla="*/ 179295 h 699247"/>
                <a:gd name="connsiteX5" fmla="*/ 268942 w 546084"/>
                <a:gd name="connsiteY5" fmla="*/ 295836 h 699247"/>
                <a:gd name="connsiteX6" fmla="*/ 224118 w 546084"/>
                <a:gd name="connsiteY6" fmla="*/ 331695 h 699247"/>
                <a:gd name="connsiteX7" fmla="*/ 143996 w 546084"/>
                <a:gd name="connsiteY7" fmla="*/ 299477 h 699247"/>
                <a:gd name="connsiteX8" fmla="*/ 152400 w 546084"/>
                <a:gd name="connsiteY8" fmla="*/ 251012 h 699247"/>
                <a:gd name="connsiteX9" fmla="*/ 161365 w 546084"/>
                <a:gd name="connsiteY9" fmla="*/ 224118 h 699247"/>
                <a:gd name="connsiteX10" fmla="*/ 188259 w 546084"/>
                <a:gd name="connsiteY10" fmla="*/ 206189 h 699247"/>
                <a:gd name="connsiteX11" fmla="*/ 331694 w 546084"/>
                <a:gd name="connsiteY11" fmla="*/ 215153 h 699247"/>
                <a:gd name="connsiteX12" fmla="*/ 349624 w 546084"/>
                <a:gd name="connsiteY12" fmla="*/ 251012 h 699247"/>
                <a:gd name="connsiteX13" fmla="*/ 394447 w 546084"/>
                <a:gd name="connsiteY13" fmla="*/ 340659 h 699247"/>
                <a:gd name="connsiteX14" fmla="*/ 376518 w 546084"/>
                <a:gd name="connsiteY14" fmla="*/ 502024 h 699247"/>
                <a:gd name="connsiteX15" fmla="*/ 349624 w 546084"/>
                <a:gd name="connsiteY15" fmla="*/ 519953 h 699247"/>
                <a:gd name="connsiteX16" fmla="*/ 283230 w 546084"/>
                <a:gd name="connsiteY16" fmla="*/ 502024 h 699247"/>
                <a:gd name="connsiteX17" fmla="*/ 295836 w 546084"/>
                <a:gd name="connsiteY17" fmla="*/ 430306 h 699247"/>
                <a:gd name="connsiteX18" fmla="*/ 340659 w 546084"/>
                <a:gd name="connsiteY18" fmla="*/ 421342 h 699247"/>
                <a:gd name="connsiteX19" fmla="*/ 394447 w 546084"/>
                <a:gd name="connsiteY19" fmla="*/ 439271 h 699247"/>
                <a:gd name="connsiteX20" fmla="*/ 466165 w 546084"/>
                <a:gd name="connsiteY20" fmla="*/ 475130 h 699247"/>
                <a:gd name="connsiteX21" fmla="*/ 502024 w 546084"/>
                <a:gd name="connsiteY21" fmla="*/ 519953 h 699247"/>
                <a:gd name="connsiteX22" fmla="*/ 537883 w 546084"/>
                <a:gd name="connsiteY22" fmla="*/ 699247 h 699247"/>
                <a:gd name="connsiteX0" fmla="*/ 0 w 546084"/>
                <a:gd name="connsiteY0" fmla="*/ 0 h 699247"/>
                <a:gd name="connsiteX1" fmla="*/ 53789 w 546084"/>
                <a:gd name="connsiteY1" fmla="*/ 17930 h 699247"/>
                <a:gd name="connsiteX2" fmla="*/ 116542 w 546084"/>
                <a:gd name="connsiteY2" fmla="*/ 53789 h 699247"/>
                <a:gd name="connsiteX3" fmla="*/ 206189 w 546084"/>
                <a:gd name="connsiteY3" fmla="*/ 116542 h 699247"/>
                <a:gd name="connsiteX4" fmla="*/ 268942 w 546084"/>
                <a:gd name="connsiteY4" fmla="*/ 179295 h 699247"/>
                <a:gd name="connsiteX5" fmla="*/ 268942 w 546084"/>
                <a:gd name="connsiteY5" fmla="*/ 295836 h 699247"/>
                <a:gd name="connsiteX6" fmla="*/ 224118 w 546084"/>
                <a:gd name="connsiteY6" fmla="*/ 331695 h 699247"/>
                <a:gd name="connsiteX7" fmla="*/ 143996 w 546084"/>
                <a:gd name="connsiteY7" fmla="*/ 299477 h 699247"/>
                <a:gd name="connsiteX8" fmla="*/ 135732 w 546084"/>
                <a:gd name="connsiteY8" fmla="*/ 255775 h 699247"/>
                <a:gd name="connsiteX9" fmla="*/ 161365 w 546084"/>
                <a:gd name="connsiteY9" fmla="*/ 224118 h 699247"/>
                <a:gd name="connsiteX10" fmla="*/ 188259 w 546084"/>
                <a:gd name="connsiteY10" fmla="*/ 206189 h 699247"/>
                <a:gd name="connsiteX11" fmla="*/ 331694 w 546084"/>
                <a:gd name="connsiteY11" fmla="*/ 215153 h 699247"/>
                <a:gd name="connsiteX12" fmla="*/ 349624 w 546084"/>
                <a:gd name="connsiteY12" fmla="*/ 251012 h 699247"/>
                <a:gd name="connsiteX13" fmla="*/ 394447 w 546084"/>
                <a:gd name="connsiteY13" fmla="*/ 340659 h 699247"/>
                <a:gd name="connsiteX14" fmla="*/ 376518 w 546084"/>
                <a:gd name="connsiteY14" fmla="*/ 502024 h 699247"/>
                <a:gd name="connsiteX15" fmla="*/ 349624 w 546084"/>
                <a:gd name="connsiteY15" fmla="*/ 519953 h 699247"/>
                <a:gd name="connsiteX16" fmla="*/ 283230 w 546084"/>
                <a:gd name="connsiteY16" fmla="*/ 502024 h 699247"/>
                <a:gd name="connsiteX17" fmla="*/ 295836 w 546084"/>
                <a:gd name="connsiteY17" fmla="*/ 430306 h 699247"/>
                <a:gd name="connsiteX18" fmla="*/ 340659 w 546084"/>
                <a:gd name="connsiteY18" fmla="*/ 421342 h 699247"/>
                <a:gd name="connsiteX19" fmla="*/ 394447 w 546084"/>
                <a:gd name="connsiteY19" fmla="*/ 439271 h 699247"/>
                <a:gd name="connsiteX20" fmla="*/ 466165 w 546084"/>
                <a:gd name="connsiteY20" fmla="*/ 475130 h 699247"/>
                <a:gd name="connsiteX21" fmla="*/ 502024 w 546084"/>
                <a:gd name="connsiteY21" fmla="*/ 519953 h 699247"/>
                <a:gd name="connsiteX22" fmla="*/ 537883 w 546084"/>
                <a:gd name="connsiteY22" fmla="*/ 699247 h 699247"/>
                <a:gd name="connsiteX0" fmla="*/ 0 w 546084"/>
                <a:gd name="connsiteY0" fmla="*/ 0 h 699247"/>
                <a:gd name="connsiteX1" fmla="*/ 53789 w 546084"/>
                <a:gd name="connsiteY1" fmla="*/ 17930 h 699247"/>
                <a:gd name="connsiteX2" fmla="*/ 116542 w 546084"/>
                <a:gd name="connsiteY2" fmla="*/ 53789 h 699247"/>
                <a:gd name="connsiteX3" fmla="*/ 206189 w 546084"/>
                <a:gd name="connsiteY3" fmla="*/ 116542 h 699247"/>
                <a:gd name="connsiteX4" fmla="*/ 268942 w 546084"/>
                <a:gd name="connsiteY4" fmla="*/ 179295 h 699247"/>
                <a:gd name="connsiteX5" fmla="*/ 268942 w 546084"/>
                <a:gd name="connsiteY5" fmla="*/ 295836 h 699247"/>
                <a:gd name="connsiteX6" fmla="*/ 224118 w 546084"/>
                <a:gd name="connsiteY6" fmla="*/ 331695 h 699247"/>
                <a:gd name="connsiteX7" fmla="*/ 151140 w 546084"/>
                <a:gd name="connsiteY7" fmla="*/ 318527 h 699247"/>
                <a:gd name="connsiteX8" fmla="*/ 135732 w 546084"/>
                <a:gd name="connsiteY8" fmla="*/ 255775 h 699247"/>
                <a:gd name="connsiteX9" fmla="*/ 161365 w 546084"/>
                <a:gd name="connsiteY9" fmla="*/ 224118 h 699247"/>
                <a:gd name="connsiteX10" fmla="*/ 188259 w 546084"/>
                <a:gd name="connsiteY10" fmla="*/ 206189 h 699247"/>
                <a:gd name="connsiteX11" fmla="*/ 331694 w 546084"/>
                <a:gd name="connsiteY11" fmla="*/ 215153 h 699247"/>
                <a:gd name="connsiteX12" fmla="*/ 349624 w 546084"/>
                <a:gd name="connsiteY12" fmla="*/ 251012 h 699247"/>
                <a:gd name="connsiteX13" fmla="*/ 394447 w 546084"/>
                <a:gd name="connsiteY13" fmla="*/ 340659 h 699247"/>
                <a:gd name="connsiteX14" fmla="*/ 376518 w 546084"/>
                <a:gd name="connsiteY14" fmla="*/ 502024 h 699247"/>
                <a:gd name="connsiteX15" fmla="*/ 349624 w 546084"/>
                <a:gd name="connsiteY15" fmla="*/ 519953 h 699247"/>
                <a:gd name="connsiteX16" fmla="*/ 283230 w 546084"/>
                <a:gd name="connsiteY16" fmla="*/ 502024 h 699247"/>
                <a:gd name="connsiteX17" fmla="*/ 295836 w 546084"/>
                <a:gd name="connsiteY17" fmla="*/ 430306 h 699247"/>
                <a:gd name="connsiteX18" fmla="*/ 340659 w 546084"/>
                <a:gd name="connsiteY18" fmla="*/ 421342 h 699247"/>
                <a:gd name="connsiteX19" fmla="*/ 394447 w 546084"/>
                <a:gd name="connsiteY19" fmla="*/ 439271 h 699247"/>
                <a:gd name="connsiteX20" fmla="*/ 466165 w 546084"/>
                <a:gd name="connsiteY20" fmla="*/ 475130 h 699247"/>
                <a:gd name="connsiteX21" fmla="*/ 502024 w 546084"/>
                <a:gd name="connsiteY21" fmla="*/ 519953 h 699247"/>
                <a:gd name="connsiteX22" fmla="*/ 537883 w 546084"/>
                <a:gd name="connsiteY22" fmla="*/ 699247 h 699247"/>
                <a:gd name="connsiteX0" fmla="*/ 0 w 546084"/>
                <a:gd name="connsiteY0" fmla="*/ 0 h 699247"/>
                <a:gd name="connsiteX1" fmla="*/ 53789 w 546084"/>
                <a:gd name="connsiteY1" fmla="*/ 17930 h 699247"/>
                <a:gd name="connsiteX2" fmla="*/ 116542 w 546084"/>
                <a:gd name="connsiteY2" fmla="*/ 53789 h 699247"/>
                <a:gd name="connsiteX3" fmla="*/ 206189 w 546084"/>
                <a:gd name="connsiteY3" fmla="*/ 116542 h 699247"/>
                <a:gd name="connsiteX4" fmla="*/ 268942 w 546084"/>
                <a:gd name="connsiteY4" fmla="*/ 179295 h 699247"/>
                <a:gd name="connsiteX5" fmla="*/ 268942 w 546084"/>
                <a:gd name="connsiteY5" fmla="*/ 295836 h 699247"/>
                <a:gd name="connsiteX6" fmla="*/ 224118 w 546084"/>
                <a:gd name="connsiteY6" fmla="*/ 331695 h 699247"/>
                <a:gd name="connsiteX7" fmla="*/ 151140 w 546084"/>
                <a:gd name="connsiteY7" fmla="*/ 318527 h 699247"/>
                <a:gd name="connsiteX8" fmla="*/ 135732 w 546084"/>
                <a:gd name="connsiteY8" fmla="*/ 255775 h 699247"/>
                <a:gd name="connsiteX9" fmla="*/ 161365 w 546084"/>
                <a:gd name="connsiteY9" fmla="*/ 224118 h 699247"/>
                <a:gd name="connsiteX10" fmla="*/ 195403 w 546084"/>
                <a:gd name="connsiteY10" fmla="*/ 203808 h 699247"/>
                <a:gd name="connsiteX11" fmla="*/ 331694 w 546084"/>
                <a:gd name="connsiteY11" fmla="*/ 215153 h 699247"/>
                <a:gd name="connsiteX12" fmla="*/ 349624 w 546084"/>
                <a:gd name="connsiteY12" fmla="*/ 251012 h 699247"/>
                <a:gd name="connsiteX13" fmla="*/ 394447 w 546084"/>
                <a:gd name="connsiteY13" fmla="*/ 340659 h 699247"/>
                <a:gd name="connsiteX14" fmla="*/ 376518 w 546084"/>
                <a:gd name="connsiteY14" fmla="*/ 502024 h 699247"/>
                <a:gd name="connsiteX15" fmla="*/ 349624 w 546084"/>
                <a:gd name="connsiteY15" fmla="*/ 519953 h 699247"/>
                <a:gd name="connsiteX16" fmla="*/ 283230 w 546084"/>
                <a:gd name="connsiteY16" fmla="*/ 502024 h 699247"/>
                <a:gd name="connsiteX17" fmla="*/ 295836 w 546084"/>
                <a:gd name="connsiteY17" fmla="*/ 430306 h 699247"/>
                <a:gd name="connsiteX18" fmla="*/ 340659 w 546084"/>
                <a:gd name="connsiteY18" fmla="*/ 421342 h 699247"/>
                <a:gd name="connsiteX19" fmla="*/ 394447 w 546084"/>
                <a:gd name="connsiteY19" fmla="*/ 439271 h 699247"/>
                <a:gd name="connsiteX20" fmla="*/ 466165 w 546084"/>
                <a:gd name="connsiteY20" fmla="*/ 475130 h 699247"/>
                <a:gd name="connsiteX21" fmla="*/ 502024 w 546084"/>
                <a:gd name="connsiteY21" fmla="*/ 519953 h 699247"/>
                <a:gd name="connsiteX22" fmla="*/ 537883 w 546084"/>
                <a:gd name="connsiteY22" fmla="*/ 699247 h 699247"/>
                <a:gd name="connsiteX0" fmla="*/ 0 w 546084"/>
                <a:gd name="connsiteY0" fmla="*/ 0 h 699247"/>
                <a:gd name="connsiteX1" fmla="*/ 53789 w 546084"/>
                <a:gd name="connsiteY1" fmla="*/ 17930 h 699247"/>
                <a:gd name="connsiteX2" fmla="*/ 116542 w 546084"/>
                <a:gd name="connsiteY2" fmla="*/ 53789 h 699247"/>
                <a:gd name="connsiteX3" fmla="*/ 206189 w 546084"/>
                <a:gd name="connsiteY3" fmla="*/ 116542 h 699247"/>
                <a:gd name="connsiteX4" fmla="*/ 268942 w 546084"/>
                <a:gd name="connsiteY4" fmla="*/ 179295 h 699247"/>
                <a:gd name="connsiteX5" fmla="*/ 268942 w 546084"/>
                <a:gd name="connsiteY5" fmla="*/ 295836 h 699247"/>
                <a:gd name="connsiteX6" fmla="*/ 224118 w 546084"/>
                <a:gd name="connsiteY6" fmla="*/ 331695 h 699247"/>
                <a:gd name="connsiteX7" fmla="*/ 151140 w 546084"/>
                <a:gd name="connsiteY7" fmla="*/ 318527 h 699247"/>
                <a:gd name="connsiteX8" fmla="*/ 135732 w 546084"/>
                <a:gd name="connsiteY8" fmla="*/ 255775 h 699247"/>
                <a:gd name="connsiteX9" fmla="*/ 161365 w 546084"/>
                <a:gd name="connsiteY9" fmla="*/ 224118 h 699247"/>
                <a:gd name="connsiteX10" fmla="*/ 195403 w 546084"/>
                <a:gd name="connsiteY10" fmla="*/ 203808 h 699247"/>
                <a:gd name="connsiteX11" fmla="*/ 331694 w 546084"/>
                <a:gd name="connsiteY11" fmla="*/ 215153 h 699247"/>
                <a:gd name="connsiteX12" fmla="*/ 366293 w 546084"/>
                <a:gd name="connsiteY12" fmla="*/ 260537 h 699247"/>
                <a:gd name="connsiteX13" fmla="*/ 394447 w 546084"/>
                <a:gd name="connsiteY13" fmla="*/ 340659 h 699247"/>
                <a:gd name="connsiteX14" fmla="*/ 376518 w 546084"/>
                <a:gd name="connsiteY14" fmla="*/ 502024 h 699247"/>
                <a:gd name="connsiteX15" fmla="*/ 349624 w 546084"/>
                <a:gd name="connsiteY15" fmla="*/ 519953 h 699247"/>
                <a:gd name="connsiteX16" fmla="*/ 283230 w 546084"/>
                <a:gd name="connsiteY16" fmla="*/ 502024 h 699247"/>
                <a:gd name="connsiteX17" fmla="*/ 295836 w 546084"/>
                <a:gd name="connsiteY17" fmla="*/ 430306 h 699247"/>
                <a:gd name="connsiteX18" fmla="*/ 340659 w 546084"/>
                <a:gd name="connsiteY18" fmla="*/ 421342 h 699247"/>
                <a:gd name="connsiteX19" fmla="*/ 394447 w 546084"/>
                <a:gd name="connsiteY19" fmla="*/ 439271 h 699247"/>
                <a:gd name="connsiteX20" fmla="*/ 466165 w 546084"/>
                <a:gd name="connsiteY20" fmla="*/ 475130 h 699247"/>
                <a:gd name="connsiteX21" fmla="*/ 502024 w 546084"/>
                <a:gd name="connsiteY21" fmla="*/ 519953 h 699247"/>
                <a:gd name="connsiteX22" fmla="*/ 537883 w 546084"/>
                <a:gd name="connsiteY22" fmla="*/ 699247 h 699247"/>
                <a:gd name="connsiteX0" fmla="*/ 0 w 546084"/>
                <a:gd name="connsiteY0" fmla="*/ 0 h 699247"/>
                <a:gd name="connsiteX1" fmla="*/ 53789 w 546084"/>
                <a:gd name="connsiteY1" fmla="*/ 17930 h 699247"/>
                <a:gd name="connsiteX2" fmla="*/ 116542 w 546084"/>
                <a:gd name="connsiteY2" fmla="*/ 53789 h 699247"/>
                <a:gd name="connsiteX3" fmla="*/ 206189 w 546084"/>
                <a:gd name="connsiteY3" fmla="*/ 116542 h 699247"/>
                <a:gd name="connsiteX4" fmla="*/ 268942 w 546084"/>
                <a:gd name="connsiteY4" fmla="*/ 179295 h 699247"/>
                <a:gd name="connsiteX5" fmla="*/ 268942 w 546084"/>
                <a:gd name="connsiteY5" fmla="*/ 295836 h 699247"/>
                <a:gd name="connsiteX6" fmla="*/ 224118 w 546084"/>
                <a:gd name="connsiteY6" fmla="*/ 331695 h 699247"/>
                <a:gd name="connsiteX7" fmla="*/ 151140 w 546084"/>
                <a:gd name="connsiteY7" fmla="*/ 318527 h 699247"/>
                <a:gd name="connsiteX8" fmla="*/ 135732 w 546084"/>
                <a:gd name="connsiteY8" fmla="*/ 255775 h 699247"/>
                <a:gd name="connsiteX9" fmla="*/ 161365 w 546084"/>
                <a:gd name="connsiteY9" fmla="*/ 224118 h 699247"/>
                <a:gd name="connsiteX10" fmla="*/ 195403 w 546084"/>
                <a:gd name="connsiteY10" fmla="*/ 203808 h 699247"/>
                <a:gd name="connsiteX11" fmla="*/ 331694 w 546084"/>
                <a:gd name="connsiteY11" fmla="*/ 215153 h 699247"/>
                <a:gd name="connsiteX12" fmla="*/ 366293 w 546084"/>
                <a:gd name="connsiteY12" fmla="*/ 260537 h 699247"/>
                <a:gd name="connsiteX13" fmla="*/ 401591 w 546084"/>
                <a:gd name="connsiteY13" fmla="*/ 343040 h 699247"/>
                <a:gd name="connsiteX14" fmla="*/ 376518 w 546084"/>
                <a:gd name="connsiteY14" fmla="*/ 502024 h 699247"/>
                <a:gd name="connsiteX15" fmla="*/ 349624 w 546084"/>
                <a:gd name="connsiteY15" fmla="*/ 519953 h 699247"/>
                <a:gd name="connsiteX16" fmla="*/ 283230 w 546084"/>
                <a:gd name="connsiteY16" fmla="*/ 502024 h 699247"/>
                <a:gd name="connsiteX17" fmla="*/ 295836 w 546084"/>
                <a:gd name="connsiteY17" fmla="*/ 430306 h 699247"/>
                <a:gd name="connsiteX18" fmla="*/ 340659 w 546084"/>
                <a:gd name="connsiteY18" fmla="*/ 421342 h 699247"/>
                <a:gd name="connsiteX19" fmla="*/ 394447 w 546084"/>
                <a:gd name="connsiteY19" fmla="*/ 439271 h 699247"/>
                <a:gd name="connsiteX20" fmla="*/ 466165 w 546084"/>
                <a:gd name="connsiteY20" fmla="*/ 475130 h 699247"/>
                <a:gd name="connsiteX21" fmla="*/ 502024 w 546084"/>
                <a:gd name="connsiteY21" fmla="*/ 519953 h 699247"/>
                <a:gd name="connsiteX22" fmla="*/ 537883 w 546084"/>
                <a:gd name="connsiteY22" fmla="*/ 699247 h 699247"/>
                <a:gd name="connsiteX0" fmla="*/ 0 w 546084"/>
                <a:gd name="connsiteY0" fmla="*/ 0 h 699247"/>
                <a:gd name="connsiteX1" fmla="*/ 53789 w 546084"/>
                <a:gd name="connsiteY1" fmla="*/ 17930 h 699247"/>
                <a:gd name="connsiteX2" fmla="*/ 116542 w 546084"/>
                <a:gd name="connsiteY2" fmla="*/ 53789 h 699247"/>
                <a:gd name="connsiteX3" fmla="*/ 206189 w 546084"/>
                <a:gd name="connsiteY3" fmla="*/ 116542 h 699247"/>
                <a:gd name="connsiteX4" fmla="*/ 268942 w 546084"/>
                <a:gd name="connsiteY4" fmla="*/ 179295 h 699247"/>
                <a:gd name="connsiteX5" fmla="*/ 268942 w 546084"/>
                <a:gd name="connsiteY5" fmla="*/ 295836 h 699247"/>
                <a:gd name="connsiteX6" fmla="*/ 224118 w 546084"/>
                <a:gd name="connsiteY6" fmla="*/ 331695 h 699247"/>
                <a:gd name="connsiteX7" fmla="*/ 151140 w 546084"/>
                <a:gd name="connsiteY7" fmla="*/ 318527 h 699247"/>
                <a:gd name="connsiteX8" fmla="*/ 135732 w 546084"/>
                <a:gd name="connsiteY8" fmla="*/ 255775 h 699247"/>
                <a:gd name="connsiteX9" fmla="*/ 161365 w 546084"/>
                <a:gd name="connsiteY9" fmla="*/ 224118 h 699247"/>
                <a:gd name="connsiteX10" fmla="*/ 195403 w 546084"/>
                <a:gd name="connsiteY10" fmla="*/ 203808 h 699247"/>
                <a:gd name="connsiteX11" fmla="*/ 331694 w 546084"/>
                <a:gd name="connsiteY11" fmla="*/ 215153 h 699247"/>
                <a:gd name="connsiteX12" fmla="*/ 366293 w 546084"/>
                <a:gd name="connsiteY12" fmla="*/ 260537 h 699247"/>
                <a:gd name="connsiteX13" fmla="*/ 401591 w 546084"/>
                <a:gd name="connsiteY13" fmla="*/ 343040 h 699247"/>
                <a:gd name="connsiteX14" fmla="*/ 376518 w 546084"/>
                <a:gd name="connsiteY14" fmla="*/ 502024 h 699247"/>
                <a:gd name="connsiteX15" fmla="*/ 349624 w 546084"/>
                <a:gd name="connsiteY15" fmla="*/ 519953 h 699247"/>
                <a:gd name="connsiteX16" fmla="*/ 283230 w 546084"/>
                <a:gd name="connsiteY16" fmla="*/ 502024 h 699247"/>
                <a:gd name="connsiteX17" fmla="*/ 295836 w 546084"/>
                <a:gd name="connsiteY17" fmla="*/ 430306 h 699247"/>
                <a:gd name="connsiteX18" fmla="*/ 340659 w 546084"/>
                <a:gd name="connsiteY18" fmla="*/ 421342 h 699247"/>
                <a:gd name="connsiteX19" fmla="*/ 394447 w 546084"/>
                <a:gd name="connsiteY19" fmla="*/ 439271 h 699247"/>
                <a:gd name="connsiteX20" fmla="*/ 466165 w 546084"/>
                <a:gd name="connsiteY20" fmla="*/ 475130 h 699247"/>
                <a:gd name="connsiteX21" fmla="*/ 502024 w 546084"/>
                <a:gd name="connsiteY21" fmla="*/ 519953 h 699247"/>
                <a:gd name="connsiteX22" fmla="*/ 537883 w 546084"/>
                <a:gd name="connsiteY22" fmla="*/ 699247 h 699247"/>
                <a:gd name="connsiteX0" fmla="*/ 0 w 546084"/>
                <a:gd name="connsiteY0" fmla="*/ 0 h 699247"/>
                <a:gd name="connsiteX1" fmla="*/ 53789 w 546084"/>
                <a:gd name="connsiteY1" fmla="*/ 17930 h 699247"/>
                <a:gd name="connsiteX2" fmla="*/ 116542 w 546084"/>
                <a:gd name="connsiteY2" fmla="*/ 53789 h 699247"/>
                <a:gd name="connsiteX3" fmla="*/ 206189 w 546084"/>
                <a:gd name="connsiteY3" fmla="*/ 116542 h 699247"/>
                <a:gd name="connsiteX4" fmla="*/ 268942 w 546084"/>
                <a:gd name="connsiteY4" fmla="*/ 179295 h 699247"/>
                <a:gd name="connsiteX5" fmla="*/ 268942 w 546084"/>
                <a:gd name="connsiteY5" fmla="*/ 295836 h 699247"/>
                <a:gd name="connsiteX6" fmla="*/ 224118 w 546084"/>
                <a:gd name="connsiteY6" fmla="*/ 331695 h 699247"/>
                <a:gd name="connsiteX7" fmla="*/ 151140 w 546084"/>
                <a:gd name="connsiteY7" fmla="*/ 318527 h 699247"/>
                <a:gd name="connsiteX8" fmla="*/ 135732 w 546084"/>
                <a:gd name="connsiteY8" fmla="*/ 255775 h 699247"/>
                <a:gd name="connsiteX9" fmla="*/ 161365 w 546084"/>
                <a:gd name="connsiteY9" fmla="*/ 224118 h 699247"/>
                <a:gd name="connsiteX10" fmla="*/ 195403 w 546084"/>
                <a:gd name="connsiteY10" fmla="*/ 203808 h 699247"/>
                <a:gd name="connsiteX11" fmla="*/ 331694 w 546084"/>
                <a:gd name="connsiteY11" fmla="*/ 215153 h 699247"/>
                <a:gd name="connsiteX12" fmla="*/ 366293 w 546084"/>
                <a:gd name="connsiteY12" fmla="*/ 260537 h 699247"/>
                <a:gd name="connsiteX13" fmla="*/ 401591 w 546084"/>
                <a:gd name="connsiteY13" fmla="*/ 343040 h 699247"/>
                <a:gd name="connsiteX14" fmla="*/ 376518 w 546084"/>
                <a:gd name="connsiteY14" fmla="*/ 502024 h 699247"/>
                <a:gd name="connsiteX15" fmla="*/ 349624 w 546084"/>
                <a:gd name="connsiteY15" fmla="*/ 519953 h 699247"/>
                <a:gd name="connsiteX16" fmla="*/ 283230 w 546084"/>
                <a:gd name="connsiteY16" fmla="*/ 502024 h 699247"/>
                <a:gd name="connsiteX17" fmla="*/ 295836 w 546084"/>
                <a:gd name="connsiteY17" fmla="*/ 430306 h 699247"/>
                <a:gd name="connsiteX18" fmla="*/ 340659 w 546084"/>
                <a:gd name="connsiteY18" fmla="*/ 421342 h 699247"/>
                <a:gd name="connsiteX19" fmla="*/ 394447 w 546084"/>
                <a:gd name="connsiteY19" fmla="*/ 439271 h 699247"/>
                <a:gd name="connsiteX20" fmla="*/ 466165 w 546084"/>
                <a:gd name="connsiteY20" fmla="*/ 475130 h 699247"/>
                <a:gd name="connsiteX21" fmla="*/ 502024 w 546084"/>
                <a:gd name="connsiteY21" fmla="*/ 519953 h 699247"/>
                <a:gd name="connsiteX22" fmla="*/ 537883 w 546084"/>
                <a:gd name="connsiteY22" fmla="*/ 699247 h 699247"/>
                <a:gd name="connsiteX0" fmla="*/ 0 w 546084"/>
                <a:gd name="connsiteY0" fmla="*/ 0 h 699247"/>
                <a:gd name="connsiteX1" fmla="*/ 53789 w 546084"/>
                <a:gd name="connsiteY1" fmla="*/ 17930 h 699247"/>
                <a:gd name="connsiteX2" fmla="*/ 116542 w 546084"/>
                <a:gd name="connsiteY2" fmla="*/ 53789 h 699247"/>
                <a:gd name="connsiteX3" fmla="*/ 206189 w 546084"/>
                <a:gd name="connsiteY3" fmla="*/ 116542 h 699247"/>
                <a:gd name="connsiteX4" fmla="*/ 268942 w 546084"/>
                <a:gd name="connsiteY4" fmla="*/ 179295 h 699247"/>
                <a:gd name="connsiteX5" fmla="*/ 268942 w 546084"/>
                <a:gd name="connsiteY5" fmla="*/ 295836 h 699247"/>
                <a:gd name="connsiteX6" fmla="*/ 224118 w 546084"/>
                <a:gd name="connsiteY6" fmla="*/ 331695 h 699247"/>
                <a:gd name="connsiteX7" fmla="*/ 151140 w 546084"/>
                <a:gd name="connsiteY7" fmla="*/ 318527 h 699247"/>
                <a:gd name="connsiteX8" fmla="*/ 135732 w 546084"/>
                <a:gd name="connsiteY8" fmla="*/ 255775 h 699247"/>
                <a:gd name="connsiteX9" fmla="*/ 161365 w 546084"/>
                <a:gd name="connsiteY9" fmla="*/ 224118 h 699247"/>
                <a:gd name="connsiteX10" fmla="*/ 195403 w 546084"/>
                <a:gd name="connsiteY10" fmla="*/ 203808 h 699247"/>
                <a:gd name="connsiteX11" fmla="*/ 331694 w 546084"/>
                <a:gd name="connsiteY11" fmla="*/ 215153 h 699247"/>
                <a:gd name="connsiteX12" fmla="*/ 366293 w 546084"/>
                <a:gd name="connsiteY12" fmla="*/ 260537 h 699247"/>
                <a:gd name="connsiteX13" fmla="*/ 401591 w 546084"/>
                <a:gd name="connsiteY13" fmla="*/ 343040 h 699247"/>
                <a:gd name="connsiteX14" fmla="*/ 376518 w 546084"/>
                <a:gd name="connsiteY14" fmla="*/ 502024 h 699247"/>
                <a:gd name="connsiteX15" fmla="*/ 344862 w 546084"/>
                <a:gd name="connsiteY15" fmla="*/ 529478 h 699247"/>
                <a:gd name="connsiteX16" fmla="*/ 283230 w 546084"/>
                <a:gd name="connsiteY16" fmla="*/ 502024 h 699247"/>
                <a:gd name="connsiteX17" fmla="*/ 295836 w 546084"/>
                <a:gd name="connsiteY17" fmla="*/ 430306 h 699247"/>
                <a:gd name="connsiteX18" fmla="*/ 340659 w 546084"/>
                <a:gd name="connsiteY18" fmla="*/ 421342 h 699247"/>
                <a:gd name="connsiteX19" fmla="*/ 394447 w 546084"/>
                <a:gd name="connsiteY19" fmla="*/ 439271 h 699247"/>
                <a:gd name="connsiteX20" fmla="*/ 466165 w 546084"/>
                <a:gd name="connsiteY20" fmla="*/ 475130 h 699247"/>
                <a:gd name="connsiteX21" fmla="*/ 502024 w 546084"/>
                <a:gd name="connsiteY21" fmla="*/ 519953 h 699247"/>
                <a:gd name="connsiteX22" fmla="*/ 537883 w 546084"/>
                <a:gd name="connsiteY22" fmla="*/ 699247 h 699247"/>
                <a:gd name="connsiteX0" fmla="*/ 0 w 555554"/>
                <a:gd name="connsiteY0" fmla="*/ 0 h 699247"/>
                <a:gd name="connsiteX1" fmla="*/ 53789 w 555554"/>
                <a:gd name="connsiteY1" fmla="*/ 17930 h 699247"/>
                <a:gd name="connsiteX2" fmla="*/ 116542 w 555554"/>
                <a:gd name="connsiteY2" fmla="*/ 53789 h 699247"/>
                <a:gd name="connsiteX3" fmla="*/ 206189 w 555554"/>
                <a:gd name="connsiteY3" fmla="*/ 116542 h 699247"/>
                <a:gd name="connsiteX4" fmla="*/ 268942 w 555554"/>
                <a:gd name="connsiteY4" fmla="*/ 179295 h 699247"/>
                <a:gd name="connsiteX5" fmla="*/ 268942 w 555554"/>
                <a:gd name="connsiteY5" fmla="*/ 295836 h 699247"/>
                <a:gd name="connsiteX6" fmla="*/ 224118 w 555554"/>
                <a:gd name="connsiteY6" fmla="*/ 331695 h 699247"/>
                <a:gd name="connsiteX7" fmla="*/ 151140 w 555554"/>
                <a:gd name="connsiteY7" fmla="*/ 318527 h 699247"/>
                <a:gd name="connsiteX8" fmla="*/ 135732 w 555554"/>
                <a:gd name="connsiteY8" fmla="*/ 255775 h 699247"/>
                <a:gd name="connsiteX9" fmla="*/ 161365 w 555554"/>
                <a:gd name="connsiteY9" fmla="*/ 224118 h 699247"/>
                <a:gd name="connsiteX10" fmla="*/ 195403 w 555554"/>
                <a:gd name="connsiteY10" fmla="*/ 203808 h 699247"/>
                <a:gd name="connsiteX11" fmla="*/ 331694 w 555554"/>
                <a:gd name="connsiteY11" fmla="*/ 215153 h 699247"/>
                <a:gd name="connsiteX12" fmla="*/ 366293 w 555554"/>
                <a:gd name="connsiteY12" fmla="*/ 260537 h 699247"/>
                <a:gd name="connsiteX13" fmla="*/ 401591 w 555554"/>
                <a:gd name="connsiteY13" fmla="*/ 343040 h 699247"/>
                <a:gd name="connsiteX14" fmla="*/ 376518 w 555554"/>
                <a:gd name="connsiteY14" fmla="*/ 502024 h 699247"/>
                <a:gd name="connsiteX15" fmla="*/ 344862 w 555554"/>
                <a:gd name="connsiteY15" fmla="*/ 529478 h 699247"/>
                <a:gd name="connsiteX16" fmla="*/ 283230 w 555554"/>
                <a:gd name="connsiteY16" fmla="*/ 502024 h 699247"/>
                <a:gd name="connsiteX17" fmla="*/ 295836 w 555554"/>
                <a:gd name="connsiteY17" fmla="*/ 430306 h 699247"/>
                <a:gd name="connsiteX18" fmla="*/ 340659 w 555554"/>
                <a:gd name="connsiteY18" fmla="*/ 421342 h 699247"/>
                <a:gd name="connsiteX19" fmla="*/ 394447 w 555554"/>
                <a:gd name="connsiteY19" fmla="*/ 439271 h 699247"/>
                <a:gd name="connsiteX20" fmla="*/ 466165 w 555554"/>
                <a:gd name="connsiteY20" fmla="*/ 475130 h 699247"/>
                <a:gd name="connsiteX21" fmla="*/ 518693 w 555554"/>
                <a:gd name="connsiteY21" fmla="*/ 512809 h 699247"/>
                <a:gd name="connsiteX22" fmla="*/ 537883 w 555554"/>
                <a:gd name="connsiteY22" fmla="*/ 699247 h 699247"/>
                <a:gd name="connsiteX0" fmla="*/ 0 w 545591"/>
                <a:gd name="connsiteY0" fmla="*/ 0 h 699247"/>
                <a:gd name="connsiteX1" fmla="*/ 53789 w 545591"/>
                <a:gd name="connsiteY1" fmla="*/ 17930 h 699247"/>
                <a:gd name="connsiteX2" fmla="*/ 116542 w 545591"/>
                <a:gd name="connsiteY2" fmla="*/ 53789 h 699247"/>
                <a:gd name="connsiteX3" fmla="*/ 206189 w 545591"/>
                <a:gd name="connsiteY3" fmla="*/ 116542 h 699247"/>
                <a:gd name="connsiteX4" fmla="*/ 268942 w 545591"/>
                <a:gd name="connsiteY4" fmla="*/ 179295 h 699247"/>
                <a:gd name="connsiteX5" fmla="*/ 268942 w 545591"/>
                <a:gd name="connsiteY5" fmla="*/ 295836 h 699247"/>
                <a:gd name="connsiteX6" fmla="*/ 224118 w 545591"/>
                <a:gd name="connsiteY6" fmla="*/ 331695 h 699247"/>
                <a:gd name="connsiteX7" fmla="*/ 151140 w 545591"/>
                <a:gd name="connsiteY7" fmla="*/ 318527 h 699247"/>
                <a:gd name="connsiteX8" fmla="*/ 135732 w 545591"/>
                <a:gd name="connsiteY8" fmla="*/ 255775 h 699247"/>
                <a:gd name="connsiteX9" fmla="*/ 161365 w 545591"/>
                <a:gd name="connsiteY9" fmla="*/ 224118 h 699247"/>
                <a:gd name="connsiteX10" fmla="*/ 195403 w 545591"/>
                <a:gd name="connsiteY10" fmla="*/ 203808 h 699247"/>
                <a:gd name="connsiteX11" fmla="*/ 331694 w 545591"/>
                <a:gd name="connsiteY11" fmla="*/ 215153 h 699247"/>
                <a:gd name="connsiteX12" fmla="*/ 366293 w 545591"/>
                <a:gd name="connsiteY12" fmla="*/ 260537 h 699247"/>
                <a:gd name="connsiteX13" fmla="*/ 401591 w 545591"/>
                <a:gd name="connsiteY13" fmla="*/ 343040 h 699247"/>
                <a:gd name="connsiteX14" fmla="*/ 376518 w 545591"/>
                <a:gd name="connsiteY14" fmla="*/ 502024 h 699247"/>
                <a:gd name="connsiteX15" fmla="*/ 344862 w 545591"/>
                <a:gd name="connsiteY15" fmla="*/ 529478 h 699247"/>
                <a:gd name="connsiteX16" fmla="*/ 283230 w 545591"/>
                <a:gd name="connsiteY16" fmla="*/ 502024 h 699247"/>
                <a:gd name="connsiteX17" fmla="*/ 295836 w 545591"/>
                <a:gd name="connsiteY17" fmla="*/ 430306 h 699247"/>
                <a:gd name="connsiteX18" fmla="*/ 340659 w 545591"/>
                <a:gd name="connsiteY18" fmla="*/ 421342 h 699247"/>
                <a:gd name="connsiteX19" fmla="*/ 394447 w 545591"/>
                <a:gd name="connsiteY19" fmla="*/ 439271 h 699247"/>
                <a:gd name="connsiteX20" fmla="*/ 466165 w 545591"/>
                <a:gd name="connsiteY20" fmla="*/ 475130 h 699247"/>
                <a:gd name="connsiteX21" fmla="*/ 518693 w 545591"/>
                <a:gd name="connsiteY21" fmla="*/ 512809 h 699247"/>
                <a:gd name="connsiteX22" fmla="*/ 537883 w 545591"/>
                <a:gd name="connsiteY22" fmla="*/ 699247 h 699247"/>
                <a:gd name="connsiteX0" fmla="*/ 0 w 549888"/>
                <a:gd name="connsiteY0" fmla="*/ 0 h 699247"/>
                <a:gd name="connsiteX1" fmla="*/ 53789 w 549888"/>
                <a:gd name="connsiteY1" fmla="*/ 17930 h 699247"/>
                <a:gd name="connsiteX2" fmla="*/ 116542 w 549888"/>
                <a:gd name="connsiteY2" fmla="*/ 53789 h 699247"/>
                <a:gd name="connsiteX3" fmla="*/ 206189 w 549888"/>
                <a:gd name="connsiteY3" fmla="*/ 116542 h 699247"/>
                <a:gd name="connsiteX4" fmla="*/ 268942 w 549888"/>
                <a:gd name="connsiteY4" fmla="*/ 179295 h 699247"/>
                <a:gd name="connsiteX5" fmla="*/ 268942 w 549888"/>
                <a:gd name="connsiteY5" fmla="*/ 295836 h 699247"/>
                <a:gd name="connsiteX6" fmla="*/ 224118 w 549888"/>
                <a:gd name="connsiteY6" fmla="*/ 331695 h 699247"/>
                <a:gd name="connsiteX7" fmla="*/ 151140 w 549888"/>
                <a:gd name="connsiteY7" fmla="*/ 318527 h 699247"/>
                <a:gd name="connsiteX8" fmla="*/ 135732 w 549888"/>
                <a:gd name="connsiteY8" fmla="*/ 255775 h 699247"/>
                <a:gd name="connsiteX9" fmla="*/ 161365 w 549888"/>
                <a:gd name="connsiteY9" fmla="*/ 224118 h 699247"/>
                <a:gd name="connsiteX10" fmla="*/ 195403 w 549888"/>
                <a:gd name="connsiteY10" fmla="*/ 203808 h 699247"/>
                <a:gd name="connsiteX11" fmla="*/ 331694 w 549888"/>
                <a:gd name="connsiteY11" fmla="*/ 215153 h 699247"/>
                <a:gd name="connsiteX12" fmla="*/ 366293 w 549888"/>
                <a:gd name="connsiteY12" fmla="*/ 260537 h 699247"/>
                <a:gd name="connsiteX13" fmla="*/ 401591 w 549888"/>
                <a:gd name="connsiteY13" fmla="*/ 343040 h 699247"/>
                <a:gd name="connsiteX14" fmla="*/ 376518 w 549888"/>
                <a:gd name="connsiteY14" fmla="*/ 502024 h 699247"/>
                <a:gd name="connsiteX15" fmla="*/ 344862 w 549888"/>
                <a:gd name="connsiteY15" fmla="*/ 529478 h 699247"/>
                <a:gd name="connsiteX16" fmla="*/ 283230 w 549888"/>
                <a:gd name="connsiteY16" fmla="*/ 502024 h 699247"/>
                <a:gd name="connsiteX17" fmla="*/ 295836 w 549888"/>
                <a:gd name="connsiteY17" fmla="*/ 430306 h 699247"/>
                <a:gd name="connsiteX18" fmla="*/ 340659 w 549888"/>
                <a:gd name="connsiteY18" fmla="*/ 421342 h 699247"/>
                <a:gd name="connsiteX19" fmla="*/ 394447 w 549888"/>
                <a:gd name="connsiteY19" fmla="*/ 439271 h 699247"/>
                <a:gd name="connsiteX20" fmla="*/ 466165 w 549888"/>
                <a:gd name="connsiteY20" fmla="*/ 475130 h 699247"/>
                <a:gd name="connsiteX21" fmla="*/ 525837 w 549888"/>
                <a:gd name="connsiteY21" fmla="*/ 527096 h 699247"/>
                <a:gd name="connsiteX22" fmla="*/ 537883 w 549888"/>
                <a:gd name="connsiteY22" fmla="*/ 699247 h 699247"/>
                <a:gd name="connsiteX0" fmla="*/ 0 w 538346"/>
                <a:gd name="connsiteY0" fmla="*/ 0 h 699247"/>
                <a:gd name="connsiteX1" fmla="*/ 53789 w 538346"/>
                <a:gd name="connsiteY1" fmla="*/ 17930 h 699247"/>
                <a:gd name="connsiteX2" fmla="*/ 116542 w 538346"/>
                <a:gd name="connsiteY2" fmla="*/ 53789 h 699247"/>
                <a:gd name="connsiteX3" fmla="*/ 206189 w 538346"/>
                <a:gd name="connsiteY3" fmla="*/ 116542 h 699247"/>
                <a:gd name="connsiteX4" fmla="*/ 268942 w 538346"/>
                <a:gd name="connsiteY4" fmla="*/ 179295 h 699247"/>
                <a:gd name="connsiteX5" fmla="*/ 268942 w 538346"/>
                <a:gd name="connsiteY5" fmla="*/ 295836 h 699247"/>
                <a:gd name="connsiteX6" fmla="*/ 224118 w 538346"/>
                <a:gd name="connsiteY6" fmla="*/ 331695 h 699247"/>
                <a:gd name="connsiteX7" fmla="*/ 151140 w 538346"/>
                <a:gd name="connsiteY7" fmla="*/ 318527 h 699247"/>
                <a:gd name="connsiteX8" fmla="*/ 135732 w 538346"/>
                <a:gd name="connsiteY8" fmla="*/ 255775 h 699247"/>
                <a:gd name="connsiteX9" fmla="*/ 161365 w 538346"/>
                <a:gd name="connsiteY9" fmla="*/ 224118 h 699247"/>
                <a:gd name="connsiteX10" fmla="*/ 195403 w 538346"/>
                <a:gd name="connsiteY10" fmla="*/ 203808 h 699247"/>
                <a:gd name="connsiteX11" fmla="*/ 331694 w 538346"/>
                <a:gd name="connsiteY11" fmla="*/ 215153 h 699247"/>
                <a:gd name="connsiteX12" fmla="*/ 366293 w 538346"/>
                <a:gd name="connsiteY12" fmla="*/ 260537 h 699247"/>
                <a:gd name="connsiteX13" fmla="*/ 401591 w 538346"/>
                <a:gd name="connsiteY13" fmla="*/ 343040 h 699247"/>
                <a:gd name="connsiteX14" fmla="*/ 376518 w 538346"/>
                <a:gd name="connsiteY14" fmla="*/ 502024 h 699247"/>
                <a:gd name="connsiteX15" fmla="*/ 344862 w 538346"/>
                <a:gd name="connsiteY15" fmla="*/ 529478 h 699247"/>
                <a:gd name="connsiteX16" fmla="*/ 283230 w 538346"/>
                <a:gd name="connsiteY16" fmla="*/ 502024 h 699247"/>
                <a:gd name="connsiteX17" fmla="*/ 295836 w 538346"/>
                <a:gd name="connsiteY17" fmla="*/ 430306 h 699247"/>
                <a:gd name="connsiteX18" fmla="*/ 340659 w 538346"/>
                <a:gd name="connsiteY18" fmla="*/ 421342 h 699247"/>
                <a:gd name="connsiteX19" fmla="*/ 394447 w 538346"/>
                <a:gd name="connsiteY19" fmla="*/ 439271 h 699247"/>
                <a:gd name="connsiteX20" fmla="*/ 466165 w 538346"/>
                <a:gd name="connsiteY20" fmla="*/ 475130 h 699247"/>
                <a:gd name="connsiteX21" fmla="*/ 525837 w 538346"/>
                <a:gd name="connsiteY21" fmla="*/ 527096 h 699247"/>
                <a:gd name="connsiteX22" fmla="*/ 534942 w 538346"/>
                <a:gd name="connsiteY22" fmla="*/ 571360 h 699247"/>
                <a:gd name="connsiteX23" fmla="*/ 537883 w 538346"/>
                <a:gd name="connsiteY23" fmla="*/ 699247 h 699247"/>
                <a:gd name="connsiteX0" fmla="*/ 0 w 549458"/>
                <a:gd name="connsiteY0" fmla="*/ 0 h 699247"/>
                <a:gd name="connsiteX1" fmla="*/ 53789 w 549458"/>
                <a:gd name="connsiteY1" fmla="*/ 17930 h 699247"/>
                <a:gd name="connsiteX2" fmla="*/ 116542 w 549458"/>
                <a:gd name="connsiteY2" fmla="*/ 53789 h 699247"/>
                <a:gd name="connsiteX3" fmla="*/ 206189 w 549458"/>
                <a:gd name="connsiteY3" fmla="*/ 116542 h 699247"/>
                <a:gd name="connsiteX4" fmla="*/ 268942 w 549458"/>
                <a:gd name="connsiteY4" fmla="*/ 179295 h 699247"/>
                <a:gd name="connsiteX5" fmla="*/ 268942 w 549458"/>
                <a:gd name="connsiteY5" fmla="*/ 295836 h 699247"/>
                <a:gd name="connsiteX6" fmla="*/ 224118 w 549458"/>
                <a:gd name="connsiteY6" fmla="*/ 331695 h 699247"/>
                <a:gd name="connsiteX7" fmla="*/ 151140 w 549458"/>
                <a:gd name="connsiteY7" fmla="*/ 318527 h 699247"/>
                <a:gd name="connsiteX8" fmla="*/ 135732 w 549458"/>
                <a:gd name="connsiteY8" fmla="*/ 255775 h 699247"/>
                <a:gd name="connsiteX9" fmla="*/ 161365 w 549458"/>
                <a:gd name="connsiteY9" fmla="*/ 224118 h 699247"/>
                <a:gd name="connsiteX10" fmla="*/ 195403 w 549458"/>
                <a:gd name="connsiteY10" fmla="*/ 203808 h 699247"/>
                <a:gd name="connsiteX11" fmla="*/ 331694 w 549458"/>
                <a:gd name="connsiteY11" fmla="*/ 215153 h 699247"/>
                <a:gd name="connsiteX12" fmla="*/ 366293 w 549458"/>
                <a:gd name="connsiteY12" fmla="*/ 260537 h 699247"/>
                <a:gd name="connsiteX13" fmla="*/ 401591 w 549458"/>
                <a:gd name="connsiteY13" fmla="*/ 343040 h 699247"/>
                <a:gd name="connsiteX14" fmla="*/ 376518 w 549458"/>
                <a:gd name="connsiteY14" fmla="*/ 502024 h 699247"/>
                <a:gd name="connsiteX15" fmla="*/ 344862 w 549458"/>
                <a:gd name="connsiteY15" fmla="*/ 529478 h 699247"/>
                <a:gd name="connsiteX16" fmla="*/ 283230 w 549458"/>
                <a:gd name="connsiteY16" fmla="*/ 502024 h 699247"/>
                <a:gd name="connsiteX17" fmla="*/ 295836 w 549458"/>
                <a:gd name="connsiteY17" fmla="*/ 430306 h 699247"/>
                <a:gd name="connsiteX18" fmla="*/ 340659 w 549458"/>
                <a:gd name="connsiteY18" fmla="*/ 421342 h 699247"/>
                <a:gd name="connsiteX19" fmla="*/ 394447 w 549458"/>
                <a:gd name="connsiteY19" fmla="*/ 439271 h 699247"/>
                <a:gd name="connsiteX20" fmla="*/ 466165 w 549458"/>
                <a:gd name="connsiteY20" fmla="*/ 475130 h 699247"/>
                <a:gd name="connsiteX21" fmla="*/ 525837 w 549458"/>
                <a:gd name="connsiteY21" fmla="*/ 527096 h 699247"/>
                <a:gd name="connsiteX22" fmla="*/ 549230 w 549458"/>
                <a:gd name="connsiteY22" fmla="*/ 578504 h 699247"/>
                <a:gd name="connsiteX23" fmla="*/ 537883 w 549458"/>
                <a:gd name="connsiteY23" fmla="*/ 699247 h 699247"/>
                <a:gd name="connsiteX0" fmla="*/ 0 w 549458"/>
                <a:gd name="connsiteY0" fmla="*/ 0 h 699247"/>
                <a:gd name="connsiteX1" fmla="*/ 53789 w 549458"/>
                <a:gd name="connsiteY1" fmla="*/ 17930 h 699247"/>
                <a:gd name="connsiteX2" fmla="*/ 116542 w 549458"/>
                <a:gd name="connsiteY2" fmla="*/ 53789 h 699247"/>
                <a:gd name="connsiteX3" fmla="*/ 206189 w 549458"/>
                <a:gd name="connsiteY3" fmla="*/ 116542 h 699247"/>
                <a:gd name="connsiteX4" fmla="*/ 268942 w 549458"/>
                <a:gd name="connsiteY4" fmla="*/ 179295 h 699247"/>
                <a:gd name="connsiteX5" fmla="*/ 268942 w 549458"/>
                <a:gd name="connsiteY5" fmla="*/ 295836 h 699247"/>
                <a:gd name="connsiteX6" fmla="*/ 224118 w 549458"/>
                <a:gd name="connsiteY6" fmla="*/ 331695 h 699247"/>
                <a:gd name="connsiteX7" fmla="*/ 151140 w 549458"/>
                <a:gd name="connsiteY7" fmla="*/ 318527 h 699247"/>
                <a:gd name="connsiteX8" fmla="*/ 135732 w 549458"/>
                <a:gd name="connsiteY8" fmla="*/ 255775 h 699247"/>
                <a:gd name="connsiteX9" fmla="*/ 161365 w 549458"/>
                <a:gd name="connsiteY9" fmla="*/ 224118 h 699247"/>
                <a:gd name="connsiteX10" fmla="*/ 195403 w 549458"/>
                <a:gd name="connsiteY10" fmla="*/ 203808 h 699247"/>
                <a:gd name="connsiteX11" fmla="*/ 331694 w 549458"/>
                <a:gd name="connsiteY11" fmla="*/ 215153 h 699247"/>
                <a:gd name="connsiteX12" fmla="*/ 366293 w 549458"/>
                <a:gd name="connsiteY12" fmla="*/ 260537 h 699247"/>
                <a:gd name="connsiteX13" fmla="*/ 401591 w 549458"/>
                <a:gd name="connsiteY13" fmla="*/ 343040 h 699247"/>
                <a:gd name="connsiteX14" fmla="*/ 376518 w 549458"/>
                <a:gd name="connsiteY14" fmla="*/ 502024 h 699247"/>
                <a:gd name="connsiteX15" fmla="*/ 344862 w 549458"/>
                <a:gd name="connsiteY15" fmla="*/ 529478 h 699247"/>
                <a:gd name="connsiteX16" fmla="*/ 283230 w 549458"/>
                <a:gd name="connsiteY16" fmla="*/ 502024 h 699247"/>
                <a:gd name="connsiteX17" fmla="*/ 295836 w 549458"/>
                <a:gd name="connsiteY17" fmla="*/ 430306 h 699247"/>
                <a:gd name="connsiteX18" fmla="*/ 340659 w 549458"/>
                <a:gd name="connsiteY18" fmla="*/ 421342 h 699247"/>
                <a:gd name="connsiteX19" fmla="*/ 394447 w 549458"/>
                <a:gd name="connsiteY19" fmla="*/ 439271 h 699247"/>
                <a:gd name="connsiteX20" fmla="*/ 456361 w 549458"/>
                <a:gd name="connsiteY20" fmla="*/ 457060 h 699247"/>
                <a:gd name="connsiteX21" fmla="*/ 466165 w 549458"/>
                <a:gd name="connsiteY21" fmla="*/ 475130 h 699247"/>
                <a:gd name="connsiteX22" fmla="*/ 525837 w 549458"/>
                <a:gd name="connsiteY22" fmla="*/ 527096 h 699247"/>
                <a:gd name="connsiteX23" fmla="*/ 549230 w 549458"/>
                <a:gd name="connsiteY23" fmla="*/ 578504 h 699247"/>
                <a:gd name="connsiteX24" fmla="*/ 537883 w 549458"/>
                <a:gd name="connsiteY24" fmla="*/ 699247 h 699247"/>
                <a:gd name="connsiteX0" fmla="*/ 0 w 549458"/>
                <a:gd name="connsiteY0" fmla="*/ 0 h 699247"/>
                <a:gd name="connsiteX1" fmla="*/ 53789 w 549458"/>
                <a:gd name="connsiteY1" fmla="*/ 17930 h 699247"/>
                <a:gd name="connsiteX2" fmla="*/ 116542 w 549458"/>
                <a:gd name="connsiteY2" fmla="*/ 53789 h 699247"/>
                <a:gd name="connsiteX3" fmla="*/ 206189 w 549458"/>
                <a:gd name="connsiteY3" fmla="*/ 116542 h 699247"/>
                <a:gd name="connsiteX4" fmla="*/ 268942 w 549458"/>
                <a:gd name="connsiteY4" fmla="*/ 179295 h 699247"/>
                <a:gd name="connsiteX5" fmla="*/ 268942 w 549458"/>
                <a:gd name="connsiteY5" fmla="*/ 295836 h 699247"/>
                <a:gd name="connsiteX6" fmla="*/ 224118 w 549458"/>
                <a:gd name="connsiteY6" fmla="*/ 331695 h 699247"/>
                <a:gd name="connsiteX7" fmla="*/ 151140 w 549458"/>
                <a:gd name="connsiteY7" fmla="*/ 318527 h 699247"/>
                <a:gd name="connsiteX8" fmla="*/ 135732 w 549458"/>
                <a:gd name="connsiteY8" fmla="*/ 255775 h 699247"/>
                <a:gd name="connsiteX9" fmla="*/ 161365 w 549458"/>
                <a:gd name="connsiteY9" fmla="*/ 224118 h 699247"/>
                <a:gd name="connsiteX10" fmla="*/ 195403 w 549458"/>
                <a:gd name="connsiteY10" fmla="*/ 203808 h 699247"/>
                <a:gd name="connsiteX11" fmla="*/ 331694 w 549458"/>
                <a:gd name="connsiteY11" fmla="*/ 215153 h 699247"/>
                <a:gd name="connsiteX12" fmla="*/ 366293 w 549458"/>
                <a:gd name="connsiteY12" fmla="*/ 260537 h 699247"/>
                <a:gd name="connsiteX13" fmla="*/ 401591 w 549458"/>
                <a:gd name="connsiteY13" fmla="*/ 343040 h 699247"/>
                <a:gd name="connsiteX14" fmla="*/ 376518 w 549458"/>
                <a:gd name="connsiteY14" fmla="*/ 502024 h 699247"/>
                <a:gd name="connsiteX15" fmla="*/ 344862 w 549458"/>
                <a:gd name="connsiteY15" fmla="*/ 529478 h 699247"/>
                <a:gd name="connsiteX16" fmla="*/ 283230 w 549458"/>
                <a:gd name="connsiteY16" fmla="*/ 502024 h 699247"/>
                <a:gd name="connsiteX17" fmla="*/ 295836 w 549458"/>
                <a:gd name="connsiteY17" fmla="*/ 430306 h 699247"/>
                <a:gd name="connsiteX18" fmla="*/ 340659 w 549458"/>
                <a:gd name="connsiteY18" fmla="*/ 421342 h 699247"/>
                <a:gd name="connsiteX19" fmla="*/ 394447 w 549458"/>
                <a:gd name="connsiteY19" fmla="*/ 439271 h 699247"/>
                <a:gd name="connsiteX20" fmla="*/ 434930 w 549458"/>
                <a:gd name="connsiteY20" fmla="*/ 452297 h 699247"/>
                <a:gd name="connsiteX21" fmla="*/ 466165 w 549458"/>
                <a:gd name="connsiteY21" fmla="*/ 475130 h 699247"/>
                <a:gd name="connsiteX22" fmla="*/ 525837 w 549458"/>
                <a:gd name="connsiteY22" fmla="*/ 527096 h 699247"/>
                <a:gd name="connsiteX23" fmla="*/ 549230 w 549458"/>
                <a:gd name="connsiteY23" fmla="*/ 578504 h 699247"/>
                <a:gd name="connsiteX24" fmla="*/ 537883 w 549458"/>
                <a:gd name="connsiteY24" fmla="*/ 699247 h 699247"/>
                <a:gd name="connsiteX0" fmla="*/ 0 w 549458"/>
                <a:gd name="connsiteY0" fmla="*/ 0 h 699247"/>
                <a:gd name="connsiteX1" fmla="*/ 53789 w 549458"/>
                <a:gd name="connsiteY1" fmla="*/ 17930 h 699247"/>
                <a:gd name="connsiteX2" fmla="*/ 116542 w 549458"/>
                <a:gd name="connsiteY2" fmla="*/ 53789 h 699247"/>
                <a:gd name="connsiteX3" fmla="*/ 206189 w 549458"/>
                <a:gd name="connsiteY3" fmla="*/ 116542 h 699247"/>
                <a:gd name="connsiteX4" fmla="*/ 268942 w 549458"/>
                <a:gd name="connsiteY4" fmla="*/ 179295 h 699247"/>
                <a:gd name="connsiteX5" fmla="*/ 268942 w 549458"/>
                <a:gd name="connsiteY5" fmla="*/ 295836 h 699247"/>
                <a:gd name="connsiteX6" fmla="*/ 224118 w 549458"/>
                <a:gd name="connsiteY6" fmla="*/ 331695 h 699247"/>
                <a:gd name="connsiteX7" fmla="*/ 151140 w 549458"/>
                <a:gd name="connsiteY7" fmla="*/ 318527 h 699247"/>
                <a:gd name="connsiteX8" fmla="*/ 135732 w 549458"/>
                <a:gd name="connsiteY8" fmla="*/ 255775 h 699247"/>
                <a:gd name="connsiteX9" fmla="*/ 161365 w 549458"/>
                <a:gd name="connsiteY9" fmla="*/ 224118 h 699247"/>
                <a:gd name="connsiteX10" fmla="*/ 195403 w 549458"/>
                <a:gd name="connsiteY10" fmla="*/ 203808 h 699247"/>
                <a:gd name="connsiteX11" fmla="*/ 331694 w 549458"/>
                <a:gd name="connsiteY11" fmla="*/ 215153 h 699247"/>
                <a:gd name="connsiteX12" fmla="*/ 366293 w 549458"/>
                <a:gd name="connsiteY12" fmla="*/ 260537 h 699247"/>
                <a:gd name="connsiteX13" fmla="*/ 401591 w 549458"/>
                <a:gd name="connsiteY13" fmla="*/ 343040 h 699247"/>
                <a:gd name="connsiteX14" fmla="*/ 376518 w 549458"/>
                <a:gd name="connsiteY14" fmla="*/ 502024 h 699247"/>
                <a:gd name="connsiteX15" fmla="*/ 344862 w 549458"/>
                <a:gd name="connsiteY15" fmla="*/ 529478 h 699247"/>
                <a:gd name="connsiteX16" fmla="*/ 283230 w 549458"/>
                <a:gd name="connsiteY16" fmla="*/ 502024 h 699247"/>
                <a:gd name="connsiteX17" fmla="*/ 295836 w 549458"/>
                <a:gd name="connsiteY17" fmla="*/ 430306 h 699247"/>
                <a:gd name="connsiteX18" fmla="*/ 340659 w 549458"/>
                <a:gd name="connsiteY18" fmla="*/ 421342 h 699247"/>
                <a:gd name="connsiteX19" fmla="*/ 394447 w 549458"/>
                <a:gd name="connsiteY19" fmla="*/ 439271 h 699247"/>
                <a:gd name="connsiteX20" fmla="*/ 434930 w 549458"/>
                <a:gd name="connsiteY20" fmla="*/ 452297 h 699247"/>
                <a:gd name="connsiteX21" fmla="*/ 473309 w 549458"/>
                <a:gd name="connsiteY21" fmla="*/ 475130 h 699247"/>
                <a:gd name="connsiteX22" fmla="*/ 525837 w 549458"/>
                <a:gd name="connsiteY22" fmla="*/ 527096 h 699247"/>
                <a:gd name="connsiteX23" fmla="*/ 549230 w 549458"/>
                <a:gd name="connsiteY23" fmla="*/ 578504 h 699247"/>
                <a:gd name="connsiteX24" fmla="*/ 537883 w 549458"/>
                <a:gd name="connsiteY24" fmla="*/ 699247 h 699247"/>
                <a:gd name="connsiteX0" fmla="*/ 0 w 549458"/>
                <a:gd name="connsiteY0" fmla="*/ 0 h 699247"/>
                <a:gd name="connsiteX1" fmla="*/ 53789 w 549458"/>
                <a:gd name="connsiteY1" fmla="*/ 17930 h 699247"/>
                <a:gd name="connsiteX2" fmla="*/ 116542 w 549458"/>
                <a:gd name="connsiteY2" fmla="*/ 53789 h 699247"/>
                <a:gd name="connsiteX3" fmla="*/ 206189 w 549458"/>
                <a:gd name="connsiteY3" fmla="*/ 116542 h 699247"/>
                <a:gd name="connsiteX4" fmla="*/ 268942 w 549458"/>
                <a:gd name="connsiteY4" fmla="*/ 179295 h 699247"/>
                <a:gd name="connsiteX5" fmla="*/ 268942 w 549458"/>
                <a:gd name="connsiteY5" fmla="*/ 295836 h 699247"/>
                <a:gd name="connsiteX6" fmla="*/ 224118 w 549458"/>
                <a:gd name="connsiteY6" fmla="*/ 331695 h 699247"/>
                <a:gd name="connsiteX7" fmla="*/ 151140 w 549458"/>
                <a:gd name="connsiteY7" fmla="*/ 318527 h 699247"/>
                <a:gd name="connsiteX8" fmla="*/ 135732 w 549458"/>
                <a:gd name="connsiteY8" fmla="*/ 255775 h 699247"/>
                <a:gd name="connsiteX9" fmla="*/ 161365 w 549458"/>
                <a:gd name="connsiteY9" fmla="*/ 224118 h 699247"/>
                <a:gd name="connsiteX10" fmla="*/ 195403 w 549458"/>
                <a:gd name="connsiteY10" fmla="*/ 203808 h 699247"/>
                <a:gd name="connsiteX11" fmla="*/ 331694 w 549458"/>
                <a:gd name="connsiteY11" fmla="*/ 215153 h 699247"/>
                <a:gd name="connsiteX12" fmla="*/ 366293 w 549458"/>
                <a:gd name="connsiteY12" fmla="*/ 260537 h 699247"/>
                <a:gd name="connsiteX13" fmla="*/ 401591 w 549458"/>
                <a:gd name="connsiteY13" fmla="*/ 343040 h 699247"/>
                <a:gd name="connsiteX14" fmla="*/ 376518 w 549458"/>
                <a:gd name="connsiteY14" fmla="*/ 502024 h 699247"/>
                <a:gd name="connsiteX15" fmla="*/ 344862 w 549458"/>
                <a:gd name="connsiteY15" fmla="*/ 529478 h 699247"/>
                <a:gd name="connsiteX16" fmla="*/ 283230 w 549458"/>
                <a:gd name="connsiteY16" fmla="*/ 502024 h 699247"/>
                <a:gd name="connsiteX17" fmla="*/ 295836 w 549458"/>
                <a:gd name="connsiteY17" fmla="*/ 430306 h 699247"/>
                <a:gd name="connsiteX18" fmla="*/ 340659 w 549458"/>
                <a:gd name="connsiteY18" fmla="*/ 421342 h 699247"/>
                <a:gd name="connsiteX19" fmla="*/ 394447 w 549458"/>
                <a:gd name="connsiteY19" fmla="*/ 427365 h 699247"/>
                <a:gd name="connsiteX20" fmla="*/ 434930 w 549458"/>
                <a:gd name="connsiteY20" fmla="*/ 452297 h 699247"/>
                <a:gd name="connsiteX21" fmla="*/ 473309 w 549458"/>
                <a:gd name="connsiteY21" fmla="*/ 475130 h 699247"/>
                <a:gd name="connsiteX22" fmla="*/ 525837 w 549458"/>
                <a:gd name="connsiteY22" fmla="*/ 527096 h 699247"/>
                <a:gd name="connsiteX23" fmla="*/ 549230 w 549458"/>
                <a:gd name="connsiteY23" fmla="*/ 578504 h 699247"/>
                <a:gd name="connsiteX24" fmla="*/ 537883 w 549458"/>
                <a:gd name="connsiteY24" fmla="*/ 699247 h 699247"/>
                <a:gd name="connsiteX0" fmla="*/ 0 w 549458"/>
                <a:gd name="connsiteY0" fmla="*/ 0 h 699247"/>
                <a:gd name="connsiteX1" fmla="*/ 53789 w 549458"/>
                <a:gd name="connsiteY1" fmla="*/ 17930 h 699247"/>
                <a:gd name="connsiteX2" fmla="*/ 116542 w 549458"/>
                <a:gd name="connsiteY2" fmla="*/ 53789 h 699247"/>
                <a:gd name="connsiteX3" fmla="*/ 206189 w 549458"/>
                <a:gd name="connsiteY3" fmla="*/ 116542 h 699247"/>
                <a:gd name="connsiteX4" fmla="*/ 268942 w 549458"/>
                <a:gd name="connsiteY4" fmla="*/ 179295 h 699247"/>
                <a:gd name="connsiteX5" fmla="*/ 268942 w 549458"/>
                <a:gd name="connsiteY5" fmla="*/ 295836 h 699247"/>
                <a:gd name="connsiteX6" fmla="*/ 224118 w 549458"/>
                <a:gd name="connsiteY6" fmla="*/ 331695 h 699247"/>
                <a:gd name="connsiteX7" fmla="*/ 151140 w 549458"/>
                <a:gd name="connsiteY7" fmla="*/ 318527 h 699247"/>
                <a:gd name="connsiteX8" fmla="*/ 135732 w 549458"/>
                <a:gd name="connsiteY8" fmla="*/ 255775 h 699247"/>
                <a:gd name="connsiteX9" fmla="*/ 161365 w 549458"/>
                <a:gd name="connsiteY9" fmla="*/ 224118 h 699247"/>
                <a:gd name="connsiteX10" fmla="*/ 195403 w 549458"/>
                <a:gd name="connsiteY10" fmla="*/ 203808 h 699247"/>
                <a:gd name="connsiteX11" fmla="*/ 331694 w 549458"/>
                <a:gd name="connsiteY11" fmla="*/ 229441 h 699247"/>
                <a:gd name="connsiteX12" fmla="*/ 366293 w 549458"/>
                <a:gd name="connsiteY12" fmla="*/ 260537 h 699247"/>
                <a:gd name="connsiteX13" fmla="*/ 401591 w 549458"/>
                <a:gd name="connsiteY13" fmla="*/ 343040 h 699247"/>
                <a:gd name="connsiteX14" fmla="*/ 376518 w 549458"/>
                <a:gd name="connsiteY14" fmla="*/ 502024 h 699247"/>
                <a:gd name="connsiteX15" fmla="*/ 344862 w 549458"/>
                <a:gd name="connsiteY15" fmla="*/ 529478 h 699247"/>
                <a:gd name="connsiteX16" fmla="*/ 283230 w 549458"/>
                <a:gd name="connsiteY16" fmla="*/ 502024 h 699247"/>
                <a:gd name="connsiteX17" fmla="*/ 295836 w 549458"/>
                <a:gd name="connsiteY17" fmla="*/ 430306 h 699247"/>
                <a:gd name="connsiteX18" fmla="*/ 340659 w 549458"/>
                <a:gd name="connsiteY18" fmla="*/ 421342 h 699247"/>
                <a:gd name="connsiteX19" fmla="*/ 394447 w 549458"/>
                <a:gd name="connsiteY19" fmla="*/ 427365 h 699247"/>
                <a:gd name="connsiteX20" fmla="*/ 434930 w 549458"/>
                <a:gd name="connsiteY20" fmla="*/ 452297 h 699247"/>
                <a:gd name="connsiteX21" fmla="*/ 473309 w 549458"/>
                <a:gd name="connsiteY21" fmla="*/ 475130 h 699247"/>
                <a:gd name="connsiteX22" fmla="*/ 525837 w 549458"/>
                <a:gd name="connsiteY22" fmla="*/ 527096 h 699247"/>
                <a:gd name="connsiteX23" fmla="*/ 549230 w 549458"/>
                <a:gd name="connsiteY23" fmla="*/ 578504 h 699247"/>
                <a:gd name="connsiteX24" fmla="*/ 537883 w 549458"/>
                <a:gd name="connsiteY24" fmla="*/ 699247 h 699247"/>
                <a:gd name="connsiteX0" fmla="*/ 0 w 549458"/>
                <a:gd name="connsiteY0" fmla="*/ 0 h 699247"/>
                <a:gd name="connsiteX1" fmla="*/ 53789 w 549458"/>
                <a:gd name="connsiteY1" fmla="*/ 17930 h 699247"/>
                <a:gd name="connsiteX2" fmla="*/ 116542 w 549458"/>
                <a:gd name="connsiteY2" fmla="*/ 53789 h 699247"/>
                <a:gd name="connsiteX3" fmla="*/ 206189 w 549458"/>
                <a:gd name="connsiteY3" fmla="*/ 116542 h 699247"/>
                <a:gd name="connsiteX4" fmla="*/ 268942 w 549458"/>
                <a:gd name="connsiteY4" fmla="*/ 179295 h 699247"/>
                <a:gd name="connsiteX5" fmla="*/ 268942 w 549458"/>
                <a:gd name="connsiteY5" fmla="*/ 295836 h 699247"/>
                <a:gd name="connsiteX6" fmla="*/ 224118 w 549458"/>
                <a:gd name="connsiteY6" fmla="*/ 331695 h 699247"/>
                <a:gd name="connsiteX7" fmla="*/ 151140 w 549458"/>
                <a:gd name="connsiteY7" fmla="*/ 318527 h 699247"/>
                <a:gd name="connsiteX8" fmla="*/ 135732 w 549458"/>
                <a:gd name="connsiteY8" fmla="*/ 255775 h 699247"/>
                <a:gd name="connsiteX9" fmla="*/ 161365 w 549458"/>
                <a:gd name="connsiteY9" fmla="*/ 224118 h 699247"/>
                <a:gd name="connsiteX10" fmla="*/ 195403 w 549458"/>
                <a:gd name="connsiteY10" fmla="*/ 203808 h 699247"/>
                <a:gd name="connsiteX11" fmla="*/ 331694 w 549458"/>
                <a:gd name="connsiteY11" fmla="*/ 229441 h 699247"/>
                <a:gd name="connsiteX12" fmla="*/ 371056 w 549458"/>
                <a:gd name="connsiteY12" fmla="*/ 267681 h 699247"/>
                <a:gd name="connsiteX13" fmla="*/ 401591 w 549458"/>
                <a:gd name="connsiteY13" fmla="*/ 343040 h 699247"/>
                <a:gd name="connsiteX14" fmla="*/ 376518 w 549458"/>
                <a:gd name="connsiteY14" fmla="*/ 502024 h 699247"/>
                <a:gd name="connsiteX15" fmla="*/ 344862 w 549458"/>
                <a:gd name="connsiteY15" fmla="*/ 529478 h 699247"/>
                <a:gd name="connsiteX16" fmla="*/ 283230 w 549458"/>
                <a:gd name="connsiteY16" fmla="*/ 502024 h 699247"/>
                <a:gd name="connsiteX17" fmla="*/ 295836 w 549458"/>
                <a:gd name="connsiteY17" fmla="*/ 430306 h 699247"/>
                <a:gd name="connsiteX18" fmla="*/ 340659 w 549458"/>
                <a:gd name="connsiteY18" fmla="*/ 421342 h 699247"/>
                <a:gd name="connsiteX19" fmla="*/ 394447 w 549458"/>
                <a:gd name="connsiteY19" fmla="*/ 427365 h 699247"/>
                <a:gd name="connsiteX20" fmla="*/ 434930 w 549458"/>
                <a:gd name="connsiteY20" fmla="*/ 452297 h 699247"/>
                <a:gd name="connsiteX21" fmla="*/ 473309 w 549458"/>
                <a:gd name="connsiteY21" fmla="*/ 475130 h 699247"/>
                <a:gd name="connsiteX22" fmla="*/ 525837 w 549458"/>
                <a:gd name="connsiteY22" fmla="*/ 527096 h 699247"/>
                <a:gd name="connsiteX23" fmla="*/ 549230 w 549458"/>
                <a:gd name="connsiteY23" fmla="*/ 578504 h 699247"/>
                <a:gd name="connsiteX24" fmla="*/ 537883 w 549458"/>
                <a:gd name="connsiteY24" fmla="*/ 699247 h 699247"/>
                <a:gd name="connsiteX0" fmla="*/ 0 w 549458"/>
                <a:gd name="connsiteY0" fmla="*/ 0 h 699247"/>
                <a:gd name="connsiteX1" fmla="*/ 53789 w 549458"/>
                <a:gd name="connsiteY1" fmla="*/ 17930 h 699247"/>
                <a:gd name="connsiteX2" fmla="*/ 116542 w 549458"/>
                <a:gd name="connsiteY2" fmla="*/ 53789 h 699247"/>
                <a:gd name="connsiteX3" fmla="*/ 206189 w 549458"/>
                <a:gd name="connsiteY3" fmla="*/ 116542 h 699247"/>
                <a:gd name="connsiteX4" fmla="*/ 268942 w 549458"/>
                <a:gd name="connsiteY4" fmla="*/ 179295 h 699247"/>
                <a:gd name="connsiteX5" fmla="*/ 268942 w 549458"/>
                <a:gd name="connsiteY5" fmla="*/ 295836 h 699247"/>
                <a:gd name="connsiteX6" fmla="*/ 224118 w 549458"/>
                <a:gd name="connsiteY6" fmla="*/ 331695 h 699247"/>
                <a:gd name="connsiteX7" fmla="*/ 151140 w 549458"/>
                <a:gd name="connsiteY7" fmla="*/ 318527 h 699247"/>
                <a:gd name="connsiteX8" fmla="*/ 135732 w 549458"/>
                <a:gd name="connsiteY8" fmla="*/ 255775 h 699247"/>
                <a:gd name="connsiteX9" fmla="*/ 161365 w 549458"/>
                <a:gd name="connsiteY9" fmla="*/ 224118 h 699247"/>
                <a:gd name="connsiteX10" fmla="*/ 195403 w 549458"/>
                <a:gd name="connsiteY10" fmla="*/ 203808 h 699247"/>
                <a:gd name="connsiteX11" fmla="*/ 331694 w 549458"/>
                <a:gd name="connsiteY11" fmla="*/ 229441 h 699247"/>
                <a:gd name="connsiteX12" fmla="*/ 371056 w 549458"/>
                <a:gd name="connsiteY12" fmla="*/ 267681 h 699247"/>
                <a:gd name="connsiteX13" fmla="*/ 401591 w 549458"/>
                <a:gd name="connsiteY13" fmla="*/ 343040 h 699247"/>
                <a:gd name="connsiteX14" fmla="*/ 376518 w 549458"/>
                <a:gd name="connsiteY14" fmla="*/ 502024 h 699247"/>
                <a:gd name="connsiteX15" fmla="*/ 344862 w 549458"/>
                <a:gd name="connsiteY15" fmla="*/ 529478 h 699247"/>
                <a:gd name="connsiteX16" fmla="*/ 283230 w 549458"/>
                <a:gd name="connsiteY16" fmla="*/ 502024 h 699247"/>
                <a:gd name="connsiteX17" fmla="*/ 295836 w 549458"/>
                <a:gd name="connsiteY17" fmla="*/ 430306 h 699247"/>
                <a:gd name="connsiteX18" fmla="*/ 340659 w 549458"/>
                <a:gd name="connsiteY18" fmla="*/ 421342 h 699247"/>
                <a:gd name="connsiteX19" fmla="*/ 394447 w 549458"/>
                <a:gd name="connsiteY19" fmla="*/ 427365 h 699247"/>
                <a:gd name="connsiteX20" fmla="*/ 434930 w 549458"/>
                <a:gd name="connsiteY20" fmla="*/ 452297 h 699247"/>
                <a:gd name="connsiteX21" fmla="*/ 473309 w 549458"/>
                <a:gd name="connsiteY21" fmla="*/ 475130 h 699247"/>
                <a:gd name="connsiteX22" fmla="*/ 525837 w 549458"/>
                <a:gd name="connsiteY22" fmla="*/ 527096 h 699247"/>
                <a:gd name="connsiteX23" fmla="*/ 549230 w 549458"/>
                <a:gd name="connsiteY23" fmla="*/ 578504 h 699247"/>
                <a:gd name="connsiteX24" fmla="*/ 537883 w 549458"/>
                <a:gd name="connsiteY24" fmla="*/ 699247 h 699247"/>
                <a:gd name="connsiteX0" fmla="*/ 0 w 549458"/>
                <a:gd name="connsiteY0" fmla="*/ 0 h 699247"/>
                <a:gd name="connsiteX1" fmla="*/ 53789 w 549458"/>
                <a:gd name="connsiteY1" fmla="*/ 17930 h 699247"/>
                <a:gd name="connsiteX2" fmla="*/ 116542 w 549458"/>
                <a:gd name="connsiteY2" fmla="*/ 53789 h 699247"/>
                <a:gd name="connsiteX3" fmla="*/ 206189 w 549458"/>
                <a:gd name="connsiteY3" fmla="*/ 116542 h 699247"/>
                <a:gd name="connsiteX4" fmla="*/ 268942 w 549458"/>
                <a:gd name="connsiteY4" fmla="*/ 179295 h 699247"/>
                <a:gd name="connsiteX5" fmla="*/ 268942 w 549458"/>
                <a:gd name="connsiteY5" fmla="*/ 295836 h 699247"/>
                <a:gd name="connsiteX6" fmla="*/ 224118 w 549458"/>
                <a:gd name="connsiteY6" fmla="*/ 331695 h 699247"/>
                <a:gd name="connsiteX7" fmla="*/ 151140 w 549458"/>
                <a:gd name="connsiteY7" fmla="*/ 318527 h 699247"/>
                <a:gd name="connsiteX8" fmla="*/ 135732 w 549458"/>
                <a:gd name="connsiteY8" fmla="*/ 255775 h 699247"/>
                <a:gd name="connsiteX9" fmla="*/ 161365 w 549458"/>
                <a:gd name="connsiteY9" fmla="*/ 224118 h 699247"/>
                <a:gd name="connsiteX10" fmla="*/ 195403 w 549458"/>
                <a:gd name="connsiteY10" fmla="*/ 203808 h 699247"/>
                <a:gd name="connsiteX11" fmla="*/ 331694 w 549458"/>
                <a:gd name="connsiteY11" fmla="*/ 229441 h 699247"/>
                <a:gd name="connsiteX12" fmla="*/ 371056 w 549458"/>
                <a:gd name="connsiteY12" fmla="*/ 267681 h 699247"/>
                <a:gd name="connsiteX13" fmla="*/ 401592 w 549458"/>
                <a:gd name="connsiteY13" fmla="*/ 314185 h 699247"/>
                <a:gd name="connsiteX14" fmla="*/ 401591 w 549458"/>
                <a:gd name="connsiteY14" fmla="*/ 343040 h 699247"/>
                <a:gd name="connsiteX15" fmla="*/ 376518 w 549458"/>
                <a:gd name="connsiteY15" fmla="*/ 502024 h 699247"/>
                <a:gd name="connsiteX16" fmla="*/ 344862 w 549458"/>
                <a:gd name="connsiteY16" fmla="*/ 529478 h 699247"/>
                <a:gd name="connsiteX17" fmla="*/ 283230 w 549458"/>
                <a:gd name="connsiteY17" fmla="*/ 502024 h 699247"/>
                <a:gd name="connsiteX18" fmla="*/ 295836 w 549458"/>
                <a:gd name="connsiteY18" fmla="*/ 430306 h 699247"/>
                <a:gd name="connsiteX19" fmla="*/ 340659 w 549458"/>
                <a:gd name="connsiteY19" fmla="*/ 421342 h 699247"/>
                <a:gd name="connsiteX20" fmla="*/ 394447 w 549458"/>
                <a:gd name="connsiteY20" fmla="*/ 427365 h 699247"/>
                <a:gd name="connsiteX21" fmla="*/ 434930 w 549458"/>
                <a:gd name="connsiteY21" fmla="*/ 452297 h 699247"/>
                <a:gd name="connsiteX22" fmla="*/ 473309 w 549458"/>
                <a:gd name="connsiteY22" fmla="*/ 475130 h 699247"/>
                <a:gd name="connsiteX23" fmla="*/ 525837 w 549458"/>
                <a:gd name="connsiteY23" fmla="*/ 527096 h 699247"/>
                <a:gd name="connsiteX24" fmla="*/ 549230 w 549458"/>
                <a:gd name="connsiteY24" fmla="*/ 578504 h 699247"/>
                <a:gd name="connsiteX25" fmla="*/ 537883 w 549458"/>
                <a:gd name="connsiteY25" fmla="*/ 699247 h 699247"/>
                <a:gd name="connsiteX0" fmla="*/ 0 w 549458"/>
                <a:gd name="connsiteY0" fmla="*/ 0 h 699247"/>
                <a:gd name="connsiteX1" fmla="*/ 53789 w 549458"/>
                <a:gd name="connsiteY1" fmla="*/ 17930 h 699247"/>
                <a:gd name="connsiteX2" fmla="*/ 116542 w 549458"/>
                <a:gd name="connsiteY2" fmla="*/ 53789 h 699247"/>
                <a:gd name="connsiteX3" fmla="*/ 206189 w 549458"/>
                <a:gd name="connsiteY3" fmla="*/ 116542 h 699247"/>
                <a:gd name="connsiteX4" fmla="*/ 268942 w 549458"/>
                <a:gd name="connsiteY4" fmla="*/ 179295 h 699247"/>
                <a:gd name="connsiteX5" fmla="*/ 268942 w 549458"/>
                <a:gd name="connsiteY5" fmla="*/ 295836 h 699247"/>
                <a:gd name="connsiteX6" fmla="*/ 224118 w 549458"/>
                <a:gd name="connsiteY6" fmla="*/ 331695 h 699247"/>
                <a:gd name="connsiteX7" fmla="*/ 151140 w 549458"/>
                <a:gd name="connsiteY7" fmla="*/ 318527 h 699247"/>
                <a:gd name="connsiteX8" fmla="*/ 135732 w 549458"/>
                <a:gd name="connsiteY8" fmla="*/ 255775 h 699247"/>
                <a:gd name="connsiteX9" fmla="*/ 161365 w 549458"/>
                <a:gd name="connsiteY9" fmla="*/ 224118 h 699247"/>
                <a:gd name="connsiteX10" fmla="*/ 195403 w 549458"/>
                <a:gd name="connsiteY10" fmla="*/ 203808 h 699247"/>
                <a:gd name="connsiteX11" fmla="*/ 331694 w 549458"/>
                <a:gd name="connsiteY11" fmla="*/ 229441 h 699247"/>
                <a:gd name="connsiteX12" fmla="*/ 378200 w 549458"/>
                <a:gd name="connsiteY12" fmla="*/ 262919 h 699247"/>
                <a:gd name="connsiteX13" fmla="*/ 401592 w 549458"/>
                <a:gd name="connsiteY13" fmla="*/ 314185 h 699247"/>
                <a:gd name="connsiteX14" fmla="*/ 401591 w 549458"/>
                <a:gd name="connsiteY14" fmla="*/ 343040 h 699247"/>
                <a:gd name="connsiteX15" fmla="*/ 376518 w 549458"/>
                <a:gd name="connsiteY15" fmla="*/ 502024 h 699247"/>
                <a:gd name="connsiteX16" fmla="*/ 344862 w 549458"/>
                <a:gd name="connsiteY16" fmla="*/ 529478 h 699247"/>
                <a:gd name="connsiteX17" fmla="*/ 283230 w 549458"/>
                <a:gd name="connsiteY17" fmla="*/ 502024 h 699247"/>
                <a:gd name="connsiteX18" fmla="*/ 295836 w 549458"/>
                <a:gd name="connsiteY18" fmla="*/ 430306 h 699247"/>
                <a:gd name="connsiteX19" fmla="*/ 340659 w 549458"/>
                <a:gd name="connsiteY19" fmla="*/ 421342 h 699247"/>
                <a:gd name="connsiteX20" fmla="*/ 394447 w 549458"/>
                <a:gd name="connsiteY20" fmla="*/ 427365 h 699247"/>
                <a:gd name="connsiteX21" fmla="*/ 434930 w 549458"/>
                <a:gd name="connsiteY21" fmla="*/ 452297 h 699247"/>
                <a:gd name="connsiteX22" fmla="*/ 473309 w 549458"/>
                <a:gd name="connsiteY22" fmla="*/ 475130 h 699247"/>
                <a:gd name="connsiteX23" fmla="*/ 525837 w 549458"/>
                <a:gd name="connsiteY23" fmla="*/ 527096 h 699247"/>
                <a:gd name="connsiteX24" fmla="*/ 549230 w 549458"/>
                <a:gd name="connsiteY24" fmla="*/ 578504 h 699247"/>
                <a:gd name="connsiteX25" fmla="*/ 537883 w 549458"/>
                <a:gd name="connsiteY25" fmla="*/ 699247 h 699247"/>
                <a:gd name="connsiteX0" fmla="*/ 0 w 549458"/>
                <a:gd name="connsiteY0" fmla="*/ 0 h 699247"/>
                <a:gd name="connsiteX1" fmla="*/ 53789 w 549458"/>
                <a:gd name="connsiteY1" fmla="*/ 17930 h 699247"/>
                <a:gd name="connsiteX2" fmla="*/ 116542 w 549458"/>
                <a:gd name="connsiteY2" fmla="*/ 53789 h 699247"/>
                <a:gd name="connsiteX3" fmla="*/ 206189 w 549458"/>
                <a:gd name="connsiteY3" fmla="*/ 116542 h 699247"/>
                <a:gd name="connsiteX4" fmla="*/ 268942 w 549458"/>
                <a:gd name="connsiteY4" fmla="*/ 179295 h 699247"/>
                <a:gd name="connsiteX5" fmla="*/ 268942 w 549458"/>
                <a:gd name="connsiteY5" fmla="*/ 295836 h 699247"/>
                <a:gd name="connsiteX6" fmla="*/ 224118 w 549458"/>
                <a:gd name="connsiteY6" fmla="*/ 331695 h 699247"/>
                <a:gd name="connsiteX7" fmla="*/ 151140 w 549458"/>
                <a:gd name="connsiteY7" fmla="*/ 318527 h 699247"/>
                <a:gd name="connsiteX8" fmla="*/ 135732 w 549458"/>
                <a:gd name="connsiteY8" fmla="*/ 255775 h 699247"/>
                <a:gd name="connsiteX9" fmla="*/ 161365 w 549458"/>
                <a:gd name="connsiteY9" fmla="*/ 224118 h 699247"/>
                <a:gd name="connsiteX10" fmla="*/ 195403 w 549458"/>
                <a:gd name="connsiteY10" fmla="*/ 203808 h 699247"/>
                <a:gd name="connsiteX11" fmla="*/ 331694 w 549458"/>
                <a:gd name="connsiteY11" fmla="*/ 229441 h 699247"/>
                <a:gd name="connsiteX12" fmla="*/ 378200 w 549458"/>
                <a:gd name="connsiteY12" fmla="*/ 262919 h 699247"/>
                <a:gd name="connsiteX13" fmla="*/ 401592 w 549458"/>
                <a:gd name="connsiteY13" fmla="*/ 314185 h 699247"/>
                <a:gd name="connsiteX14" fmla="*/ 401591 w 549458"/>
                <a:gd name="connsiteY14" fmla="*/ 352565 h 699247"/>
                <a:gd name="connsiteX15" fmla="*/ 376518 w 549458"/>
                <a:gd name="connsiteY15" fmla="*/ 502024 h 699247"/>
                <a:gd name="connsiteX16" fmla="*/ 344862 w 549458"/>
                <a:gd name="connsiteY16" fmla="*/ 529478 h 699247"/>
                <a:gd name="connsiteX17" fmla="*/ 283230 w 549458"/>
                <a:gd name="connsiteY17" fmla="*/ 502024 h 699247"/>
                <a:gd name="connsiteX18" fmla="*/ 295836 w 549458"/>
                <a:gd name="connsiteY18" fmla="*/ 430306 h 699247"/>
                <a:gd name="connsiteX19" fmla="*/ 340659 w 549458"/>
                <a:gd name="connsiteY19" fmla="*/ 421342 h 699247"/>
                <a:gd name="connsiteX20" fmla="*/ 394447 w 549458"/>
                <a:gd name="connsiteY20" fmla="*/ 427365 h 699247"/>
                <a:gd name="connsiteX21" fmla="*/ 434930 w 549458"/>
                <a:gd name="connsiteY21" fmla="*/ 452297 h 699247"/>
                <a:gd name="connsiteX22" fmla="*/ 473309 w 549458"/>
                <a:gd name="connsiteY22" fmla="*/ 475130 h 699247"/>
                <a:gd name="connsiteX23" fmla="*/ 525837 w 549458"/>
                <a:gd name="connsiteY23" fmla="*/ 527096 h 699247"/>
                <a:gd name="connsiteX24" fmla="*/ 549230 w 549458"/>
                <a:gd name="connsiteY24" fmla="*/ 578504 h 699247"/>
                <a:gd name="connsiteX25" fmla="*/ 537883 w 549458"/>
                <a:gd name="connsiteY25" fmla="*/ 699247 h 699247"/>
                <a:gd name="connsiteX0" fmla="*/ 0 w 549458"/>
                <a:gd name="connsiteY0" fmla="*/ 0 h 699247"/>
                <a:gd name="connsiteX1" fmla="*/ 53789 w 549458"/>
                <a:gd name="connsiteY1" fmla="*/ 17930 h 699247"/>
                <a:gd name="connsiteX2" fmla="*/ 116542 w 549458"/>
                <a:gd name="connsiteY2" fmla="*/ 53789 h 699247"/>
                <a:gd name="connsiteX3" fmla="*/ 206189 w 549458"/>
                <a:gd name="connsiteY3" fmla="*/ 116542 h 699247"/>
                <a:gd name="connsiteX4" fmla="*/ 268942 w 549458"/>
                <a:gd name="connsiteY4" fmla="*/ 179295 h 699247"/>
                <a:gd name="connsiteX5" fmla="*/ 268942 w 549458"/>
                <a:gd name="connsiteY5" fmla="*/ 295836 h 699247"/>
                <a:gd name="connsiteX6" fmla="*/ 224118 w 549458"/>
                <a:gd name="connsiteY6" fmla="*/ 331695 h 699247"/>
                <a:gd name="connsiteX7" fmla="*/ 151140 w 549458"/>
                <a:gd name="connsiteY7" fmla="*/ 318527 h 699247"/>
                <a:gd name="connsiteX8" fmla="*/ 135732 w 549458"/>
                <a:gd name="connsiteY8" fmla="*/ 255775 h 699247"/>
                <a:gd name="connsiteX9" fmla="*/ 161365 w 549458"/>
                <a:gd name="connsiteY9" fmla="*/ 224118 h 699247"/>
                <a:gd name="connsiteX10" fmla="*/ 195403 w 549458"/>
                <a:gd name="connsiteY10" fmla="*/ 203808 h 699247"/>
                <a:gd name="connsiteX11" fmla="*/ 331694 w 549458"/>
                <a:gd name="connsiteY11" fmla="*/ 229441 h 699247"/>
                <a:gd name="connsiteX12" fmla="*/ 378200 w 549458"/>
                <a:gd name="connsiteY12" fmla="*/ 262919 h 699247"/>
                <a:gd name="connsiteX13" fmla="*/ 401592 w 549458"/>
                <a:gd name="connsiteY13" fmla="*/ 314185 h 699247"/>
                <a:gd name="connsiteX14" fmla="*/ 401591 w 549458"/>
                <a:gd name="connsiteY14" fmla="*/ 352565 h 699247"/>
                <a:gd name="connsiteX15" fmla="*/ 376518 w 549458"/>
                <a:gd name="connsiteY15" fmla="*/ 502024 h 699247"/>
                <a:gd name="connsiteX16" fmla="*/ 344862 w 549458"/>
                <a:gd name="connsiteY16" fmla="*/ 529478 h 699247"/>
                <a:gd name="connsiteX17" fmla="*/ 283230 w 549458"/>
                <a:gd name="connsiteY17" fmla="*/ 502024 h 699247"/>
                <a:gd name="connsiteX18" fmla="*/ 295836 w 549458"/>
                <a:gd name="connsiteY18" fmla="*/ 430306 h 699247"/>
                <a:gd name="connsiteX19" fmla="*/ 340659 w 549458"/>
                <a:gd name="connsiteY19" fmla="*/ 421342 h 699247"/>
                <a:gd name="connsiteX20" fmla="*/ 394447 w 549458"/>
                <a:gd name="connsiteY20" fmla="*/ 427365 h 699247"/>
                <a:gd name="connsiteX21" fmla="*/ 434930 w 549458"/>
                <a:gd name="connsiteY21" fmla="*/ 452297 h 699247"/>
                <a:gd name="connsiteX22" fmla="*/ 473309 w 549458"/>
                <a:gd name="connsiteY22" fmla="*/ 475130 h 699247"/>
                <a:gd name="connsiteX23" fmla="*/ 525837 w 549458"/>
                <a:gd name="connsiteY23" fmla="*/ 527096 h 699247"/>
                <a:gd name="connsiteX24" fmla="*/ 549230 w 549458"/>
                <a:gd name="connsiteY24" fmla="*/ 578504 h 699247"/>
                <a:gd name="connsiteX25" fmla="*/ 537883 w 549458"/>
                <a:gd name="connsiteY25" fmla="*/ 699247 h 699247"/>
                <a:gd name="connsiteX0" fmla="*/ 0 w 549458"/>
                <a:gd name="connsiteY0" fmla="*/ 0 h 699247"/>
                <a:gd name="connsiteX1" fmla="*/ 53789 w 549458"/>
                <a:gd name="connsiteY1" fmla="*/ 17930 h 699247"/>
                <a:gd name="connsiteX2" fmla="*/ 116542 w 549458"/>
                <a:gd name="connsiteY2" fmla="*/ 53789 h 699247"/>
                <a:gd name="connsiteX3" fmla="*/ 206189 w 549458"/>
                <a:gd name="connsiteY3" fmla="*/ 116542 h 699247"/>
                <a:gd name="connsiteX4" fmla="*/ 268942 w 549458"/>
                <a:gd name="connsiteY4" fmla="*/ 179295 h 699247"/>
                <a:gd name="connsiteX5" fmla="*/ 268942 w 549458"/>
                <a:gd name="connsiteY5" fmla="*/ 295836 h 699247"/>
                <a:gd name="connsiteX6" fmla="*/ 224118 w 549458"/>
                <a:gd name="connsiteY6" fmla="*/ 331695 h 699247"/>
                <a:gd name="connsiteX7" fmla="*/ 151140 w 549458"/>
                <a:gd name="connsiteY7" fmla="*/ 318527 h 699247"/>
                <a:gd name="connsiteX8" fmla="*/ 135732 w 549458"/>
                <a:gd name="connsiteY8" fmla="*/ 255775 h 699247"/>
                <a:gd name="connsiteX9" fmla="*/ 161365 w 549458"/>
                <a:gd name="connsiteY9" fmla="*/ 224118 h 699247"/>
                <a:gd name="connsiteX10" fmla="*/ 195403 w 549458"/>
                <a:gd name="connsiteY10" fmla="*/ 203808 h 699247"/>
                <a:gd name="connsiteX11" fmla="*/ 331694 w 549458"/>
                <a:gd name="connsiteY11" fmla="*/ 229441 h 699247"/>
                <a:gd name="connsiteX12" fmla="*/ 378200 w 549458"/>
                <a:gd name="connsiteY12" fmla="*/ 262919 h 699247"/>
                <a:gd name="connsiteX13" fmla="*/ 401592 w 549458"/>
                <a:gd name="connsiteY13" fmla="*/ 314185 h 699247"/>
                <a:gd name="connsiteX14" fmla="*/ 401591 w 549458"/>
                <a:gd name="connsiteY14" fmla="*/ 352565 h 699247"/>
                <a:gd name="connsiteX15" fmla="*/ 376518 w 549458"/>
                <a:gd name="connsiteY15" fmla="*/ 502024 h 699247"/>
                <a:gd name="connsiteX16" fmla="*/ 344862 w 549458"/>
                <a:gd name="connsiteY16" fmla="*/ 529478 h 699247"/>
                <a:gd name="connsiteX17" fmla="*/ 283230 w 549458"/>
                <a:gd name="connsiteY17" fmla="*/ 502024 h 699247"/>
                <a:gd name="connsiteX18" fmla="*/ 295836 w 549458"/>
                <a:gd name="connsiteY18" fmla="*/ 430306 h 699247"/>
                <a:gd name="connsiteX19" fmla="*/ 340659 w 549458"/>
                <a:gd name="connsiteY19" fmla="*/ 421342 h 699247"/>
                <a:gd name="connsiteX20" fmla="*/ 394447 w 549458"/>
                <a:gd name="connsiteY20" fmla="*/ 427365 h 699247"/>
                <a:gd name="connsiteX21" fmla="*/ 434930 w 549458"/>
                <a:gd name="connsiteY21" fmla="*/ 452297 h 699247"/>
                <a:gd name="connsiteX22" fmla="*/ 473309 w 549458"/>
                <a:gd name="connsiteY22" fmla="*/ 475130 h 699247"/>
                <a:gd name="connsiteX23" fmla="*/ 525837 w 549458"/>
                <a:gd name="connsiteY23" fmla="*/ 527096 h 699247"/>
                <a:gd name="connsiteX24" fmla="*/ 549230 w 549458"/>
                <a:gd name="connsiteY24" fmla="*/ 578504 h 699247"/>
                <a:gd name="connsiteX25" fmla="*/ 537883 w 549458"/>
                <a:gd name="connsiteY25" fmla="*/ 699247 h 699247"/>
                <a:gd name="connsiteX0" fmla="*/ 0 w 549458"/>
                <a:gd name="connsiteY0" fmla="*/ 0 h 699247"/>
                <a:gd name="connsiteX1" fmla="*/ 53789 w 549458"/>
                <a:gd name="connsiteY1" fmla="*/ 17930 h 699247"/>
                <a:gd name="connsiteX2" fmla="*/ 116542 w 549458"/>
                <a:gd name="connsiteY2" fmla="*/ 53789 h 699247"/>
                <a:gd name="connsiteX3" fmla="*/ 206189 w 549458"/>
                <a:gd name="connsiteY3" fmla="*/ 116542 h 699247"/>
                <a:gd name="connsiteX4" fmla="*/ 268942 w 549458"/>
                <a:gd name="connsiteY4" fmla="*/ 179295 h 699247"/>
                <a:gd name="connsiteX5" fmla="*/ 268942 w 549458"/>
                <a:gd name="connsiteY5" fmla="*/ 295836 h 699247"/>
                <a:gd name="connsiteX6" fmla="*/ 224118 w 549458"/>
                <a:gd name="connsiteY6" fmla="*/ 331695 h 699247"/>
                <a:gd name="connsiteX7" fmla="*/ 151140 w 549458"/>
                <a:gd name="connsiteY7" fmla="*/ 318527 h 699247"/>
                <a:gd name="connsiteX8" fmla="*/ 135732 w 549458"/>
                <a:gd name="connsiteY8" fmla="*/ 255775 h 699247"/>
                <a:gd name="connsiteX9" fmla="*/ 161365 w 549458"/>
                <a:gd name="connsiteY9" fmla="*/ 224118 h 699247"/>
                <a:gd name="connsiteX10" fmla="*/ 195403 w 549458"/>
                <a:gd name="connsiteY10" fmla="*/ 203808 h 699247"/>
                <a:gd name="connsiteX11" fmla="*/ 331694 w 549458"/>
                <a:gd name="connsiteY11" fmla="*/ 229441 h 699247"/>
                <a:gd name="connsiteX12" fmla="*/ 378200 w 549458"/>
                <a:gd name="connsiteY12" fmla="*/ 262919 h 699247"/>
                <a:gd name="connsiteX13" fmla="*/ 401592 w 549458"/>
                <a:gd name="connsiteY13" fmla="*/ 314185 h 699247"/>
                <a:gd name="connsiteX14" fmla="*/ 401591 w 549458"/>
                <a:gd name="connsiteY14" fmla="*/ 352565 h 699247"/>
                <a:gd name="connsiteX15" fmla="*/ 376518 w 549458"/>
                <a:gd name="connsiteY15" fmla="*/ 502024 h 699247"/>
                <a:gd name="connsiteX16" fmla="*/ 344862 w 549458"/>
                <a:gd name="connsiteY16" fmla="*/ 529478 h 699247"/>
                <a:gd name="connsiteX17" fmla="*/ 283230 w 549458"/>
                <a:gd name="connsiteY17" fmla="*/ 502024 h 699247"/>
                <a:gd name="connsiteX18" fmla="*/ 295836 w 549458"/>
                <a:gd name="connsiteY18" fmla="*/ 430306 h 699247"/>
                <a:gd name="connsiteX19" fmla="*/ 340659 w 549458"/>
                <a:gd name="connsiteY19" fmla="*/ 421342 h 699247"/>
                <a:gd name="connsiteX20" fmla="*/ 394447 w 549458"/>
                <a:gd name="connsiteY20" fmla="*/ 427365 h 699247"/>
                <a:gd name="connsiteX21" fmla="*/ 434930 w 549458"/>
                <a:gd name="connsiteY21" fmla="*/ 452297 h 699247"/>
                <a:gd name="connsiteX22" fmla="*/ 473309 w 549458"/>
                <a:gd name="connsiteY22" fmla="*/ 475130 h 699247"/>
                <a:gd name="connsiteX23" fmla="*/ 525837 w 549458"/>
                <a:gd name="connsiteY23" fmla="*/ 527096 h 699247"/>
                <a:gd name="connsiteX24" fmla="*/ 549230 w 549458"/>
                <a:gd name="connsiteY24" fmla="*/ 578504 h 699247"/>
                <a:gd name="connsiteX25" fmla="*/ 537883 w 549458"/>
                <a:gd name="connsiteY25" fmla="*/ 699247 h 699247"/>
                <a:gd name="connsiteX0" fmla="*/ 0 w 549458"/>
                <a:gd name="connsiteY0" fmla="*/ 0 h 699247"/>
                <a:gd name="connsiteX1" fmla="*/ 53789 w 549458"/>
                <a:gd name="connsiteY1" fmla="*/ 17930 h 699247"/>
                <a:gd name="connsiteX2" fmla="*/ 116542 w 549458"/>
                <a:gd name="connsiteY2" fmla="*/ 53789 h 699247"/>
                <a:gd name="connsiteX3" fmla="*/ 206189 w 549458"/>
                <a:gd name="connsiteY3" fmla="*/ 116542 h 699247"/>
                <a:gd name="connsiteX4" fmla="*/ 268942 w 549458"/>
                <a:gd name="connsiteY4" fmla="*/ 179295 h 699247"/>
                <a:gd name="connsiteX5" fmla="*/ 268942 w 549458"/>
                <a:gd name="connsiteY5" fmla="*/ 295836 h 699247"/>
                <a:gd name="connsiteX6" fmla="*/ 224118 w 549458"/>
                <a:gd name="connsiteY6" fmla="*/ 331695 h 699247"/>
                <a:gd name="connsiteX7" fmla="*/ 151140 w 549458"/>
                <a:gd name="connsiteY7" fmla="*/ 318527 h 699247"/>
                <a:gd name="connsiteX8" fmla="*/ 135732 w 549458"/>
                <a:gd name="connsiteY8" fmla="*/ 255775 h 699247"/>
                <a:gd name="connsiteX9" fmla="*/ 161365 w 549458"/>
                <a:gd name="connsiteY9" fmla="*/ 224118 h 699247"/>
                <a:gd name="connsiteX10" fmla="*/ 195403 w 549458"/>
                <a:gd name="connsiteY10" fmla="*/ 203808 h 699247"/>
                <a:gd name="connsiteX11" fmla="*/ 331694 w 549458"/>
                <a:gd name="connsiteY11" fmla="*/ 229441 h 699247"/>
                <a:gd name="connsiteX12" fmla="*/ 378200 w 549458"/>
                <a:gd name="connsiteY12" fmla="*/ 262919 h 699247"/>
                <a:gd name="connsiteX13" fmla="*/ 401592 w 549458"/>
                <a:gd name="connsiteY13" fmla="*/ 314185 h 699247"/>
                <a:gd name="connsiteX14" fmla="*/ 401591 w 549458"/>
                <a:gd name="connsiteY14" fmla="*/ 352565 h 699247"/>
                <a:gd name="connsiteX15" fmla="*/ 376518 w 549458"/>
                <a:gd name="connsiteY15" fmla="*/ 502024 h 699247"/>
                <a:gd name="connsiteX16" fmla="*/ 344862 w 549458"/>
                <a:gd name="connsiteY16" fmla="*/ 529478 h 699247"/>
                <a:gd name="connsiteX17" fmla="*/ 290373 w 549458"/>
                <a:gd name="connsiteY17" fmla="*/ 502024 h 699247"/>
                <a:gd name="connsiteX18" fmla="*/ 295836 w 549458"/>
                <a:gd name="connsiteY18" fmla="*/ 430306 h 699247"/>
                <a:gd name="connsiteX19" fmla="*/ 340659 w 549458"/>
                <a:gd name="connsiteY19" fmla="*/ 421342 h 699247"/>
                <a:gd name="connsiteX20" fmla="*/ 394447 w 549458"/>
                <a:gd name="connsiteY20" fmla="*/ 427365 h 699247"/>
                <a:gd name="connsiteX21" fmla="*/ 434930 w 549458"/>
                <a:gd name="connsiteY21" fmla="*/ 452297 h 699247"/>
                <a:gd name="connsiteX22" fmla="*/ 473309 w 549458"/>
                <a:gd name="connsiteY22" fmla="*/ 475130 h 699247"/>
                <a:gd name="connsiteX23" fmla="*/ 525837 w 549458"/>
                <a:gd name="connsiteY23" fmla="*/ 527096 h 699247"/>
                <a:gd name="connsiteX24" fmla="*/ 549230 w 549458"/>
                <a:gd name="connsiteY24" fmla="*/ 578504 h 699247"/>
                <a:gd name="connsiteX25" fmla="*/ 537883 w 549458"/>
                <a:gd name="connsiteY25" fmla="*/ 699247 h 699247"/>
                <a:gd name="connsiteX0" fmla="*/ 0 w 549458"/>
                <a:gd name="connsiteY0" fmla="*/ 0 h 699247"/>
                <a:gd name="connsiteX1" fmla="*/ 53789 w 549458"/>
                <a:gd name="connsiteY1" fmla="*/ 17930 h 699247"/>
                <a:gd name="connsiteX2" fmla="*/ 116542 w 549458"/>
                <a:gd name="connsiteY2" fmla="*/ 53789 h 699247"/>
                <a:gd name="connsiteX3" fmla="*/ 206189 w 549458"/>
                <a:gd name="connsiteY3" fmla="*/ 116542 h 699247"/>
                <a:gd name="connsiteX4" fmla="*/ 268942 w 549458"/>
                <a:gd name="connsiteY4" fmla="*/ 179295 h 699247"/>
                <a:gd name="connsiteX5" fmla="*/ 268942 w 549458"/>
                <a:gd name="connsiteY5" fmla="*/ 295836 h 699247"/>
                <a:gd name="connsiteX6" fmla="*/ 224118 w 549458"/>
                <a:gd name="connsiteY6" fmla="*/ 331695 h 699247"/>
                <a:gd name="connsiteX7" fmla="*/ 151140 w 549458"/>
                <a:gd name="connsiteY7" fmla="*/ 318527 h 699247"/>
                <a:gd name="connsiteX8" fmla="*/ 135732 w 549458"/>
                <a:gd name="connsiteY8" fmla="*/ 255775 h 699247"/>
                <a:gd name="connsiteX9" fmla="*/ 156603 w 549458"/>
                <a:gd name="connsiteY9" fmla="*/ 219356 h 699247"/>
                <a:gd name="connsiteX10" fmla="*/ 195403 w 549458"/>
                <a:gd name="connsiteY10" fmla="*/ 203808 h 699247"/>
                <a:gd name="connsiteX11" fmla="*/ 331694 w 549458"/>
                <a:gd name="connsiteY11" fmla="*/ 229441 h 699247"/>
                <a:gd name="connsiteX12" fmla="*/ 378200 w 549458"/>
                <a:gd name="connsiteY12" fmla="*/ 262919 h 699247"/>
                <a:gd name="connsiteX13" fmla="*/ 401592 w 549458"/>
                <a:gd name="connsiteY13" fmla="*/ 314185 h 699247"/>
                <a:gd name="connsiteX14" fmla="*/ 401591 w 549458"/>
                <a:gd name="connsiteY14" fmla="*/ 352565 h 699247"/>
                <a:gd name="connsiteX15" fmla="*/ 376518 w 549458"/>
                <a:gd name="connsiteY15" fmla="*/ 502024 h 699247"/>
                <a:gd name="connsiteX16" fmla="*/ 344862 w 549458"/>
                <a:gd name="connsiteY16" fmla="*/ 529478 h 699247"/>
                <a:gd name="connsiteX17" fmla="*/ 290373 w 549458"/>
                <a:gd name="connsiteY17" fmla="*/ 502024 h 699247"/>
                <a:gd name="connsiteX18" fmla="*/ 295836 w 549458"/>
                <a:gd name="connsiteY18" fmla="*/ 430306 h 699247"/>
                <a:gd name="connsiteX19" fmla="*/ 340659 w 549458"/>
                <a:gd name="connsiteY19" fmla="*/ 421342 h 699247"/>
                <a:gd name="connsiteX20" fmla="*/ 394447 w 549458"/>
                <a:gd name="connsiteY20" fmla="*/ 427365 h 699247"/>
                <a:gd name="connsiteX21" fmla="*/ 434930 w 549458"/>
                <a:gd name="connsiteY21" fmla="*/ 452297 h 699247"/>
                <a:gd name="connsiteX22" fmla="*/ 473309 w 549458"/>
                <a:gd name="connsiteY22" fmla="*/ 475130 h 699247"/>
                <a:gd name="connsiteX23" fmla="*/ 525837 w 549458"/>
                <a:gd name="connsiteY23" fmla="*/ 527096 h 699247"/>
                <a:gd name="connsiteX24" fmla="*/ 549230 w 549458"/>
                <a:gd name="connsiteY24" fmla="*/ 578504 h 699247"/>
                <a:gd name="connsiteX25" fmla="*/ 537883 w 549458"/>
                <a:gd name="connsiteY25" fmla="*/ 699247 h 699247"/>
                <a:gd name="connsiteX0" fmla="*/ 0 w 549458"/>
                <a:gd name="connsiteY0" fmla="*/ 0 h 699247"/>
                <a:gd name="connsiteX1" fmla="*/ 53789 w 549458"/>
                <a:gd name="connsiteY1" fmla="*/ 17930 h 699247"/>
                <a:gd name="connsiteX2" fmla="*/ 116542 w 549458"/>
                <a:gd name="connsiteY2" fmla="*/ 53789 h 699247"/>
                <a:gd name="connsiteX3" fmla="*/ 206189 w 549458"/>
                <a:gd name="connsiteY3" fmla="*/ 116542 h 699247"/>
                <a:gd name="connsiteX4" fmla="*/ 268942 w 549458"/>
                <a:gd name="connsiteY4" fmla="*/ 179295 h 699247"/>
                <a:gd name="connsiteX5" fmla="*/ 268942 w 549458"/>
                <a:gd name="connsiteY5" fmla="*/ 295836 h 699247"/>
                <a:gd name="connsiteX6" fmla="*/ 214593 w 549458"/>
                <a:gd name="connsiteY6" fmla="*/ 343601 h 699247"/>
                <a:gd name="connsiteX7" fmla="*/ 151140 w 549458"/>
                <a:gd name="connsiteY7" fmla="*/ 318527 h 699247"/>
                <a:gd name="connsiteX8" fmla="*/ 135732 w 549458"/>
                <a:gd name="connsiteY8" fmla="*/ 255775 h 699247"/>
                <a:gd name="connsiteX9" fmla="*/ 156603 w 549458"/>
                <a:gd name="connsiteY9" fmla="*/ 219356 h 699247"/>
                <a:gd name="connsiteX10" fmla="*/ 195403 w 549458"/>
                <a:gd name="connsiteY10" fmla="*/ 203808 h 699247"/>
                <a:gd name="connsiteX11" fmla="*/ 331694 w 549458"/>
                <a:gd name="connsiteY11" fmla="*/ 229441 h 699247"/>
                <a:gd name="connsiteX12" fmla="*/ 378200 w 549458"/>
                <a:gd name="connsiteY12" fmla="*/ 262919 h 699247"/>
                <a:gd name="connsiteX13" fmla="*/ 401592 w 549458"/>
                <a:gd name="connsiteY13" fmla="*/ 314185 h 699247"/>
                <a:gd name="connsiteX14" fmla="*/ 401591 w 549458"/>
                <a:gd name="connsiteY14" fmla="*/ 352565 h 699247"/>
                <a:gd name="connsiteX15" fmla="*/ 376518 w 549458"/>
                <a:gd name="connsiteY15" fmla="*/ 502024 h 699247"/>
                <a:gd name="connsiteX16" fmla="*/ 344862 w 549458"/>
                <a:gd name="connsiteY16" fmla="*/ 529478 h 699247"/>
                <a:gd name="connsiteX17" fmla="*/ 290373 w 549458"/>
                <a:gd name="connsiteY17" fmla="*/ 502024 h 699247"/>
                <a:gd name="connsiteX18" fmla="*/ 295836 w 549458"/>
                <a:gd name="connsiteY18" fmla="*/ 430306 h 699247"/>
                <a:gd name="connsiteX19" fmla="*/ 340659 w 549458"/>
                <a:gd name="connsiteY19" fmla="*/ 421342 h 699247"/>
                <a:gd name="connsiteX20" fmla="*/ 394447 w 549458"/>
                <a:gd name="connsiteY20" fmla="*/ 427365 h 699247"/>
                <a:gd name="connsiteX21" fmla="*/ 434930 w 549458"/>
                <a:gd name="connsiteY21" fmla="*/ 452297 h 699247"/>
                <a:gd name="connsiteX22" fmla="*/ 473309 w 549458"/>
                <a:gd name="connsiteY22" fmla="*/ 475130 h 699247"/>
                <a:gd name="connsiteX23" fmla="*/ 525837 w 549458"/>
                <a:gd name="connsiteY23" fmla="*/ 527096 h 699247"/>
                <a:gd name="connsiteX24" fmla="*/ 549230 w 549458"/>
                <a:gd name="connsiteY24" fmla="*/ 578504 h 699247"/>
                <a:gd name="connsiteX25" fmla="*/ 537883 w 549458"/>
                <a:gd name="connsiteY25" fmla="*/ 699247 h 699247"/>
                <a:gd name="connsiteX0" fmla="*/ 0 w 549458"/>
                <a:gd name="connsiteY0" fmla="*/ 0 h 699247"/>
                <a:gd name="connsiteX1" fmla="*/ 53789 w 549458"/>
                <a:gd name="connsiteY1" fmla="*/ 17930 h 699247"/>
                <a:gd name="connsiteX2" fmla="*/ 116542 w 549458"/>
                <a:gd name="connsiteY2" fmla="*/ 53789 h 699247"/>
                <a:gd name="connsiteX3" fmla="*/ 206189 w 549458"/>
                <a:gd name="connsiteY3" fmla="*/ 116542 h 699247"/>
                <a:gd name="connsiteX4" fmla="*/ 268942 w 549458"/>
                <a:gd name="connsiteY4" fmla="*/ 179295 h 699247"/>
                <a:gd name="connsiteX5" fmla="*/ 268942 w 549458"/>
                <a:gd name="connsiteY5" fmla="*/ 295836 h 699247"/>
                <a:gd name="connsiteX6" fmla="*/ 214593 w 549458"/>
                <a:gd name="connsiteY6" fmla="*/ 343601 h 699247"/>
                <a:gd name="connsiteX7" fmla="*/ 151140 w 549458"/>
                <a:gd name="connsiteY7" fmla="*/ 318527 h 699247"/>
                <a:gd name="connsiteX8" fmla="*/ 135732 w 549458"/>
                <a:gd name="connsiteY8" fmla="*/ 255775 h 699247"/>
                <a:gd name="connsiteX9" fmla="*/ 156603 w 549458"/>
                <a:gd name="connsiteY9" fmla="*/ 219356 h 699247"/>
                <a:gd name="connsiteX10" fmla="*/ 195403 w 549458"/>
                <a:gd name="connsiteY10" fmla="*/ 203808 h 699247"/>
                <a:gd name="connsiteX11" fmla="*/ 331694 w 549458"/>
                <a:gd name="connsiteY11" fmla="*/ 229441 h 699247"/>
                <a:gd name="connsiteX12" fmla="*/ 378200 w 549458"/>
                <a:gd name="connsiteY12" fmla="*/ 262919 h 699247"/>
                <a:gd name="connsiteX13" fmla="*/ 401592 w 549458"/>
                <a:gd name="connsiteY13" fmla="*/ 314185 h 699247"/>
                <a:gd name="connsiteX14" fmla="*/ 401591 w 549458"/>
                <a:gd name="connsiteY14" fmla="*/ 352565 h 699247"/>
                <a:gd name="connsiteX15" fmla="*/ 376518 w 549458"/>
                <a:gd name="connsiteY15" fmla="*/ 502024 h 699247"/>
                <a:gd name="connsiteX16" fmla="*/ 344862 w 549458"/>
                <a:gd name="connsiteY16" fmla="*/ 529478 h 699247"/>
                <a:gd name="connsiteX17" fmla="*/ 276085 w 549458"/>
                <a:gd name="connsiteY17" fmla="*/ 509168 h 699247"/>
                <a:gd name="connsiteX18" fmla="*/ 295836 w 549458"/>
                <a:gd name="connsiteY18" fmla="*/ 430306 h 699247"/>
                <a:gd name="connsiteX19" fmla="*/ 340659 w 549458"/>
                <a:gd name="connsiteY19" fmla="*/ 421342 h 699247"/>
                <a:gd name="connsiteX20" fmla="*/ 394447 w 549458"/>
                <a:gd name="connsiteY20" fmla="*/ 427365 h 699247"/>
                <a:gd name="connsiteX21" fmla="*/ 434930 w 549458"/>
                <a:gd name="connsiteY21" fmla="*/ 452297 h 699247"/>
                <a:gd name="connsiteX22" fmla="*/ 473309 w 549458"/>
                <a:gd name="connsiteY22" fmla="*/ 475130 h 699247"/>
                <a:gd name="connsiteX23" fmla="*/ 525837 w 549458"/>
                <a:gd name="connsiteY23" fmla="*/ 527096 h 699247"/>
                <a:gd name="connsiteX24" fmla="*/ 549230 w 549458"/>
                <a:gd name="connsiteY24" fmla="*/ 578504 h 699247"/>
                <a:gd name="connsiteX25" fmla="*/ 537883 w 549458"/>
                <a:gd name="connsiteY25" fmla="*/ 699247 h 699247"/>
                <a:gd name="connsiteX0" fmla="*/ 0 w 549458"/>
                <a:gd name="connsiteY0" fmla="*/ 0 h 699247"/>
                <a:gd name="connsiteX1" fmla="*/ 53789 w 549458"/>
                <a:gd name="connsiteY1" fmla="*/ 17930 h 699247"/>
                <a:gd name="connsiteX2" fmla="*/ 116542 w 549458"/>
                <a:gd name="connsiteY2" fmla="*/ 53789 h 699247"/>
                <a:gd name="connsiteX3" fmla="*/ 206189 w 549458"/>
                <a:gd name="connsiteY3" fmla="*/ 116542 h 699247"/>
                <a:gd name="connsiteX4" fmla="*/ 268942 w 549458"/>
                <a:gd name="connsiteY4" fmla="*/ 179295 h 699247"/>
                <a:gd name="connsiteX5" fmla="*/ 268942 w 549458"/>
                <a:gd name="connsiteY5" fmla="*/ 295836 h 699247"/>
                <a:gd name="connsiteX6" fmla="*/ 214593 w 549458"/>
                <a:gd name="connsiteY6" fmla="*/ 343601 h 699247"/>
                <a:gd name="connsiteX7" fmla="*/ 151140 w 549458"/>
                <a:gd name="connsiteY7" fmla="*/ 318527 h 699247"/>
                <a:gd name="connsiteX8" fmla="*/ 135732 w 549458"/>
                <a:gd name="connsiteY8" fmla="*/ 255775 h 699247"/>
                <a:gd name="connsiteX9" fmla="*/ 156603 w 549458"/>
                <a:gd name="connsiteY9" fmla="*/ 219356 h 699247"/>
                <a:gd name="connsiteX10" fmla="*/ 195403 w 549458"/>
                <a:gd name="connsiteY10" fmla="*/ 203808 h 699247"/>
                <a:gd name="connsiteX11" fmla="*/ 331694 w 549458"/>
                <a:gd name="connsiteY11" fmla="*/ 229441 h 699247"/>
                <a:gd name="connsiteX12" fmla="*/ 378200 w 549458"/>
                <a:gd name="connsiteY12" fmla="*/ 262919 h 699247"/>
                <a:gd name="connsiteX13" fmla="*/ 401592 w 549458"/>
                <a:gd name="connsiteY13" fmla="*/ 314185 h 699247"/>
                <a:gd name="connsiteX14" fmla="*/ 401591 w 549458"/>
                <a:gd name="connsiteY14" fmla="*/ 352565 h 699247"/>
                <a:gd name="connsiteX15" fmla="*/ 376518 w 549458"/>
                <a:gd name="connsiteY15" fmla="*/ 502024 h 699247"/>
                <a:gd name="connsiteX16" fmla="*/ 344862 w 549458"/>
                <a:gd name="connsiteY16" fmla="*/ 529478 h 699247"/>
                <a:gd name="connsiteX17" fmla="*/ 276085 w 549458"/>
                <a:gd name="connsiteY17" fmla="*/ 509168 h 699247"/>
                <a:gd name="connsiteX18" fmla="*/ 295836 w 549458"/>
                <a:gd name="connsiteY18" fmla="*/ 430306 h 699247"/>
                <a:gd name="connsiteX19" fmla="*/ 340659 w 549458"/>
                <a:gd name="connsiteY19" fmla="*/ 421342 h 699247"/>
                <a:gd name="connsiteX20" fmla="*/ 394447 w 549458"/>
                <a:gd name="connsiteY20" fmla="*/ 427365 h 699247"/>
                <a:gd name="connsiteX21" fmla="*/ 434930 w 549458"/>
                <a:gd name="connsiteY21" fmla="*/ 452297 h 699247"/>
                <a:gd name="connsiteX22" fmla="*/ 473309 w 549458"/>
                <a:gd name="connsiteY22" fmla="*/ 475130 h 699247"/>
                <a:gd name="connsiteX23" fmla="*/ 525837 w 549458"/>
                <a:gd name="connsiteY23" fmla="*/ 527096 h 699247"/>
                <a:gd name="connsiteX24" fmla="*/ 549230 w 549458"/>
                <a:gd name="connsiteY24" fmla="*/ 578504 h 699247"/>
                <a:gd name="connsiteX25" fmla="*/ 537883 w 549458"/>
                <a:gd name="connsiteY25" fmla="*/ 699247 h 699247"/>
                <a:gd name="connsiteX0" fmla="*/ 0 w 549458"/>
                <a:gd name="connsiteY0" fmla="*/ 0 h 699247"/>
                <a:gd name="connsiteX1" fmla="*/ 53789 w 549458"/>
                <a:gd name="connsiteY1" fmla="*/ 17930 h 699247"/>
                <a:gd name="connsiteX2" fmla="*/ 116542 w 549458"/>
                <a:gd name="connsiteY2" fmla="*/ 53789 h 699247"/>
                <a:gd name="connsiteX3" fmla="*/ 206189 w 549458"/>
                <a:gd name="connsiteY3" fmla="*/ 116542 h 699247"/>
                <a:gd name="connsiteX4" fmla="*/ 268942 w 549458"/>
                <a:gd name="connsiteY4" fmla="*/ 179295 h 699247"/>
                <a:gd name="connsiteX5" fmla="*/ 268942 w 549458"/>
                <a:gd name="connsiteY5" fmla="*/ 295836 h 699247"/>
                <a:gd name="connsiteX6" fmla="*/ 214593 w 549458"/>
                <a:gd name="connsiteY6" fmla="*/ 343601 h 699247"/>
                <a:gd name="connsiteX7" fmla="*/ 151140 w 549458"/>
                <a:gd name="connsiteY7" fmla="*/ 318527 h 699247"/>
                <a:gd name="connsiteX8" fmla="*/ 135732 w 549458"/>
                <a:gd name="connsiteY8" fmla="*/ 255775 h 699247"/>
                <a:gd name="connsiteX9" fmla="*/ 156603 w 549458"/>
                <a:gd name="connsiteY9" fmla="*/ 219356 h 699247"/>
                <a:gd name="connsiteX10" fmla="*/ 195403 w 549458"/>
                <a:gd name="connsiteY10" fmla="*/ 203808 h 699247"/>
                <a:gd name="connsiteX11" fmla="*/ 331694 w 549458"/>
                <a:gd name="connsiteY11" fmla="*/ 229441 h 699247"/>
                <a:gd name="connsiteX12" fmla="*/ 378200 w 549458"/>
                <a:gd name="connsiteY12" fmla="*/ 262919 h 699247"/>
                <a:gd name="connsiteX13" fmla="*/ 401592 w 549458"/>
                <a:gd name="connsiteY13" fmla="*/ 314185 h 699247"/>
                <a:gd name="connsiteX14" fmla="*/ 401591 w 549458"/>
                <a:gd name="connsiteY14" fmla="*/ 352565 h 699247"/>
                <a:gd name="connsiteX15" fmla="*/ 388424 w 549458"/>
                <a:gd name="connsiteY15" fmla="*/ 497261 h 699247"/>
                <a:gd name="connsiteX16" fmla="*/ 344862 w 549458"/>
                <a:gd name="connsiteY16" fmla="*/ 529478 h 699247"/>
                <a:gd name="connsiteX17" fmla="*/ 276085 w 549458"/>
                <a:gd name="connsiteY17" fmla="*/ 509168 h 699247"/>
                <a:gd name="connsiteX18" fmla="*/ 295836 w 549458"/>
                <a:gd name="connsiteY18" fmla="*/ 430306 h 699247"/>
                <a:gd name="connsiteX19" fmla="*/ 340659 w 549458"/>
                <a:gd name="connsiteY19" fmla="*/ 421342 h 699247"/>
                <a:gd name="connsiteX20" fmla="*/ 394447 w 549458"/>
                <a:gd name="connsiteY20" fmla="*/ 427365 h 699247"/>
                <a:gd name="connsiteX21" fmla="*/ 434930 w 549458"/>
                <a:gd name="connsiteY21" fmla="*/ 452297 h 699247"/>
                <a:gd name="connsiteX22" fmla="*/ 473309 w 549458"/>
                <a:gd name="connsiteY22" fmla="*/ 475130 h 699247"/>
                <a:gd name="connsiteX23" fmla="*/ 525837 w 549458"/>
                <a:gd name="connsiteY23" fmla="*/ 527096 h 699247"/>
                <a:gd name="connsiteX24" fmla="*/ 549230 w 549458"/>
                <a:gd name="connsiteY24" fmla="*/ 578504 h 699247"/>
                <a:gd name="connsiteX25" fmla="*/ 537883 w 549458"/>
                <a:gd name="connsiteY25" fmla="*/ 699247 h 699247"/>
                <a:gd name="connsiteX0" fmla="*/ 0 w 549458"/>
                <a:gd name="connsiteY0" fmla="*/ 0 h 699247"/>
                <a:gd name="connsiteX1" fmla="*/ 53789 w 549458"/>
                <a:gd name="connsiteY1" fmla="*/ 17930 h 699247"/>
                <a:gd name="connsiteX2" fmla="*/ 116542 w 549458"/>
                <a:gd name="connsiteY2" fmla="*/ 53789 h 699247"/>
                <a:gd name="connsiteX3" fmla="*/ 206189 w 549458"/>
                <a:gd name="connsiteY3" fmla="*/ 116542 h 699247"/>
                <a:gd name="connsiteX4" fmla="*/ 268942 w 549458"/>
                <a:gd name="connsiteY4" fmla="*/ 179295 h 699247"/>
                <a:gd name="connsiteX5" fmla="*/ 268942 w 549458"/>
                <a:gd name="connsiteY5" fmla="*/ 295836 h 699247"/>
                <a:gd name="connsiteX6" fmla="*/ 214593 w 549458"/>
                <a:gd name="connsiteY6" fmla="*/ 343601 h 699247"/>
                <a:gd name="connsiteX7" fmla="*/ 151140 w 549458"/>
                <a:gd name="connsiteY7" fmla="*/ 318527 h 699247"/>
                <a:gd name="connsiteX8" fmla="*/ 135732 w 549458"/>
                <a:gd name="connsiteY8" fmla="*/ 255775 h 699247"/>
                <a:gd name="connsiteX9" fmla="*/ 156603 w 549458"/>
                <a:gd name="connsiteY9" fmla="*/ 219356 h 699247"/>
                <a:gd name="connsiteX10" fmla="*/ 195403 w 549458"/>
                <a:gd name="connsiteY10" fmla="*/ 203808 h 699247"/>
                <a:gd name="connsiteX11" fmla="*/ 331694 w 549458"/>
                <a:gd name="connsiteY11" fmla="*/ 229441 h 699247"/>
                <a:gd name="connsiteX12" fmla="*/ 378200 w 549458"/>
                <a:gd name="connsiteY12" fmla="*/ 262919 h 699247"/>
                <a:gd name="connsiteX13" fmla="*/ 401592 w 549458"/>
                <a:gd name="connsiteY13" fmla="*/ 314185 h 699247"/>
                <a:gd name="connsiteX14" fmla="*/ 401591 w 549458"/>
                <a:gd name="connsiteY14" fmla="*/ 352565 h 699247"/>
                <a:gd name="connsiteX15" fmla="*/ 388424 w 549458"/>
                <a:gd name="connsiteY15" fmla="*/ 497261 h 699247"/>
                <a:gd name="connsiteX16" fmla="*/ 344862 w 549458"/>
                <a:gd name="connsiteY16" fmla="*/ 529478 h 699247"/>
                <a:gd name="connsiteX17" fmla="*/ 276085 w 549458"/>
                <a:gd name="connsiteY17" fmla="*/ 509168 h 699247"/>
                <a:gd name="connsiteX18" fmla="*/ 295836 w 549458"/>
                <a:gd name="connsiteY18" fmla="*/ 430306 h 699247"/>
                <a:gd name="connsiteX19" fmla="*/ 343040 w 549458"/>
                <a:gd name="connsiteY19" fmla="*/ 418961 h 699247"/>
                <a:gd name="connsiteX20" fmla="*/ 394447 w 549458"/>
                <a:gd name="connsiteY20" fmla="*/ 427365 h 699247"/>
                <a:gd name="connsiteX21" fmla="*/ 434930 w 549458"/>
                <a:gd name="connsiteY21" fmla="*/ 452297 h 699247"/>
                <a:gd name="connsiteX22" fmla="*/ 473309 w 549458"/>
                <a:gd name="connsiteY22" fmla="*/ 475130 h 699247"/>
                <a:gd name="connsiteX23" fmla="*/ 525837 w 549458"/>
                <a:gd name="connsiteY23" fmla="*/ 527096 h 699247"/>
                <a:gd name="connsiteX24" fmla="*/ 549230 w 549458"/>
                <a:gd name="connsiteY24" fmla="*/ 578504 h 699247"/>
                <a:gd name="connsiteX25" fmla="*/ 537883 w 549458"/>
                <a:gd name="connsiteY25" fmla="*/ 699247 h 699247"/>
                <a:gd name="connsiteX0" fmla="*/ 0 w 549458"/>
                <a:gd name="connsiteY0" fmla="*/ 0 h 699247"/>
                <a:gd name="connsiteX1" fmla="*/ 53789 w 549458"/>
                <a:gd name="connsiteY1" fmla="*/ 17930 h 699247"/>
                <a:gd name="connsiteX2" fmla="*/ 116542 w 549458"/>
                <a:gd name="connsiteY2" fmla="*/ 53789 h 699247"/>
                <a:gd name="connsiteX3" fmla="*/ 206189 w 549458"/>
                <a:gd name="connsiteY3" fmla="*/ 116542 h 699247"/>
                <a:gd name="connsiteX4" fmla="*/ 268942 w 549458"/>
                <a:gd name="connsiteY4" fmla="*/ 179295 h 699247"/>
                <a:gd name="connsiteX5" fmla="*/ 268942 w 549458"/>
                <a:gd name="connsiteY5" fmla="*/ 295836 h 699247"/>
                <a:gd name="connsiteX6" fmla="*/ 214593 w 549458"/>
                <a:gd name="connsiteY6" fmla="*/ 343601 h 699247"/>
                <a:gd name="connsiteX7" fmla="*/ 151140 w 549458"/>
                <a:gd name="connsiteY7" fmla="*/ 318527 h 699247"/>
                <a:gd name="connsiteX8" fmla="*/ 135732 w 549458"/>
                <a:gd name="connsiteY8" fmla="*/ 255775 h 699247"/>
                <a:gd name="connsiteX9" fmla="*/ 156603 w 549458"/>
                <a:gd name="connsiteY9" fmla="*/ 219356 h 699247"/>
                <a:gd name="connsiteX10" fmla="*/ 195403 w 549458"/>
                <a:gd name="connsiteY10" fmla="*/ 203808 h 699247"/>
                <a:gd name="connsiteX11" fmla="*/ 331694 w 549458"/>
                <a:gd name="connsiteY11" fmla="*/ 229441 h 699247"/>
                <a:gd name="connsiteX12" fmla="*/ 378200 w 549458"/>
                <a:gd name="connsiteY12" fmla="*/ 262919 h 699247"/>
                <a:gd name="connsiteX13" fmla="*/ 401592 w 549458"/>
                <a:gd name="connsiteY13" fmla="*/ 314185 h 699247"/>
                <a:gd name="connsiteX14" fmla="*/ 401591 w 549458"/>
                <a:gd name="connsiteY14" fmla="*/ 352565 h 699247"/>
                <a:gd name="connsiteX15" fmla="*/ 388424 w 549458"/>
                <a:gd name="connsiteY15" fmla="*/ 497261 h 699247"/>
                <a:gd name="connsiteX16" fmla="*/ 344862 w 549458"/>
                <a:gd name="connsiteY16" fmla="*/ 529478 h 699247"/>
                <a:gd name="connsiteX17" fmla="*/ 276085 w 549458"/>
                <a:gd name="connsiteY17" fmla="*/ 509168 h 699247"/>
                <a:gd name="connsiteX18" fmla="*/ 295836 w 549458"/>
                <a:gd name="connsiteY18" fmla="*/ 430306 h 699247"/>
                <a:gd name="connsiteX19" fmla="*/ 343040 w 549458"/>
                <a:gd name="connsiteY19" fmla="*/ 418961 h 699247"/>
                <a:gd name="connsiteX20" fmla="*/ 394447 w 549458"/>
                <a:gd name="connsiteY20" fmla="*/ 427365 h 699247"/>
                <a:gd name="connsiteX21" fmla="*/ 434930 w 549458"/>
                <a:gd name="connsiteY21" fmla="*/ 440391 h 699247"/>
                <a:gd name="connsiteX22" fmla="*/ 473309 w 549458"/>
                <a:gd name="connsiteY22" fmla="*/ 475130 h 699247"/>
                <a:gd name="connsiteX23" fmla="*/ 525837 w 549458"/>
                <a:gd name="connsiteY23" fmla="*/ 527096 h 699247"/>
                <a:gd name="connsiteX24" fmla="*/ 549230 w 549458"/>
                <a:gd name="connsiteY24" fmla="*/ 578504 h 699247"/>
                <a:gd name="connsiteX25" fmla="*/ 537883 w 549458"/>
                <a:gd name="connsiteY25" fmla="*/ 699247 h 699247"/>
                <a:gd name="connsiteX0" fmla="*/ 0 w 549458"/>
                <a:gd name="connsiteY0" fmla="*/ 0 h 699247"/>
                <a:gd name="connsiteX1" fmla="*/ 53789 w 549458"/>
                <a:gd name="connsiteY1" fmla="*/ 17930 h 699247"/>
                <a:gd name="connsiteX2" fmla="*/ 116542 w 549458"/>
                <a:gd name="connsiteY2" fmla="*/ 53789 h 699247"/>
                <a:gd name="connsiteX3" fmla="*/ 206189 w 549458"/>
                <a:gd name="connsiteY3" fmla="*/ 116542 h 699247"/>
                <a:gd name="connsiteX4" fmla="*/ 268942 w 549458"/>
                <a:gd name="connsiteY4" fmla="*/ 179295 h 699247"/>
                <a:gd name="connsiteX5" fmla="*/ 268942 w 549458"/>
                <a:gd name="connsiteY5" fmla="*/ 295836 h 699247"/>
                <a:gd name="connsiteX6" fmla="*/ 214593 w 549458"/>
                <a:gd name="connsiteY6" fmla="*/ 343601 h 699247"/>
                <a:gd name="connsiteX7" fmla="*/ 151140 w 549458"/>
                <a:gd name="connsiteY7" fmla="*/ 318527 h 699247"/>
                <a:gd name="connsiteX8" fmla="*/ 135732 w 549458"/>
                <a:gd name="connsiteY8" fmla="*/ 255775 h 699247"/>
                <a:gd name="connsiteX9" fmla="*/ 156603 w 549458"/>
                <a:gd name="connsiteY9" fmla="*/ 219356 h 699247"/>
                <a:gd name="connsiteX10" fmla="*/ 195403 w 549458"/>
                <a:gd name="connsiteY10" fmla="*/ 203808 h 699247"/>
                <a:gd name="connsiteX11" fmla="*/ 331694 w 549458"/>
                <a:gd name="connsiteY11" fmla="*/ 236585 h 699247"/>
                <a:gd name="connsiteX12" fmla="*/ 378200 w 549458"/>
                <a:gd name="connsiteY12" fmla="*/ 262919 h 699247"/>
                <a:gd name="connsiteX13" fmla="*/ 401592 w 549458"/>
                <a:gd name="connsiteY13" fmla="*/ 314185 h 699247"/>
                <a:gd name="connsiteX14" fmla="*/ 401591 w 549458"/>
                <a:gd name="connsiteY14" fmla="*/ 352565 h 699247"/>
                <a:gd name="connsiteX15" fmla="*/ 388424 w 549458"/>
                <a:gd name="connsiteY15" fmla="*/ 497261 h 699247"/>
                <a:gd name="connsiteX16" fmla="*/ 344862 w 549458"/>
                <a:gd name="connsiteY16" fmla="*/ 529478 h 699247"/>
                <a:gd name="connsiteX17" fmla="*/ 276085 w 549458"/>
                <a:gd name="connsiteY17" fmla="*/ 509168 h 699247"/>
                <a:gd name="connsiteX18" fmla="*/ 295836 w 549458"/>
                <a:gd name="connsiteY18" fmla="*/ 430306 h 699247"/>
                <a:gd name="connsiteX19" fmla="*/ 343040 w 549458"/>
                <a:gd name="connsiteY19" fmla="*/ 418961 h 699247"/>
                <a:gd name="connsiteX20" fmla="*/ 394447 w 549458"/>
                <a:gd name="connsiteY20" fmla="*/ 427365 h 699247"/>
                <a:gd name="connsiteX21" fmla="*/ 434930 w 549458"/>
                <a:gd name="connsiteY21" fmla="*/ 440391 h 699247"/>
                <a:gd name="connsiteX22" fmla="*/ 473309 w 549458"/>
                <a:gd name="connsiteY22" fmla="*/ 475130 h 699247"/>
                <a:gd name="connsiteX23" fmla="*/ 525837 w 549458"/>
                <a:gd name="connsiteY23" fmla="*/ 527096 h 699247"/>
                <a:gd name="connsiteX24" fmla="*/ 549230 w 549458"/>
                <a:gd name="connsiteY24" fmla="*/ 578504 h 699247"/>
                <a:gd name="connsiteX25" fmla="*/ 537883 w 549458"/>
                <a:gd name="connsiteY25" fmla="*/ 699247 h 699247"/>
                <a:gd name="connsiteX0" fmla="*/ 0 w 549458"/>
                <a:gd name="connsiteY0" fmla="*/ 0 h 699247"/>
                <a:gd name="connsiteX1" fmla="*/ 53789 w 549458"/>
                <a:gd name="connsiteY1" fmla="*/ 17930 h 699247"/>
                <a:gd name="connsiteX2" fmla="*/ 116542 w 549458"/>
                <a:gd name="connsiteY2" fmla="*/ 53789 h 699247"/>
                <a:gd name="connsiteX3" fmla="*/ 206189 w 549458"/>
                <a:gd name="connsiteY3" fmla="*/ 116542 h 699247"/>
                <a:gd name="connsiteX4" fmla="*/ 268942 w 549458"/>
                <a:gd name="connsiteY4" fmla="*/ 179295 h 699247"/>
                <a:gd name="connsiteX5" fmla="*/ 268942 w 549458"/>
                <a:gd name="connsiteY5" fmla="*/ 295836 h 699247"/>
                <a:gd name="connsiteX6" fmla="*/ 214593 w 549458"/>
                <a:gd name="connsiteY6" fmla="*/ 343601 h 699247"/>
                <a:gd name="connsiteX7" fmla="*/ 151140 w 549458"/>
                <a:gd name="connsiteY7" fmla="*/ 318527 h 699247"/>
                <a:gd name="connsiteX8" fmla="*/ 135732 w 549458"/>
                <a:gd name="connsiteY8" fmla="*/ 255775 h 699247"/>
                <a:gd name="connsiteX9" fmla="*/ 156603 w 549458"/>
                <a:gd name="connsiteY9" fmla="*/ 219356 h 699247"/>
                <a:gd name="connsiteX10" fmla="*/ 195403 w 549458"/>
                <a:gd name="connsiteY10" fmla="*/ 203808 h 699247"/>
                <a:gd name="connsiteX11" fmla="*/ 331694 w 549458"/>
                <a:gd name="connsiteY11" fmla="*/ 236585 h 699247"/>
                <a:gd name="connsiteX12" fmla="*/ 380582 w 549458"/>
                <a:gd name="connsiteY12" fmla="*/ 270063 h 699247"/>
                <a:gd name="connsiteX13" fmla="*/ 401592 w 549458"/>
                <a:gd name="connsiteY13" fmla="*/ 314185 h 699247"/>
                <a:gd name="connsiteX14" fmla="*/ 401591 w 549458"/>
                <a:gd name="connsiteY14" fmla="*/ 352565 h 699247"/>
                <a:gd name="connsiteX15" fmla="*/ 388424 w 549458"/>
                <a:gd name="connsiteY15" fmla="*/ 497261 h 699247"/>
                <a:gd name="connsiteX16" fmla="*/ 344862 w 549458"/>
                <a:gd name="connsiteY16" fmla="*/ 529478 h 699247"/>
                <a:gd name="connsiteX17" fmla="*/ 276085 w 549458"/>
                <a:gd name="connsiteY17" fmla="*/ 509168 h 699247"/>
                <a:gd name="connsiteX18" fmla="*/ 295836 w 549458"/>
                <a:gd name="connsiteY18" fmla="*/ 430306 h 699247"/>
                <a:gd name="connsiteX19" fmla="*/ 343040 w 549458"/>
                <a:gd name="connsiteY19" fmla="*/ 418961 h 699247"/>
                <a:gd name="connsiteX20" fmla="*/ 394447 w 549458"/>
                <a:gd name="connsiteY20" fmla="*/ 427365 h 699247"/>
                <a:gd name="connsiteX21" fmla="*/ 434930 w 549458"/>
                <a:gd name="connsiteY21" fmla="*/ 440391 h 699247"/>
                <a:gd name="connsiteX22" fmla="*/ 473309 w 549458"/>
                <a:gd name="connsiteY22" fmla="*/ 475130 h 699247"/>
                <a:gd name="connsiteX23" fmla="*/ 525837 w 549458"/>
                <a:gd name="connsiteY23" fmla="*/ 527096 h 699247"/>
                <a:gd name="connsiteX24" fmla="*/ 549230 w 549458"/>
                <a:gd name="connsiteY24" fmla="*/ 578504 h 699247"/>
                <a:gd name="connsiteX25" fmla="*/ 537883 w 549458"/>
                <a:gd name="connsiteY25" fmla="*/ 699247 h 699247"/>
                <a:gd name="connsiteX0" fmla="*/ 0 w 549458"/>
                <a:gd name="connsiteY0" fmla="*/ 0 h 699247"/>
                <a:gd name="connsiteX1" fmla="*/ 53789 w 549458"/>
                <a:gd name="connsiteY1" fmla="*/ 17930 h 699247"/>
                <a:gd name="connsiteX2" fmla="*/ 116542 w 549458"/>
                <a:gd name="connsiteY2" fmla="*/ 53789 h 699247"/>
                <a:gd name="connsiteX3" fmla="*/ 206189 w 549458"/>
                <a:gd name="connsiteY3" fmla="*/ 116542 h 699247"/>
                <a:gd name="connsiteX4" fmla="*/ 268942 w 549458"/>
                <a:gd name="connsiteY4" fmla="*/ 179295 h 699247"/>
                <a:gd name="connsiteX5" fmla="*/ 268942 w 549458"/>
                <a:gd name="connsiteY5" fmla="*/ 295836 h 699247"/>
                <a:gd name="connsiteX6" fmla="*/ 214593 w 549458"/>
                <a:gd name="connsiteY6" fmla="*/ 343601 h 699247"/>
                <a:gd name="connsiteX7" fmla="*/ 151140 w 549458"/>
                <a:gd name="connsiteY7" fmla="*/ 318527 h 699247"/>
                <a:gd name="connsiteX8" fmla="*/ 135732 w 549458"/>
                <a:gd name="connsiteY8" fmla="*/ 255775 h 699247"/>
                <a:gd name="connsiteX9" fmla="*/ 156603 w 549458"/>
                <a:gd name="connsiteY9" fmla="*/ 219356 h 699247"/>
                <a:gd name="connsiteX10" fmla="*/ 195403 w 549458"/>
                <a:gd name="connsiteY10" fmla="*/ 203808 h 699247"/>
                <a:gd name="connsiteX11" fmla="*/ 331694 w 549458"/>
                <a:gd name="connsiteY11" fmla="*/ 236585 h 699247"/>
                <a:gd name="connsiteX12" fmla="*/ 380582 w 549458"/>
                <a:gd name="connsiteY12" fmla="*/ 270063 h 699247"/>
                <a:gd name="connsiteX13" fmla="*/ 401592 w 549458"/>
                <a:gd name="connsiteY13" fmla="*/ 323710 h 699247"/>
                <a:gd name="connsiteX14" fmla="*/ 401591 w 549458"/>
                <a:gd name="connsiteY14" fmla="*/ 352565 h 699247"/>
                <a:gd name="connsiteX15" fmla="*/ 388424 w 549458"/>
                <a:gd name="connsiteY15" fmla="*/ 497261 h 699247"/>
                <a:gd name="connsiteX16" fmla="*/ 344862 w 549458"/>
                <a:gd name="connsiteY16" fmla="*/ 529478 h 699247"/>
                <a:gd name="connsiteX17" fmla="*/ 276085 w 549458"/>
                <a:gd name="connsiteY17" fmla="*/ 509168 h 699247"/>
                <a:gd name="connsiteX18" fmla="*/ 295836 w 549458"/>
                <a:gd name="connsiteY18" fmla="*/ 430306 h 699247"/>
                <a:gd name="connsiteX19" fmla="*/ 343040 w 549458"/>
                <a:gd name="connsiteY19" fmla="*/ 418961 h 699247"/>
                <a:gd name="connsiteX20" fmla="*/ 394447 w 549458"/>
                <a:gd name="connsiteY20" fmla="*/ 427365 h 699247"/>
                <a:gd name="connsiteX21" fmla="*/ 434930 w 549458"/>
                <a:gd name="connsiteY21" fmla="*/ 440391 h 699247"/>
                <a:gd name="connsiteX22" fmla="*/ 473309 w 549458"/>
                <a:gd name="connsiteY22" fmla="*/ 475130 h 699247"/>
                <a:gd name="connsiteX23" fmla="*/ 525837 w 549458"/>
                <a:gd name="connsiteY23" fmla="*/ 527096 h 699247"/>
                <a:gd name="connsiteX24" fmla="*/ 549230 w 549458"/>
                <a:gd name="connsiteY24" fmla="*/ 578504 h 699247"/>
                <a:gd name="connsiteX25" fmla="*/ 537883 w 549458"/>
                <a:gd name="connsiteY25" fmla="*/ 699247 h 699247"/>
                <a:gd name="connsiteX0" fmla="*/ 0 w 549458"/>
                <a:gd name="connsiteY0" fmla="*/ 0 h 699247"/>
                <a:gd name="connsiteX1" fmla="*/ 53789 w 549458"/>
                <a:gd name="connsiteY1" fmla="*/ 17930 h 699247"/>
                <a:gd name="connsiteX2" fmla="*/ 116542 w 549458"/>
                <a:gd name="connsiteY2" fmla="*/ 53789 h 699247"/>
                <a:gd name="connsiteX3" fmla="*/ 206189 w 549458"/>
                <a:gd name="connsiteY3" fmla="*/ 116542 h 699247"/>
                <a:gd name="connsiteX4" fmla="*/ 268942 w 549458"/>
                <a:gd name="connsiteY4" fmla="*/ 179295 h 699247"/>
                <a:gd name="connsiteX5" fmla="*/ 268942 w 549458"/>
                <a:gd name="connsiteY5" fmla="*/ 295836 h 699247"/>
                <a:gd name="connsiteX6" fmla="*/ 214593 w 549458"/>
                <a:gd name="connsiteY6" fmla="*/ 343601 h 699247"/>
                <a:gd name="connsiteX7" fmla="*/ 151140 w 549458"/>
                <a:gd name="connsiteY7" fmla="*/ 318527 h 699247"/>
                <a:gd name="connsiteX8" fmla="*/ 135732 w 549458"/>
                <a:gd name="connsiteY8" fmla="*/ 255775 h 699247"/>
                <a:gd name="connsiteX9" fmla="*/ 156603 w 549458"/>
                <a:gd name="connsiteY9" fmla="*/ 219356 h 699247"/>
                <a:gd name="connsiteX10" fmla="*/ 195403 w 549458"/>
                <a:gd name="connsiteY10" fmla="*/ 203808 h 699247"/>
                <a:gd name="connsiteX11" fmla="*/ 331694 w 549458"/>
                <a:gd name="connsiteY11" fmla="*/ 236585 h 699247"/>
                <a:gd name="connsiteX12" fmla="*/ 380582 w 549458"/>
                <a:gd name="connsiteY12" fmla="*/ 270063 h 699247"/>
                <a:gd name="connsiteX13" fmla="*/ 401592 w 549458"/>
                <a:gd name="connsiteY13" fmla="*/ 323710 h 699247"/>
                <a:gd name="connsiteX14" fmla="*/ 401591 w 549458"/>
                <a:gd name="connsiteY14" fmla="*/ 366853 h 699247"/>
                <a:gd name="connsiteX15" fmla="*/ 388424 w 549458"/>
                <a:gd name="connsiteY15" fmla="*/ 497261 h 699247"/>
                <a:gd name="connsiteX16" fmla="*/ 344862 w 549458"/>
                <a:gd name="connsiteY16" fmla="*/ 529478 h 699247"/>
                <a:gd name="connsiteX17" fmla="*/ 276085 w 549458"/>
                <a:gd name="connsiteY17" fmla="*/ 509168 h 699247"/>
                <a:gd name="connsiteX18" fmla="*/ 295836 w 549458"/>
                <a:gd name="connsiteY18" fmla="*/ 430306 h 699247"/>
                <a:gd name="connsiteX19" fmla="*/ 343040 w 549458"/>
                <a:gd name="connsiteY19" fmla="*/ 418961 h 699247"/>
                <a:gd name="connsiteX20" fmla="*/ 394447 w 549458"/>
                <a:gd name="connsiteY20" fmla="*/ 427365 h 699247"/>
                <a:gd name="connsiteX21" fmla="*/ 434930 w 549458"/>
                <a:gd name="connsiteY21" fmla="*/ 440391 h 699247"/>
                <a:gd name="connsiteX22" fmla="*/ 473309 w 549458"/>
                <a:gd name="connsiteY22" fmla="*/ 475130 h 699247"/>
                <a:gd name="connsiteX23" fmla="*/ 525837 w 549458"/>
                <a:gd name="connsiteY23" fmla="*/ 527096 h 699247"/>
                <a:gd name="connsiteX24" fmla="*/ 549230 w 549458"/>
                <a:gd name="connsiteY24" fmla="*/ 578504 h 699247"/>
                <a:gd name="connsiteX25" fmla="*/ 537883 w 549458"/>
                <a:gd name="connsiteY25" fmla="*/ 699247 h 699247"/>
                <a:gd name="connsiteX0" fmla="*/ 0 w 549458"/>
                <a:gd name="connsiteY0" fmla="*/ 0 h 699247"/>
                <a:gd name="connsiteX1" fmla="*/ 53789 w 549458"/>
                <a:gd name="connsiteY1" fmla="*/ 17930 h 699247"/>
                <a:gd name="connsiteX2" fmla="*/ 116542 w 549458"/>
                <a:gd name="connsiteY2" fmla="*/ 53789 h 699247"/>
                <a:gd name="connsiteX3" fmla="*/ 206189 w 549458"/>
                <a:gd name="connsiteY3" fmla="*/ 116542 h 699247"/>
                <a:gd name="connsiteX4" fmla="*/ 268942 w 549458"/>
                <a:gd name="connsiteY4" fmla="*/ 179295 h 699247"/>
                <a:gd name="connsiteX5" fmla="*/ 268942 w 549458"/>
                <a:gd name="connsiteY5" fmla="*/ 295836 h 699247"/>
                <a:gd name="connsiteX6" fmla="*/ 214593 w 549458"/>
                <a:gd name="connsiteY6" fmla="*/ 343601 h 699247"/>
                <a:gd name="connsiteX7" fmla="*/ 151140 w 549458"/>
                <a:gd name="connsiteY7" fmla="*/ 318527 h 699247"/>
                <a:gd name="connsiteX8" fmla="*/ 135732 w 549458"/>
                <a:gd name="connsiteY8" fmla="*/ 255775 h 699247"/>
                <a:gd name="connsiteX9" fmla="*/ 156603 w 549458"/>
                <a:gd name="connsiteY9" fmla="*/ 219356 h 699247"/>
                <a:gd name="connsiteX10" fmla="*/ 195403 w 549458"/>
                <a:gd name="connsiteY10" fmla="*/ 203808 h 699247"/>
                <a:gd name="connsiteX11" fmla="*/ 331694 w 549458"/>
                <a:gd name="connsiteY11" fmla="*/ 236585 h 699247"/>
                <a:gd name="connsiteX12" fmla="*/ 380582 w 549458"/>
                <a:gd name="connsiteY12" fmla="*/ 270063 h 699247"/>
                <a:gd name="connsiteX13" fmla="*/ 401592 w 549458"/>
                <a:gd name="connsiteY13" fmla="*/ 323710 h 699247"/>
                <a:gd name="connsiteX14" fmla="*/ 401591 w 549458"/>
                <a:gd name="connsiteY14" fmla="*/ 373997 h 699247"/>
                <a:gd name="connsiteX15" fmla="*/ 388424 w 549458"/>
                <a:gd name="connsiteY15" fmla="*/ 497261 h 699247"/>
                <a:gd name="connsiteX16" fmla="*/ 344862 w 549458"/>
                <a:gd name="connsiteY16" fmla="*/ 529478 h 699247"/>
                <a:gd name="connsiteX17" fmla="*/ 276085 w 549458"/>
                <a:gd name="connsiteY17" fmla="*/ 509168 h 699247"/>
                <a:gd name="connsiteX18" fmla="*/ 295836 w 549458"/>
                <a:gd name="connsiteY18" fmla="*/ 430306 h 699247"/>
                <a:gd name="connsiteX19" fmla="*/ 343040 w 549458"/>
                <a:gd name="connsiteY19" fmla="*/ 418961 h 699247"/>
                <a:gd name="connsiteX20" fmla="*/ 394447 w 549458"/>
                <a:gd name="connsiteY20" fmla="*/ 427365 h 699247"/>
                <a:gd name="connsiteX21" fmla="*/ 434930 w 549458"/>
                <a:gd name="connsiteY21" fmla="*/ 440391 h 699247"/>
                <a:gd name="connsiteX22" fmla="*/ 473309 w 549458"/>
                <a:gd name="connsiteY22" fmla="*/ 475130 h 699247"/>
                <a:gd name="connsiteX23" fmla="*/ 525837 w 549458"/>
                <a:gd name="connsiteY23" fmla="*/ 527096 h 699247"/>
                <a:gd name="connsiteX24" fmla="*/ 549230 w 549458"/>
                <a:gd name="connsiteY24" fmla="*/ 578504 h 699247"/>
                <a:gd name="connsiteX25" fmla="*/ 537883 w 549458"/>
                <a:gd name="connsiteY25" fmla="*/ 699247 h 699247"/>
                <a:gd name="connsiteX0" fmla="*/ 0 w 549458"/>
                <a:gd name="connsiteY0" fmla="*/ 0 h 699247"/>
                <a:gd name="connsiteX1" fmla="*/ 53789 w 549458"/>
                <a:gd name="connsiteY1" fmla="*/ 17930 h 699247"/>
                <a:gd name="connsiteX2" fmla="*/ 116542 w 549458"/>
                <a:gd name="connsiteY2" fmla="*/ 53789 h 699247"/>
                <a:gd name="connsiteX3" fmla="*/ 206189 w 549458"/>
                <a:gd name="connsiteY3" fmla="*/ 116542 h 699247"/>
                <a:gd name="connsiteX4" fmla="*/ 268942 w 549458"/>
                <a:gd name="connsiteY4" fmla="*/ 179295 h 699247"/>
                <a:gd name="connsiteX5" fmla="*/ 268942 w 549458"/>
                <a:gd name="connsiteY5" fmla="*/ 295836 h 699247"/>
                <a:gd name="connsiteX6" fmla="*/ 214593 w 549458"/>
                <a:gd name="connsiteY6" fmla="*/ 343601 h 699247"/>
                <a:gd name="connsiteX7" fmla="*/ 151140 w 549458"/>
                <a:gd name="connsiteY7" fmla="*/ 318527 h 699247"/>
                <a:gd name="connsiteX8" fmla="*/ 135732 w 549458"/>
                <a:gd name="connsiteY8" fmla="*/ 255775 h 699247"/>
                <a:gd name="connsiteX9" fmla="*/ 156603 w 549458"/>
                <a:gd name="connsiteY9" fmla="*/ 219356 h 699247"/>
                <a:gd name="connsiteX10" fmla="*/ 195403 w 549458"/>
                <a:gd name="connsiteY10" fmla="*/ 203808 h 699247"/>
                <a:gd name="connsiteX11" fmla="*/ 331694 w 549458"/>
                <a:gd name="connsiteY11" fmla="*/ 236585 h 699247"/>
                <a:gd name="connsiteX12" fmla="*/ 380582 w 549458"/>
                <a:gd name="connsiteY12" fmla="*/ 270063 h 699247"/>
                <a:gd name="connsiteX13" fmla="*/ 401592 w 549458"/>
                <a:gd name="connsiteY13" fmla="*/ 323710 h 699247"/>
                <a:gd name="connsiteX14" fmla="*/ 401591 w 549458"/>
                <a:gd name="connsiteY14" fmla="*/ 373997 h 699247"/>
                <a:gd name="connsiteX15" fmla="*/ 388424 w 549458"/>
                <a:gd name="connsiteY15" fmla="*/ 497261 h 699247"/>
                <a:gd name="connsiteX16" fmla="*/ 344862 w 549458"/>
                <a:gd name="connsiteY16" fmla="*/ 529478 h 699247"/>
                <a:gd name="connsiteX17" fmla="*/ 271323 w 549458"/>
                <a:gd name="connsiteY17" fmla="*/ 504406 h 699247"/>
                <a:gd name="connsiteX18" fmla="*/ 295836 w 549458"/>
                <a:gd name="connsiteY18" fmla="*/ 430306 h 699247"/>
                <a:gd name="connsiteX19" fmla="*/ 343040 w 549458"/>
                <a:gd name="connsiteY19" fmla="*/ 418961 h 699247"/>
                <a:gd name="connsiteX20" fmla="*/ 394447 w 549458"/>
                <a:gd name="connsiteY20" fmla="*/ 427365 h 699247"/>
                <a:gd name="connsiteX21" fmla="*/ 434930 w 549458"/>
                <a:gd name="connsiteY21" fmla="*/ 440391 h 699247"/>
                <a:gd name="connsiteX22" fmla="*/ 473309 w 549458"/>
                <a:gd name="connsiteY22" fmla="*/ 475130 h 699247"/>
                <a:gd name="connsiteX23" fmla="*/ 525837 w 549458"/>
                <a:gd name="connsiteY23" fmla="*/ 527096 h 699247"/>
                <a:gd name="connsiteX24" fmla="*/ 549230 w 549458"/>
                <a:gd name="connsiteY24" fmla="*/ 578504 h 699247"/>
                <a:gd name="connsiteX25" fmla="*/ 537883 w 549458"/>
                <a:gd name="connsiteY25" fmla="*/ 699247 h 699247"/>
                <a:gd name="connsiteX0" fmla="*/ 0 w 549458"/>
                <a:gd name="connsiteY0" fmla="*/ 0 h 699247"/>
                <a:gd name="connsiteX1" fmla="*/ 53789 w 549458"/>
                <a:gd name="connsiteY1" fmla="*/ 17930 h 699247"/>
                <a:gd name="connsiteX2" fmla="*/ 116542 w 549458"/>
                <a:gd name="connsiteY2" fmla="*/ 53789 h 699247"/>
                <a:gd name="connsiteX3" fmla="*/ 206189 w 549458"/>
                <a:gd name="connsiteY3" fmla="*/ 116542 h 699247"/>
                <a:gd name="connsiteX4" fmla="*/ 268942 w 549458"/>
                <a:gd name="connsiteY4" fmla="*/ 179295 h 699247"/>
                <a:gd name="connsiteX5" fmla="*/ 268942 w 549458"/>
                <a:gd name="connsiteY5" fmla="*/ 295836 h 699247"/>
                <a:gd name="connsiteX6" fmla="*/ 214593 w 549458"/>
                <a:gd name="connsiteY6" fmla="*/ 343601 h 699247"/>
                <a:gd name="connsiteX7" fmla="*/ 151140 w 549458"/>
                <a:gd name="connsiteY7" fmla="*/ 318527 h 699247"/>
                <a:gd name="connsiteX8" fmla="*/ 135732 w 549458"/>
                <a:gd name="connsiteY8" fmla="*/ 255775 h 699247"/>
                <a:gd name="connsiteX9" fmla="*/ 156603 w 549458"/>
                <a:gd name="connsiteY9" fmla="*/ 219356 h 699247"/>
                <a:gd name="connsiteX10" fmla="*/ 195403 w 549458"/>
                <a:gd name="connsiteY10" fmla="*/ 203808 h 699247"/>
                <a:gd name="connsiteX11" fmla="*/ 331694 w 549458"/>
                <a:gd name="connsiteY11" fmla="*/ 236585 h 699247"/>
                <a:gd name="connsiteX12" fmla="*/ 380582 w 549458"/>
                <a:gd name="connsiteY12" fmla="*/ 270063 h 699247"/>
                <a:gd name="connsiteX13" fmla="*/ 401592 w 549458"/>
                <a:gd name="connsiteY13" fmla="*/ 323710 h 699247"/>
                <a:gd name="connsiteX14" fmla="*/ 401591 w 549458"/>
                <a:gd name="connsiteY14" fmla="*/ 373997 h 699247"/>
                <a:gd name="connsiteX15" fmla="*/ 388424 w 549458"/>
                <a:gd name="connsiteY15" fmla="*/ 497261 h 699247"/>
                <a:gd name="connsiteX16" fmla="*/ 330575 w 549458"/>
                <a:gd name="connsiteY16" fmla="*/ 536622 h 699247"/>
                <a:gd name="connsiteX17" fmla="*/ 271323 w 549458"/>
                <a:gd name="connsiteY17" fmla="*/ 504406 h 699247"/>
                <a:gd name="connsiteX18" fmla="*/ 295836 w 549458"/>
                <a:gd name="connsiteY18" fmla="*/ 430306 h 699247"/>
                <a:gd name="connsiteX19" fmla="*/ 343040 w 549458"/>
                <a:gd name="connsiteY19" fmla="*/ 418961 h 699247"/>
                <a:gd name="connsiteX20" fmla="*/ 394447 w 549458"/>
                <a:gd name="connsiteY20" fmla="*/ 427365 h 699247"/>
                <a:gd name="connsiteX21" fmla="*/ 434930 w 549458"/>
                <a:gd name="connsiteY21" fmla="*/ 440391 h 699247"/>
                <a:gd name="connsiteX22" fmla="*/ 473309 w 549458"/>
                <a:gd name="connsiteY22" fmla="*/ 475130 h 699247"/>
                <a:gd name="connsiteX23" fmla="*/ 525837 w 549458"/>
                <a:gd name="connsiteY23" fmla="*/ 527096 h 699247"/>
                <a:gd name="connsiteX24" fmla="*/ 549230 w 549458"/>
                <a:gd name="connsiteY24" fmla="*/ 578504 h 699247"/>
                <a:gd name="connsiteX25" fmla="*/ 537883 w 549458"/>
                <a:gd name="connsiteY25" fmla="*/ 699247 h 699247"/>
                <a:gd name="connsiteX0" fmla="*/ 0 w 549458"/>
                <a:gd name="connsiteY0" fmla="*/ 0 h 699247"/>
                <a:gd name="connsiteX1" fmla="*/ 53789 w 549458"/>
                <a:gd name="connsiteY1" fmla="*/ 17930 h 699247"/>
                <a:gd name="connsiteX2" fmla="*/ 116542 w 549458"/>
                <a:gd name="connsiteY2" fmla="*/ 53789 h 699247"/>
                <a:gd name="connsiteX3" fmla="*/ 206189 w 549458"/>
                <a:gd name="connsiteY3" fmla="*/ 116542 h 699247"/>
                <a:gd name="connsiteX4" fmla="*/ 268942 w 549458"/>
                <a:gd name="connsiteY4" fmla="*/ 179295 h 699247"/>
                <a:gd name="connsiteX5" fmla="*/ 268942 w 549458"/>
                <a:gd name="connsiteY5" fmla="*/ 295836 h 699247"/>
                <a:gd name="connsiteX6" fmla="*/ 214593 w 549458"/>
                <a:gd name="connsiteY6" fmla="*/ 343601 h 699247"/>
                <a:gd name="connsiteX7" fmla="*/ 151140 w 549458"/>
                <a:gd name="connsiteY7" fmla="*/ 318527 h 699247"/>
                <a:gd name="connsiteX8" fmla="*/ 135732 w 549458"/>
                <a:gd name="connsiteY8" fmla="*/ 255775 h 699247"/>
                <a:gd name="connsiteX9" fmla="*/ 156603 w 549458"/>
                <a:gd name="connsiteY9" fmla="*/ 219356 h 699247"/>
                <a:gd name="connsiteX10" fmla="*/ 195403 w 549458"/>
                <a:gd name="connsiteY10" fmla="*/ 203808 h 699247"/>
                <a:gd name="connsiteX11" fmla="*/ 331694 w 549458"/>
                <a:gd name="connsiteY11" fmla="*/ 236585 h 699247"/>
                <a:gd name="connsiteX12" fmla="*/ 380582 w 549458"/>
                <a:gd name="connsiteY12" fmla="*/ 270063 h 699247"/>
                <a:gd name="connsiteX13" fmla="*/ 401592 w 549458"/>
                <a:gd name="connsiteY13" fmla="*/ 323710 h 699247"/>
                <a:gd name="connsiteX14" fmla="*/ 401591 w 549458"/>
                <a:gd name="connsiteY14" fmla="*/ 373997 h 699247"/>
                <a:gd name="connsiteX15" fmla="*/ 388424 w 549458"/>
                <a:gd name="connsiteY15" fmla="*/ 497261 h 699247"/>
                <a:gd name="connsiteX16" fmla="*/ 330575 w 549458"/>
                <a:gd name="connsiteY16" fmla="*/ 536622 h 699247"/>
                <a:gd name="connsiteX17" fmla="*/ 273704 w 549458"/>
                <a:gd name="connsiteY17" fmla="*/ 518694 h 699247"/>
                <a:gd name="connsiteX18" fmla="*/ 295836 w 549458"/>
                <a:gd name="connsiteY18" fmla="*/ 430306 h 699247"/>
                <a:gd name="connsiteX19" fmla="*/ 343040 w 549458"/>
                <a:gd name="connsiteY19" fmla="*/ 418961 h 699247"/>
                <a:gd name="connsiteX20" fmla="*/ 394447 w 549458"/>
                <a:gd name="connsiteY20" fmla="*/ 427365 h 699247"/>
                <a:gd name="connsiteX21" fmla="*/ 434930 w 549458"/>
                <a:gd name="connsiteY21" fmla="*/ 440391 h 699247"/>
                <a:gd name="connsiteX22" fmla="*/ 473309 w 549458"/>
                <a:gd name="connsiteY22" fmla="*/ 475130 h 699247"/>
                <a:gd name="connsiteX23" fmla="*/ 525837 w 549458"/>
                <a:gd name="connsiteY23" fmla="*/ 527096 h 699247"/>
                <a:gd name="connsiteX24" fmla="*/ 549230 w 549458"/>
                <a:gd name="connsiteY24" fmla="*/ 578504 h 699247"/>
                <a:gd name="connsiteX25" fmla="*/ 537883 w 549458"/>
                <a:gd name="connsiteY25" fmla="*/ 699247 h 699247"/>
                <a:gd name="connsiteX0" fmla="*/ 0 w 549458"/>
                <a:gd name="connsiteY0" fmla="*/ 0 h 699247"/>
                <a:gd name="connsiteX1" fmla="*/ 53789 w 549458"/>
                <a:gd name="connsiteY1" fmla="*/ 17930 h 699247"/>
                <a:gd name="connsiteX2" fmla="*/ 116542 w 549458"/>
                <a:gd name="connsiteY2" fmla="*/ 53789 h 699247"/>
                <a:gd name="connsiteX3" fmla="*/ 206189 w 549458"/>
                <a:gd name="connsiteY3" fmla="*/ 116542 h 699247"/>
                <a:gd name="connsiteX4" fmla="*/ 268942 w 549458"/>
                <a:gd name="connsiteY4" fmla="*/ 179295 h 699247"/>
                <a:gd name="connsiteX5" fmla="*/ 268942 w 549458"/>
                <a:gd name="connsiteY5" fmla="*/ 295836 h 699247"/>
                <a:gd name="connsiteX6" fmla="*/ 214593 w 549458"/>
                <a:gd name="connsiteY6" fmla="*/ 343601 h 699247"/>
                <a:gd name="connsiteX7" fmla="*/ 151140 w 549458"/>
                <a:gd name="connsiteY7" fmla="*/ 318527 h 699247"/>
                <a:gd name="connsiteX8" fmla="*/ 135732 w 549458"/>
                <a:gd name="connsiteY8" fmla="*/ 255775 h 699247"/>
                <a:gd name="connsiteX9" fmla="*/ 156603 w 549458"/>
                <a:gd name="connsiteY9" fmla="*/ 219356 h 699247"/>
                <a:gd name="connsiteX10" fmla="*/ 195403 w 549458"/>
                <a:gd name="connsiteY10" fmla="*/ 203808 h 699247"/>
                <a:gd name="connsiteX11" fmla="*/ 331694 w 549458"/>
                <a:gd name="connsiteY11" fmla="*/ 236585 h 699247"/>
                <a:gd name="connsiteX12" fmla="*/ 380582 w 549458"/>
                <a:gd name="connsiteY12" fmla="*/ 270063 h 699247"/>
                <a:gd name="connsiteX13" fmla="*/ 401592 w 549458"/>
                <a:gd name="connsiteY13" fmla="*/ 323710 h 699247"/>
                <a:gd name="connsiteX14" fmla="*/ 401591 w 549458"/>
                <a:gd name="connsiteY14" fmla="*/ 373997 h 699247"/>
                <a:gd name="connsiteX15" fmla="*/ 388424 w 549458"/>
                <a:gd name="connsiteY15" fmla="*/ 497261 h 699247"/>
                <a:gd name="connsiteX16" fmla="*/ 330575 w 549458"/>
                <a:gd name="connsiteY16" fmla="*/ 536622 h 699247"/>
                <a:gd name="connsiteX17" fmla="*/ 273704 w 549458"/>
                <a:gd name="connsiteY17" fmla="*/ 518694 h 699247"/>
                <a:gd name="connsiteX18" fmla="*/ 295836 w 549458"/>
                <a:gd name="connsiteY18" fmla="*/ 430306 h 699247"/>
                <a:gd name="connsiteX19" fmla="*/ 343040 w 549458"/>
                <a:gd name="connsiteY19" fmla="*/ 418961 h 699247"/>
                <a:gd name="connsiteX20" fmla="*/ 394447 w 549458"/>
                <a:gd name="connsiteY20" fmla="*/ 427365 h 699247"/>
                <a:gd name="connsiteX21" fmla="*/ 434930 w 549458"/>
                <a:gd name="connsiteY21" fmla="*/ 440391 h 699247"/>
                <a:gd name="connsiteX22" fmla="*/ 473309 w 549458"/>
                <a:gd name="connsiteY22" fmla="*/ 475130 h 699247"/>
                <a:gd name="connsiteX23" fmla="*/ 525837 w 549458"/>
                <a:gd name="connsiteY23" fmla="*/ 527096 h 699247"/>
                <a:gd name="connsiteX24" fmla="*/ 549230 w 549458"/>
                <a:gd name="connsiteY24" fmla="*/ 578504 h 699247"/>
                <a:gd name="connsiteX25" fmla="*/ 537883 w 549458"/>
                <a:gd name="connsiteY25" fmla="*/ 699247 h 699247"/>
                <a:gd name="connsiteX0" fmla="*/ 0 w 549458"/>
                <a:gd name="connsiteY0" fmla="*/ 0 h 699247"/>
                <a:gd name="connsiteX1" fmla="*/ 53789 w 549458"/>
                <a:gd name="connsiteY1" fmla="*/ 17930 h 699247"/>
                <a:gd name="connsiteX2" fmla="*/ 116542 w 549458"/>
                <a:gd name="connsiteY2" fmla="*/ 53789 h 699247"/>
                <a:gd name="connsiteX3" fmla="*/ 206189 w 549458"/>
                <a:gd name="connsiteY3" fmla="*/ 116542 h 699247"/>
                <a:gd name="connsiteX4" fmla="*/ 268942 w 549458"/>
                <a:gd name="connsiteY4" fmla="*/ 179295 h 699247"/>
                <a:gd name="connsiteX5" fmla="*/ 268942 w 549458"/>
                <a:gd name="connsiteY5" fmla="*/ 295836 h 699247"/>
                <a:gd name="connsiteX6" fmla="*/ 214593 w 549458"/>
                <a:gd name="connsiteY6" fmla="*/ 343601 h 699247"/>
                <a:gd name="connsiteX7" fmla="*/ 151140 w 549458"/>
                <a:gd name="connsiteY7" fmla="*/ 318527 h 699247"/>
                <a:gd name="connsiteX8" fmla="*/ 135732 w 549458"/>
                <a:gd name="connsiteY8" fmla="*/ 255775 h 699247"/>
                <a:gd name="connsiteX9" fmla="*/ 156603 w 549458"/>
                <a:gd name="connsiteY9" fmla="*/ 219356 h 699247"/>
                <a:gd name="connsiteX10" fmla="*/ 195403 w 549458"/>
                <a:gd name="connsiteY10" fmla="*/ 203808 h 699247"/>
                <a:gd name="connsiteX11" fmla="*/ 331694 w 549458"/>
                <a:gd name="connsiteY11" fmla="*/ 236585 h 699247"/>
                <a:gd name="connsiteX12" fmla="*/ 380582 w 549458"/>
                <a:gd name="connsiteY12" fmla="*/ 270063 h 699247"/>
                <a:gd name="connsiteX13" fmla="*/ 401592 w 549458"/>
                <a:gd name="connsiteY13" fmla="*/ 323710 h 699247"/>
                <a:gd name="connsiteX14" fmla="*/ 401591 w 549458"/>
                <a:gd name="connsiteY14" fmla="*/ 373997 h 699247"/>
                <a:gd name="connsiteX15" fmla="*/ 388424 w 549458"/>
                <a:gd name="connsiteY15" fmla="*/ 497261 h 699247"/>
                <a:gd name="connsiteX16" fmla="*/ 330575 w 549458"/>
                <a:gd name="connsiteY16" fmla="*/ 536622 h 699247"/>
                <a:gd name="connsiteX17" fmla="*/ 273704 w 549458"/>
                <a:gd name="connsiteY17" fmla="*/ 518694 h 699247"/>
                <a:gd name="connsiteX18" fmla="*/ 295836 w 549458"/>
                <a:gd name="connsiteY18" fmla="*/ 430306 h 699247"/>
                <a:gd name="connsiteX19" fmla="*/ 343040 w 549458"/>
                <a:gd name="connsiteY19" fmla="*/ 418961 h 699247"/>
                <a:gd name="connsiteX20" fmla="*/ 394447 w 549458"/>
                <a:gd name="connsiteY20" fmla="*/ 427365 h 699247"/>
                <a:gd name="connsiteX21" fmla="*/ 434930 w 549458"/>
                <a:gd name="connsiteY21" fmla="*/ 440391 h 699247"/>
                <a:gd name="connsiteX22" fmla="*/ 480453 w 549458"/>
                <a:gd name="connsiteY22" fmla="*/ 477512 h 699247"/>
                <a:gd name="connsiteX23" fmla="*/ 525837 w 549458"/>
                <a:gd name="connsiteY23" fmla="*/ 527096 h 699247"/>
                <a:gd name="connsiteX24" fmla="*/ 549230 w 549458"/>
                <a:gd name="connsiteY24" fmla="*/ 578504 h 699247"/>
                <a:gd name="connsiteX25" fmla="*/ 537883 w 549458"/>
                <a:gd name="connsiteY25" fmla="*/ 699247 h 699247"/>
                <a:gd name="connsiteX0" fmla="*/ 0 w 547125"/>
                <a:gd name="connsiteY0" fmla="*/ 0 h 699247"/>
                <a:gd name="connsiteX1" fmla="*/ 53789 w 547125"/>
                <a:gd name="connsiteY1" fmla="*/ 17930 h 699247"/>
                <a:gd name="connsiteX2" fmla="*/ 116542 w 547125"/>
                <a:gd name="connsiteY2" fmla="*/ 53789 h 699247"/>
                <a:gd name="connsiteX3" fmla="*/ 206189 w 547125"/>
                <a:gd name="connsiteY3" fmla="*/ 116542 h 699247"/>
                <a:gd name="connsiteX4" fmla="*/ 268942 w 547125"/>
                <a:gd name="connsiteY4" fmla="*/ 179295 h 699247"/>
                <a:gd name="connsiteX5" fmla="*/ 268942 w 547125"/>
                <a:gd name="connsiteY5" fmla="*/ 295836 h 699247"/>
                <a:gd name="connsiteX6" fmla="*/ 214593 w 547125"/>
                <a:gd name="connsiteY6" fmla="*/ 343601 h 699247"/>
                <a:gd name="connsiteX7" fmla="*/ 151140 w 547125"/>
                <a:gd name="connsiteY7" fmla="*/ 318527 h 699247"/>
                <a:gd name="connsiteX8" fmla="*/ 135732 w 547125"/>
                <a:gd name="connsiteY8" fmla="*/ 255775 h 699247"/>
                <a:gd name="connsiteX9" fmla="*/ 156603 w 547125"/>
                <a:gd name="connsiteY9" fmla="*/ 219356 h 699247"/>
                <a:gd name="connsiteX10" fmla="*/ 195403 w 547125"/>
                <a:gd name="connsiteY10" fmla="*/ 203808 h 699247"/>
                <a:gd name="connsiteX11" fmla="*/ 331694 w 547125"/>
                <a:gd name="connsiteY11" fmla="*/ 236585 h 699247"/>
                <a:gd name="connsiteX12" fmla="*/ 380582 w 547125"/>
                <a:gd name="connsiteY12" fmla="*/ 270063 h 699247"/>
                <a:gd name="connsiteX13" fmla="*/ 401592 w 547125"/>
                <a:gd name="connsiteY13" fmla="*/ 323710 h 699247"/>
                <a:gd name="connsiteX14" fmla="*/ 401591 w 547125"/>
                <a:gd name="connsiteY14" fmla="*/ 373997 h 699247"/>
                <a:gd name="connsiteX15" fmla="*/ 388424 w 547125"/>
                <a:gd name="connsiteY15" fmla="*/ 497261 h 699247"/>
                <a:gd name="connsiteX16" fmla="*/ 330575 w 547125"/>
                <a:gd name="connsiteY16" fmla="*/ 536622 h 699247"/>
                <a:gd name="connsiteX17" fmla="*/ 273704 w 547125"/>
                <a:gd name="connsiteY17" fmla="*/ 518694 h 699247"/>
                <a:gd name="connsiteX18" fmla="*/ 295836 w 547125"/>
                <a:gd name="connsiteY18" fmla="*/ 430306 h 699247"/>
                <a:gd name="connsiteX19" fmla="*/ 343040 w 547125"/>
                <a:gd name="connsiteY19" fmla="*/ 418961 h 699247"/>
                <a:gd name="connsiteX20" fmla="*/ 394447 w 547125"/>
                <a:gd name="connsiteY20" fmla="*/ 427365 h 699247"/>
                <a:gd name="connsiteX21" fmla="*/ 434930 w 547125"/>
                <a:gd name="connsiteY21" fmla="*/ 440391 h 699247"/>
                <a:gd name="connsiteX22" fmla="*/ 480453 w 547125"/>
                <a:gd name="connsiteY22" fmla="*/ 477512 h 699247"/>
                <a:gd name="connsiteX23" fmla="*/ 525837 w 547125"/>
                <a:gd name="connsiteY23" fmla="*/ 527096 h 699247"/>
                <a:gd name="connsiteX24" fmla="*/ 546848 w 547125"/>
                <a:gd name="connsiteY24" fmla="*/ 592791 h 699247"/>
                <a:gd name="connsiteX25" fmla="*/ 537883 w 547125"/>
                <a:gd name="connsiteY25" fmla="*/ 699247 h 699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47125" h="699247">
                  <a:moveTo>
                    <a:pt x="0" y="0"/>
                  </a:moveTo>
                  <a:cubicBezTo>
                    <a:pt x="17930" y="5977"/>
                    <a:pt x="36629" y="10010"/>
                    <a:pt x="53789" y="17930"/>
                  </a:cubicBezTo>
                  <a:cubicBezTo>
                    <a:pt x="75664" y="28026"/>
                    <a:pt x="96024" y="41163"/>
                    <a:pt x="116542" y="53789"/>
                  </a:cubicBezTo>
                  <a:cubicBezTo>
                    <a:pt x="129728" y="61904"/>
                    <a:pt x="189865" y="101702"/>
                    <a:pt x="206189" y="116542"/>
                  </a:cubicBezTo>
                  <a:cubicBezTo>
                    <a:pt x="228078" y="136441"/>
                    <a:pt x="268942" y="179295"/>
                    <a:pt x="268942" y="179295"/>
                  </a:cubicBezTo>
                  <a:cubicBezTo>
                    <a:pt x="281198" y="228322"/>
                    <a:pt x="278000" y="268452"/>
                    <a:pt x="268942" y="295836"/>
                  </a:cubicBezTo>
                  <a:cubicBezTo>
                    <a:pt x="259884" y="323220"/>
                    <a:pt x="219569" y="340284"/>
                    <a:pt x="214593" y="343601"/>
                  </a:cubicBezTo>
                  <a:cubicBezTo>
                    <a:pt x="184711" y="337624"/>
                    <a:pt x="164283" y="333165"/>
                    <a:pt x="151140" y="318527"/>
                  </a:cubicBezTo>
                  <a:cubicBezTo>
                    <a:pt x="137997" y="303889"/>
                    <a:pt x="134822" y="272303"/>
                    <a:pt x="135732" y="255775"/>
                  </a:cubicBezTo>
                  <a:cubicBezTo>
                    <a:pt x="136642" y="239247"/>
                    <a:pt x="146658" y="228017"/>
                    <a:pt x="156603" y="219356"/>
                  </a:cubicBezTo>
                  <a:cubicBezTo>
                    <a:pt x="166548" y="210695"/>
                    <a:pt x="166221" y="200937"/>
                    <a:pt x="195403" y="203808"/>
                  </a:cubicBezTo>
                  <a:cubicBezTo>
                    <a:pt x="224585" y="206679"/>
                    <a:pt x="300831" y="225543"/>
                    <a:pt x="331694" y="236585"/>
                  </a:cubicBezTo>
                  <a:cubicBezTo>
                    <a:pt x="362557" y="247627"/>
                    <a:pt x="368932" y="255542"/>
                    <a:pt x="380582" y="270063"/>
                  </a:cubicBezTo>
                  <a:cubicBezTo>
                    <a:pt x="392232" y="284584"/>
                    <a:pt x="396503" y="311150"/>
                    <a:pt x="401592" y="323710"/>
                  </a:cubicBezTo>
                  <a:cubicBezTo>
                    <a:pt x="401919" y="343414"/>
                    <a:pt x="403786" y="343484"/>
                    <a:pt x="401591" y="373997"/>
                  </a:cubicBezTo>
                  <a:cubicBezTo>
                    <a:pt x="395615" y="427785"/>
                    <a:pt x="400260" y="470157"/>
                    <a:pt x="388424" y="497261"/>
                  </a:cubicBezTo>
                  <a:cubicBezTo>
                    <a:pt x="376588" y="524365"/>
                    <a:pt x="349695" y="533050"/>
                    <a:pt x="330575" y="536622"/>
                  </a:cubicBezTo>
                  <a:cubicBezTo>
                    <a:pt x="311455" y="540194"/>
                    <a:pt x="283929" y="527051"/>
                    <a:pt x="273704" y="518694"/>
                  </a:cubicBezTo>
                  <a:cubicBezTo>
                    <a:pt x="262981" y="480636"/>
                    <a:pt x="284280" y="446928"/>
                    <a:pt x="295836" y="430306"/>
                  </a:cubicBezTo>
                  <a:cubicBezTo>
                    <a:pt x="307392" y="413684"/>
                    <a:pt x="328099" y="421949"/>
                    <a:pt x="343040" y="418961"/>
                  </a:cubicBezTo>
                  <a:cubicBezTo>
                    <a:pt x="360176" y="421762"/>
                    <a:pt x="379132" y="423793"/>
                    <a:pt x="394447" y="427365"/>
                  </a:cubicBezTo>
                  <a:cubicBezTo>
                    <a:pt x="409762" y="430937"/>
                    <a:pt x="422977" y="434415"/>
                    <a:pt x="434930" y="440391"/>
                  </a:cubicBezTo>
                  <a:cubicBezTo>
                    <a:pt x="446883" y="446367"/>
                    <a:pt x="467683" y="466633"/>
                    <a:pt x="480453" y="477512"/>
                  </a:cubicBezTo>
                  <a:cubicBezTo>
                    <a:pt x="492406" y="492453"/>
                    <a:pt x="513125" y="512795"/>
                    <a:pt x="525837" y="527096"/>
                  </a:cubicBezTo>
                  <a:cubicBezTo>
                    <a:pt x="539284" y="543928"/>
                    <a:pt x="544840" y="564099"/>
                    <a:pt x="546848" y="592791"/>
                  </a:cubicBezTo>
                  <a:cubicBezTo>
                    <a:pt x="548856" y="621483"/>
                    <a:pt x="539377" y="678726"/>
                    <a:pt x="537883" y="699247"/>
                  </a:cubicBezTo>
                </a:path>
              </a:pathLst>
            </a:custGeom>
            <a:noFill/>
            <a:ln w="28575"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A478A58-A7D7-D44D-E2F5-3B4BA4839625}"/>
                </a:ext>
              </a:extLst>
            </p:cNvPr>
            <p:cNvGrpSpPr/>
            <p:nvPr/>
          </p:nvGrpSpPr>
          <p:grpSpPr>
            <a:xfrm>
              <a:off x="687645" y="1389776"/>
              <a:ext cx="1542334" cy="1759602"/>
              <a:chOff x="766704" y="1461072"/>
              <a:chExt cx="1542334" cy="1759602"/>
            </a:xfrm>
          </p:grpSpPr>
          <p:sp>
            <p:nvSpPr>
              <p:cNvPr id="2" name="정육면체 1">
                <a:extLst>
                  <a:ext uri="{FF2B5EF4-FFF2-40B4-BE49-F238E27FC236}">
                    <a16:creationId xmlns:a16="http://schemas.microsoft.com/office/drawing/2014/main" id="{325911B2-455E-F652-C641-31B08A206819}"/>
                  </a:ext>
                </a:extLst>
              </p:cNvPr>
              <p:cNvSpPr/>
              <p:nvPr/>
            </p:nvSpPr>
            <p:spPr>
              <a:xfrm>
                <a:off x="766704" y="1461072"/>
                <a:ext cx="1401852" cy="1759602"/>
              </a:xfrm>
              <a:prstGeom prst="cube">
                <a:avLst>
                  <a:gd name="adj" fmla="val 453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scene3d>
                <a:camera prst="isometricLeftDown"/>
                <a:lightRig rig="threePt" dir="t"/>
              </a:scene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57FF29C-D535-4A36-C9A3-0EBDD8C72704}"/>
                  </a:ext>
                </a:extLst>
              </p:cNvPr>
              <p:cNvSpPr txBox="1"/>
              <p:nvPr/>
            </p:nvSpPr>
            <p:spPr>
              <a:xfrm rot="1758053">
                <a:off x="973402" y="1471041"/>
                <a:ext cx="13356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i="1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Conv1</a:t>
                </a:r>
                <a:r>
                  <a:rPr lang="en-US" altLang="ko-KR" sz="1000" b="1" i="1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(48x48x32)</a:t>
                </a: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0D7E28E-461B-7411-2F48-E6FBD8E836D6}"/>
                </a:ext>
              </a:extLst>
            </p:cNvPr>
            <p:cNvGrpSpPr/>
            <p:nvPr/>
          </p:nvGrpSpPr>
          <p:grpSpPr>
            <a:xfrm>
              <a:off x="2809219" y="774069"/>
              <a:ext cx="1510341" cy="1781809"/>
              <a:chOff x="3113740" y="999029"/>
              <a:chExt cx="1510341" cy="1781809"/>
            </a:xfrm>
          </p:grpSpPr>
          <p:sp>
            <p:nvSpPr>
              <p:cNvPr id="61" name="정육면체 60">
                <a:extLst>
                  <a:ext uri="{FF2B5EF4-FFF2-40B4-BE49-F238E27FC236}">
                    <a16:creationId xmlns:a16="http://schemas.microsoft.com/office/drawing/2014/main" id="{F917F90C-4625-8C06-0E84-925005464619}"/>
                  </a:ext>
                </a:extLst>
              </p:cNvPr>
              <p:cNvSpPr/>
              <p:nvPr/>
            </p:nvSpPr>
            <p:spPr>
              <a:xfrm>
                <a:off x="3113740" y="1021236"/>
                <a:ext cx="1401852" cy="1759602"/>
              </a:xfrm>
              <a:prstGeom prst="cube">
                <a:avLst>
                  <a:gd name="adj" fmla="val 709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scene3d>
                <a:camera prst="isometricLeftDown"/>
                <a:lightRig rig="threePt" dir="t"/>
              </a:scene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326DFDD-424F-7FCE-65A9-71A75A356628}"/>
                  </a:ext>
                </a:extLst>
              </p:cNvPr>
              <p:cNvSpPr txBox="1"/>
              <p:nvPr/>
            </p:nvSpPr>
            <p:spPr>
              <a:xfrm rot="1758053">
                <a:off x="3329020" y="999029"/>
                <a:ext cx="129506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i="1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Conv3</a:t>
                </a:r>
                <a:r>
                  <a:rPr lang="en-US" altLang="ko-KR" sz="1000" b="1" i="1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(46x46x64)</a:t>
                </a: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EACA267-9491-457C-7F36-863D4D5D020E}"/>
                </a:ext>
              </a:extLst>
            </p:cNvPr>
            <p:cNvGrpSpPr/>
            <p:nvPr/>
          </p:nvGrpSpPr>
          <p:grpSpPr>
            <a:xfrm>
              <a:off x="-150922" y="1347753"/>
              <a:ext cx="1559787" cy="1974914"/>
              <a:chOff x="-150922" y="1347753"/>
              <a:chExt cx="1559787" cy="1974914"/>
            </a:xfrm>
          </p:grpSpPr>
          <p:sp>
            <p:nvSpPr>
              <p:cNvPr id="58" name="정육면체 57">
                <a:extLst>
                  <a:ext uri="{FF2B5EF4-FFF2-40B4-BE49-F238E27FC236}">
                    <a16:creationId xmlns:a16="http://schemas.microsoft.com/office/drawing/2014/main" id="{81FFC617-1A36-1DC0-B85D-7562423AB477}"/>
                  </a:ext>
                </a:extLst>
              </p:cNvPr>
              <p:cNvSpPr/>
              <p:nvPr/>
            </p:nvSpPr>
            <p:spPr>
              <a:xfrm>
                <a:off x="-150922" y="1358006"/>
                <a:ext cx="1508135" cy="1964661"/>
              </a:xfrm>
              <a:prstGeom prst="cube">
                <a:avLst>
                  <a:gd name="adj" fmla="val 4536"/>
                </a:avLst>
              </a:prstGeom>
              <a:solidFill>
                <a:schemeClr val="tx1"/>
              </a:solidFill>
              <a:scene3d>
                <a:camera prst="isometricLeftDown"/>
                <a:lightRig rig="threePt" dir="t"/>
              </a:scene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4AC4CD-51B4-536E-C23E-8D94502415A3}"/>
                  </a:ext>
                </a:extLst>
              </p:cNvPr>
              <p:cNvSpPr txBox="1"/>
              <p:nvPr/>
            </p:nvSpPr>
            <p:spPr>
              <a:xfrm rot="1839615">
                <a:off x="167251" y="1347753"/>
                <a:ext cx="124161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i="1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Input</a:t>
                </a:r>
                <a:r>
                  <a:rPr lang="en-US" altLang="ko-KR" sz="1000" b="1" i="1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(50x50x3)</a:t>
                </a:r>
              </a:p>
            </p:txBody>
          </p:sp>
        </p:grp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1E364556-3227-3DD6-4CDA-21661F5D0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546937" y="1580552"/>
              <a:ext cx="2229176" cy="1547197"/>
            </a:xfrm>
            <a:prstGeom prst="rect">
              <a:avLst/>
            </a:prstGeom>
            <a:scene3d>
              <a:camera prst="isometricOffAxis1Left"/>
              <a:lightRig rig="threePt" dir="t"/>
            </a:scene3d>
          </p:spPr>
        </p:pic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F12E273B-048A-CC51-9F36-61205F367C57}"/>
                </a:ext>
              </a:extLst>
            </p:cNvPr>
            <p:cNvSpPr/>
            <p:nvPr/>
          </p:nvSpPr>
          <p:spPr>
            <a:xfrm rot="854226">
              <a:off x="4166402" y="2254652"/>
              <a:ext cx="1072843" cy="177894"/>
            </a:xfrm>
            <a:prstGeom prst="rightArrow">
              <a:avLst>
                <a:gd name="adj1" fmla="val 42113"/>
                <a:gd name="adj2" fmla="val 7179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0FEA233-E8D7-8270-21DA-BFC41A0CF3EF}"/>
                </a:ext>
              </a:extLst>
            </p:cNvPr>
            <p:cNvGrpSpPr/>
            <p:nvPr/>
          </p:nvGrpSpPr>
          <p:grpSpPr>
            <a:xfrm>
              <a:off x="5194308" y="1683197"/>
              <a:ext cx="1770613" cy="1759602"/>
              <a:chOff x="4448402" y="1878868"/>
              <a:chExt cx="1770613" cy="175960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9A228D-1216-7884-DDA1-097417ABF9BC}"/>
                  </a:ext>
                </a:extLst>
              </p:cNvPr>
              <p:cNvSpPr txBox="1"/>
              <p:nvPr/>
            </p:nvSpPr>
            <p:spPr>
              <a:xfrm rot="1734642">
                <a:off x="4625082" y="1887769"/>
                <a:ext cx="159393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i="1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Multiply</a:t>
                </a:r>
                <a:r>
                  <a:rPr lang="en-US" altLang="ko-KR" sz="1000" b="1" i="1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(46x46x64)</a:t>
                </a:r>
              </a:p>
            </p:txBody>
          </p:sp>
          <p:sp>
            <p:nvSpPr>
              <p:cNvPr id="63" name="정육면체 62">
                <a:extLst>
                  <a:ext uri="{FF2B5EF4-FFF2-40B4-BE49-F238E27FC236}">
                    <a16:creationId xmlns:a16="http://schemas.microsoft.com/office/drawing/2014/main" id="{CD55586E-B6DF-3C6D-37B8-462B0DD78E9A}"/>
                  </a:ext>
                </a:extLst>
              </p:cNvPr>
              <p:cNvSpPr/>
              <p:nvPr/>
            </p:nvSpPr>
            <p:spPr>
              <a:xfrm>
                <a:off x="4448402" y="1878868"/>
                <a:ext cx="1401852" cy="1759602"/>
              </a:xfrm>
              <a:prstGeom prst="cube">
                <a:avLst>
                  <a:gd name="adj" fmla="val 709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scene3d>
                <a:camera prst="isometricLeftDown"/>
                <a:lightRig rig="threePt" dir="t"/>
              </a:scene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FBBA2304-6AD1-6A75-3E22-48A4E789356A}"/>
                </a:ext>
              </a:extLst>
            </p:cNvPr>
            <p:cNvGrpSpPr/>
            <p:nvPr/>
          </p:nvGrpSpPr>
          <p:grpSpPr>
            <a:xfrm>
              <a:off x="5178483" y="3989545"/>
              <a:ext cx="1585675" cy="1783944"/>
              <a:chOff x="4677716" y="3835853"/>
              <a:chExt cx="1585675" cy="1783944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B3C71B-F323-DB8B-5F83-042BF55B2719}"/>
                  </a:ext>
                </a:extLst>
              </p:cNvPr>
              <p:cNvSpPr txBox="1"/>
              <p:nvPr/>
            </p:nvSpPr>
            <p:spPr>
              <a:xfrm rot="1759149">
                <a:off x="4932268" y="3835853"/>
                <a:ext cx="133112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i="1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Short</a:t>
                </a:r>
                <a:r>
                  <a:rPr lang="en-US" altLang="ko-KR" sz="1000" b="1" i="1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(46x46x64)</a:t>
                </a:r>
              </a:p>
            </p:txBody>
          </p:sp>
          <p:sp>
            <p:nvSpPr>
              <p:cNvPr id="64" name="정육면체 63">
                <a:extLst>
                  <a:ext uri="{FF2B5EF4-FFF2-40B4-BE49-F238E27FC236}">
                    <a16:creationId xmlns:a16="http://schemas.microsoft.com/office/drawing/2014/main" id="{C45F7174-AC75-A308-776A-3C399335B8CD}"/>
                  </a:ext>
                </a:extLst>
              </p:cNvPr>
              <p:cNvSpPr/>
              <p:nvPr/>
            </p:nvSpPr>
            <p:spPr>
              <a:xfrm>
                <a:off x="4677716" y="3860195"/>
                <a:ext cx="1401852" cy="1759602"/>
              </a:xfrm>
              <a:prstGeom prst="cube">
                <a:avLst>
                  <a:gd name="adj" fmla="val 709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scene3d>
                <a:camera prst="isometricLeftDown"/>
                <a:lightRig rig="threePt" dir="t"/>
              </a:scene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8" name="화살표: 오른쪽 77">
              <a:extLst>
                <a:ext uri="{FF2B5EF4-FFF2-40B4-BE49-F238E27FC236}">
                  <a16:creationId xmlns:a16="http://schemas.microsoft.com/office/drawing/2014/main" id="{65EF3921-58BB-230C-A77D-B83AD4A8E5B8}"/>
                </a:ext>
              </a:extLst>
            </p:cNvPr>
            <p:cNvSpPr/>
            <p:nvPr/>
          </p:nvSpPr>
          <p:spPr>
            <a:xfrm>
              <a:off x="10623831" y="892697"/>
              <a:ext cx="293361" cy="143518"/>
            </a:xfrm>
            <a:prstGeom prst="rightArrow">
              <a:avLst>
                <a:gd name="adj1" fmla="val 50000"/>
                <a:gd name="adj2" fmla="val 6248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화살표: 오른쪽 80">
              <a:extLst>
                <a:ext uri="{FF2B5EF4-FFF2-40B4-BE49-F238E27FC236}">
                  <a16:creationId xmlns:a16="http://schemas.microsoft.com/office/drawing/2014/main" id="{8E53984B-FD1F-2791-AD3E-6850903C405D}"/>
                </a:ext>
              </a:extLst>
            </p:cNvPr>
            <p:cNvSpPr/>
            <p:nvPr/>
          </p:nvSpPr>
          <p:spPr>
            <a:xfrm rot="20110787">
              <a:off x="4061865" y="1353955"/>
              <a:ext cx="549739" cy="167664"/>
            </a:xfrm>
            <a:prstGeom prst="rightArrow">
              <a:avLst>
                <a:gd name="adj1" fmla="val 42985"/>
                <a:gd name="adj2" fmla="val 71011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E6CB293B-7152-1363-8063-F9068E4275CB}"/>
                </a:ext>
              </a:extLst>
            </p:cNvPr>
            <p:cNvGrpSpPr/>
            <p:nvPr/>
          </p:nvGrpSpPr>
          <p:grpSpPr>
            <a:xfrm>
              <a:off x="9655959" y="2254727"/>
              <a:ext cx="1844326" cy="1178955"/>
              <a:chOff x="8820552" y="2242326"/>
              <a:chExt cx="1844326" cy="1178955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1171D79-3BD0-EE90-6F3C-CC5A6715CB5D}"/>
                  </a:ext>
                </a:extLst>
              </p:cNvPr>
              <p:cNvSpPr txBox="1"/>
              <p:nvPr/>
            </p:nvSpPr>
            <p:spPr>
              <a:xfrm rot="1865648">
                <a:off x="8820552" y="2242326"/>
                <a:ext cx="1844326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 i="1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Maxpooling3</a:t>
                </a:r>
              </a:p>
              <a:p>
                <a:pPr algn="ctr"/>
                <a:r>
                  <a:rPr lang="en-US" altLang="ko-KR" sz="1000" b="1" i="1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(4x4x512)</a:t>
                </a:r>
              </a:p>
            </p:txBody>
          </p:sp>
          <p:sp>
            <p:nvSpPr>
              <p:cNvPr id="12" name="정육면체 11">
                <a:extLst>
                  <a:ext uri="{FF2B5EF4-FFF2-40B4-BE49-F238E27FC236}">
                    <a16:creationId xmlns:a16="http://schemas.microsoft.com/office/drawing/2014/main" id="{EF935C79-1092-0E14-658D-16F8CDFBFF55}"/>
                  </a:ext>
                </a:extLst>
              </p:cNvPr>
              <p:cNvSpPr/>
              <p:nvPr/>
            </p:nvSpPr>
            <p:spPr>
              <a:xfrm>
                <a:off x="9041693" y="2445904"/>
                <a:ext cx="935345" cy="975377"/>
              </a:xfrm>
              <a:prstGeom prst="cube">
                <a:avLst>
                  <a:gd name="adj" fmla="val 26172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scene3d>
                <a:camera prst="isometricLeftDown"/>
                <a:lightRig rig="threePt" dir="t"/>
              </a:scene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2" name="화살표: 오른쪽 81">
              <a:extLst>
                <a:ext uri="{FF2B5EF4-FFF2-40B4-BE49-F238E27FC236}">
                  <a16:creationId xmlns:a16="http://schemas.microsoft.com/office/drawing/2014/main" id="{F52D49D8-DCE5-6375-0FD5-E0B22A937F0F}"/>
                </a:ext>
              </a:extLst>
            </p:cNvPr>
            <p:cNvSpPr/>
            <p:nvPr/>
          </p:nvSpPr>
          <p:spPr>
            <a:xfrm rot="10800000">
              <a:off x="10889255" y="2958449"/>
              <a:ext cx="293361" cy="143518"/>
            </a:xfrm>
            <a:prstGeom prst="rightArrow">
              <a:avLst>
                <a:gd name="adj1" fmla="val 50000"/>
                <a:gd name="adj2" fmla="val 6248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화살표: 오른쪽 84">
              <a:extLst>
                <a:ext uri="{FF2B5EF4-FFF2-40B4-BE49-F238E27FC236}">
                  <a16:creationId xmlns:a16="http://schemas.microsoft.com/office/drawing/2014/main" id="{E853E8DE-D92C-E46E-74A3-CCFC7166C306}"/>
                </a:ext>
              </a:extLst>
            </p:cNvPr>
            <p:cNvSpPr/>
            <p:nvPr/>
          </p:nvSpPr>
          <p:spPr>
            <a:xfrm>
              <a:off x="10810677" y="4613760"/>
              <a:ext cx="450515" cy="147171"/>
            </a:xfrm>
            <a:prstGeom prst="rightArrow">
              <a:avLst>
                <a:gd name="adj1" fmla="val 50000"/>
                <a:gd name="adj2" fmla="val 6248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화살표: 오른쪽 85">
              <a:extLst>
                <a:ext uri="{FF2B5EF4-FFF2-40B4-BE49-F238E27FC236}">
                  <a16:creationId xmlns:a16="http://schemas.microsoft.com/office/drawing/2014/main" id="{344AD8FC-265C-3E10-95FF-2D32C4C395C5}"/>
                </a:ext>
              </a:extLst>
            </p:cNvPr>
            <p:cNvSpPr/>
            <p:nvPr/>
          </p:nvSpPr>
          <p:spPr>
            <a:xfrm rot="5400000">
              <a:off x="11330591" y="5300004"/>
              <a:ext cx="632625" cy="169482"/>
            </a:xfrm>
            <a:prstGeom prst="rightArrow">
              <a:avLst>
                <a:gd name="adj1" fmla="val 44380"/>
                <a:gd name="adj2" fmla="val 75327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755201FB-0709-4D14-A890-5E5D4080C22D}"/>
                </a:ext>
              </a:extLst>
            </p:cNvPr>
            <p:cNvSpPr/>
            <p:nvPr/>
          </p:nvSpPr>
          <p:spPr>
            <a:xfrm>
              <a:off x="-1412843" y="3647331"/>
              <a:ext cx="1287929" cy="3210669"/>
            </a:xfrm>
            <a:prstGeom prst="roundRect">
              <a:avLst>
                <a:gd name="adj" fmla="val 83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D4F32D16-94C0-5A8E-90BA-E738DBCF13A2}"/>
                </a:ext>
              </a:extLst>
            </p:cNvPr>
            <p:cNvSpPr/>
            <p:nvPr/>
          </p:nvSpPr>
          <p:spPr>
            <a:xfrm>
              <a:off x="-1412661" y="3649588"/>
              <a:ext cx="1287929" cy="291242"/>
            </a:xfrm>
            <a:custGeom>
              <a:avLst/>
              <a:gdLst>
                <a:gd name="connsiteX0" fmla="*/ 99983 w 1287929"/>
                <a:gd name="connsiteY0" fmla="*/ 0 h 291242"/>
                <a:gd name="connsiteX1" fmla="*/ 1187946 w 1287929"/>
                <a:gd name="connsiteY1" fmla="*/ 0 h 291242"/>
                <a:gd name="connsiteX2" fmla="*/ 1287929 w 1287929"/>
                <a:gd name="connsiteY2" fmla="*/ 99983 h 291242"/>
                <a:gd name="connsiteX3" fmla="*/ 1287929 w 1287929"/>
                <a:gd name="connsiteY3" fmla="*/ 124628 h 291242"/>
                <a:gd name="connsiteX4" fmla="*/ 1287929 w 1287929"/>
                <a:gd name="connsiteY4" fmla="*/ 191259 h 291242"/>
                <a:gd name="connsiteX5" fmla="*/ 1287929 w 1287929"/>
                <a:gd name="connsiteY5" fmla="*/ 291242 h 291242"/>
                <a:gd name="connsiteX6" fmla="*/ 1187946 w 1287929"/>
                <a:gd name="connsiteY6" fmla="*/ 291242 h 291242"/>
                <a:gd name="connsiteX7" fmla="*/ 99983 w 1287929"/>
                <a:gd name="connsiteY7" fmla="*/ 291242 h 291242"/>
                <a:gd name="connsiteX8" fmla="*/ 0 w 1287929"/>
                <a:gd name="connsiteY8" fmla="*/ 291242 h 291242"/>
                <a:gd name="connsiteX9" fmla="*/ 0 w 1287929"/>
                <a:gd name="connsiteY9" fmla="*/ 191259 h 291242"/>
                <a:gd name="connsiteX10" fmla="*/ 0 w 1287929"/>
                <a:gd name="connsiteY10" fmla="*/ 124628 h 291242"/>
                <a:gd name="connsiteX11" fmla="*/ 0 w 1287929"/>
                <a:gd name="connsiteY11" fmla="*/ 99983 h 291242"/>
                <a:gd name="connsiteX12" fmla="*/ 99983 w 1287929"/>
                <a:gd name="connsiteY12" fmla="*/ 0 h 29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87929" h="291242">
                  <a:moveTo>
                    <a:pt x="99983" y="0"/>
                  </a:moveTo>
                  <a:lnTo>
                    <a:pt x="1187946" y="0"/>
                  </a:lnTo>
                  <a:cubicBezTo>
                    <a:pt x="1243165" y="0"/>
                    <a:pt x="1287929" y="44764"/>
                    <a:pt x="1287929" y="99983"/>
                  </a:cubicBezTo>
                  <a:lnTo>
                    <a:pt x="1287929" y="124628"/>
                  </a:lnTo>
                  <a:lnTo>
                    <a:pt x="1287929" y="191259"/>
                  </a:lnTo>
                  <a:lnTo>
                    <a:pt x="1287929" y="291242"/>
                  </a:lnTo>
                  <a:lnTo>
                    <a:pt x="1187946" y="291242"/>
                  </a:lnTo>
                  <a:lnTo>
                    <a:pt x="99983" y="291242"/>
                  </a:lnTo>
                  <a:lnTo>
                    <a:pt x="0" y="291242"/>
                  </a:lnTo>
                  <a:lnTo>
                    <a:pt x="0" y="191259"/>
                  </a:lnTo>
                  <a:lnTo>
                    <a:pt x="0" y="124628"/>
                  </a:lnTo>
                  <a:lnTo>
                    <a:pt x="0" y="99983"/>
                  </a:lnTo>
                  <a:cubicBezTo>
                    <a:pt x="0" y="44764"/>
                    <a:pt x="44764" y="0"/>
                    <a:pt x="99983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3BC25B7-FD2B-B7E4-41ED-729012845D8A}"/>
                </a:ext>
              </a:extLst>
            </p:cNvPr>
            <p:cNvSpPr txBox="1"/>
            <p:nvPr/>
          </p:nvSpPr>
          <p:spPr>
            <a:xfrm>
              <a:off x="-1417321" y="3618277"/>
              <a:ext cx="1333709" cy="3190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US" altLang="ko-KR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Input</a:t>
              </a:r>
              <a:r>
                <a:rPr lang="ko-KR" altLang="en-US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lang="en-US" altLang="ko-KR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Size</a:t>
              </a:r>
            </a:p>
            <a:p>
              <a:pPr>
                <a:spcAft>
                  <a:spcPts val="200"/>
                </a:spcAft>
              </a:pPr>
              <a:endParaRPr lang="en-US" altLang="ko-KR" sz="5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>
                <a:spcAft>
                  <a:spcPts val="200"/>
                </a:spcAft>
              </a:pPr>
              <a:r>
                <a:rPr lang="en-US" altLang="ko-KR" sz="16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50X50X3</a:t>
              </a:r>
            </a:p>
            <a:p>
              <a:pPr>
                <a:spcAft>
                  <a:spcPts val="200"/>
                </a:spcAft>
              </a:pPr>
              <a:r>
                <a:rPr lang="en-US" altLang="ko-KR" sz="16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- TMCP</a:t>
              </a:r>
            </a:p>
            <a:p>
              <a:pPr>
                <a:spcAft>
                  <a:spcPts val="200"/>
                </a:spcAft>
              </a:pPr>
              <a:r>
                <a:rPr lang="en-US" altLang="ko-KR" sz="16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- MMCP</a:t>
              </a:r>
            </a:p>
            <a:p>
              <a:pPr>
                <a:spcAft>
                  <a:spcPts val="200"/>
                </a:spcAft>
              </a:pPr>
              <a:r>
                <a:rPr lang="en-US" altLang="ko-KR" sz="16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- LMCP</a:t>
              </a:r>
            </a:p>
            <a:p>
              <a:pPr>
                <a:spcAft>
                  <a:spcPts val="200"/>
                </a:spcAft>
              </a:pPr>
              <a:r>
                <a:rPr lang="en-US" altLang="ko-KR" sz="16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- IP</a:t>
              </a:r>
            </a:p>
            <a:p>
              <a:pPr>
                <a:spcAft>
                  <a:spcPts val="200"/>
                </a:spcAft>
              </a:pPr>
              <a:r>
                <a:rPr lang="en-US" altLang="ko-KR" sz="16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- MPIP</a:t>
              </a:r>
            </a:p>
            <a:p>
              <a:pPr>
                <a:spcAft>
                  <a:spcPts val="200"/>
                </a:spcAft>
              </a:pPr>
              <a:r>
                <a:rPr lang="en-US" altLang="ko-KR" sz="16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- SPIP</a:t>
              </a:r>
            </a:p>
            <a:p>
              <a:pPr>
                <a:spcAft>
                  <a:spcPts val="200"/>
                </a:spcAft>
              </a:pPr>
              <a:endParaRPr lang="en-US" altLang="ko-KR" sz="105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>
                <a:spcAft>
                  <a:spcPts val="200"/>
                </a:spcAft>
              </a:pPr>
              <a:r>
                <a:rPr lang="en-US" altLang="ko-KR" sz="16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150X150X3</a:t>
              </a:r>
            </a:p>
            <a:p>
              <a:pPr>
                <a:spcAft>
                  <a:spcPts val="200"/>
                </a:spcAft>
              </a:pPr>
              <a:r>
                <a:rPr lang="en-US" altLang="ko-KR" sz="16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- CARPAL</a:t>
              </a:r>
            </a:p>
          </p:txBody>
        </p: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5CBF1E30-B1D7-3AE3-B0FA-B93EC78E026E}"/>
                </a:ext>
              </a:extLst>
            </p:cNvPr>
            <p:cNvGrpSpPr/>
            <p:nvPr/>
          </p:nvGrpSpPr>
          <p:grpSpPr>
            <a:xfrm>
              <a:off x="-1408333" y="-4105"/>
              <a:ext cx="2324148" cy="627210"/>
              <a:chOff x="3958242" y="6093681"/>
              <a:chExt cx="2324148" cy="627210"/>
            </a:xfrm>
          </p:grpSpPr>
          <p:sp>
            <p:nvSpPr>
              <p:cNvPr id="68" name="사각형: 둥근 모서리 67">
                <a:extLst>
                  <a:ext uri="{FF2B5EF4-FFF2-40B4-BE49-F238E27FC236}">
                    <a16:creationId xmlns:a16="http://schemas.microsoft.com/office/drawing/2014/main" id="{44628E97-CD85-DEEB-396E-ECC69166D2F4}"/>
                  </a:ext>
                </a:extLst>
              </p:cNvPr>
              <p:cNvSpPr/>
              <p:nvPr/>
            </p:nvSpPr>
            <p:spPr>
              <a:xfrm>
                <a:off x="3958242" y="6093681"/>
                <a:ext cx="2324148" cy="627210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1197886-CC91-026F-F4AB-18013AD178F2}"/>
                  </a:ext>
                </a:extLst>
              </p:cNvPr>
              <p:cNvSpPr txBox="1"/>
              <p:nvPr/>
            </p:nvSpPr>
            <p:spPr>
              <a:xfrm>
                <a:off x="4011444" y="6136116"/>
                <a:ext cx="9612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Block 1        </a:t>
                </a:r>
              </a:p>
              <a:p>
                <a:r>
                  <a:rPr lang="en-US" altLang="ko-KR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Block 2</a:t>
                </a:r>
                <a:endParaRPr lang="ko-KR" altLang="en-US" sz="16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C6EF1ACC-F381-41D2-7F61-314F0D01091A}"/>
                  </a:ext>
                </a:extLst>
              </p:cNvPr>
              <p:cNvSpPr/>
              <p:nvPr/>
            </p:nvSpPr>
            <p:spPr>
              <a:xfrm>
                <a:off x="4828739" y="6199639"/>
                <a:ext cx="179858" cy="19296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9202EBB5-81DF-FBB1-D6A1-B300F9F2C527}"/>
                  </a:ext>
                </a:extLst>
              </p:cNvPr>
              <p:cNvSpPr/>
              <p:nvPr/>
            </p:nvSpPr>
            <p:spPr>
              <a:xfrm>
                <a:off x="4828739" y="6456143"/>
                <a:ext cx="179858" cy="19296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627FB85A-1826-E70D-2174-7482926652DA}"/>
                  </a:ext>
                </a:extLst>
              </p:cNvPr>
              <p:cNvSpPr/>
              <p:nvPr/>
            </p:nvSpPr>
            <p:spPr>
              <a:xfrm>
                <a:off x="5969293" y="6197872"/>
                <a:ext cx="179858" cy="19296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98BC3BF6-0D47-FD8E-30D8-AB7B12267DD6}"/>
                  </a:ext>
                </a:extLst>
              </p:cNvPr>
              <p:cNvSpPr/>
              <p:nvPr/>
            </p:nvSpPr>
            <p:spPr>
              <a:xfrm>
                <a:off x="5969293" y="6463862"/>
                <a:ext cx="179858" cy="1929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969B1DC-FC02-F0AB-950D-A107BCFC4B2D}"/>
                  </a:ext>
                </a:extLst>
              </p:cNvPr>
              <p:cNvSpPr txBox="1"/>
              <p:nvPr/>
            </p:nvSpPr>
            <p:spPr>
              <a:xfrm>
                <a:off x="5139725" y="6136116"/>
                <a:ext cx="96289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Block 3</a:t>
                </a:r>
              </a:p>
              <a:p>
                <a:r>
                  <a:rPr lang="en-US" altLang="ko-KR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Block 4</a:t>
                </a:r>
              </a:p>
            </p:txBody>
          </p:sp>
        </p:grpSp>
        <p:sp>
          <p:nvSpPr>
            <p:cNvPr id="103" name="화살표: 오른쪽 102">
              <a:extLst>
                <a:ext uri="{FF2B5EF4-FFF2-40B4-BE49-F238E27FC236}">
                  <a16:creationId xmlns:a16="http://schemas.microsoft.com/office/drawing/2014/main" id="{CB49648D-427F-F380-BA45-B1B82D21CE9C}"/>
                </a:ext>
              </a:extLst>
            </p:cNvPr>
            <p:cNvSpPr/>
            <p:nvPr/>
          </p:nvSpPr>
          <p:spPr>
            <a:xfrm rot="20110787">
              <a:off x="2799566" y="1918358"/>
              <a:ext cx="549739" cy="167664"/>
            </a:xfrm>
            <a:prstGeom prst="rightArrow">
              <a:avLst>
                <a:gd name="adj1" fmla="val 42985"/>
                <a:gd name="adj2" fmla="val 71011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0E797A5F-AB32-CDFB-5CC0-53B4A6C1CF84}"/>
                </a:ext>
              </a:extLst>
            </p:cNvPr>
            <p:cNvGrpSpPr/>
            <p:nvPr/>
          </p:nvGrpSpPr>
          <p:grpSpPr>
            <a:xfrm>
              <a:off x="6792238" y="699965"/>
              <a:ext cx="1978924" cy="1282721"/>
              <a:chOff x="6329235" y="1458374"/>
              <a:chExt cx="1978924" cy="1282721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5D6038-0A86-7B4C-B9F5-EEA852C48914}"/>
                  </a:ext>
                </a:extLst>
              </p:cNvPr>
              <p:cNvSpPr txBox="1"/>
              <p:nvPr/>
            </p:nvSpPr>
            <p:spPr>
              <a:xfrm rot="1831476">
                <a:off x="6329235" y="1458374"/>
                <a:ext cx="197892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 i="1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Maxpooling1</a:t>
                </a:r>
              </a:p>
              <a:p>
                <a:pPr algn="ctr"/>
                <a:r>
                  <a:rPr lang="en-US" altLang="ko-KR" sz="1000" b="1" i="1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(23x23x64)</a:t>
                </a:r>
              </a:p>
            </p:txBody>
          </p:sp>
          <p:sp>
            <p:nvSpPr>
              <p:cNvPr id="4" name="정육면체 3">
                <a:extLst>
                  <a:ext uri="{FF2B5EF4-FFF2-40B4-BE49-F238E27FC236}">
                    <a16:creationId xmlns:a16="http://schemas.microsoft.com/office/drawing/2014/main" id="{74305179-558E-8171-92D9-A9668EA11CA0}"/>
                  </a:ext>
                </a:extLst>
              </p:cNvPr>
              <p:cNvSpPr/>
              <p:nvPr/>
            </p:nvSpPr>
            <p:spPr>
              <a:xfrm>
                <a:off x="6671515" y="1696979"/>
                <a:ext cx="970789" cy="1044116"/>
              </a:xfrm>
              <a:prstGeom prst="cube">
                <a:avLst>
                  <a:gd name="adj" fmla="val 986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scene3d>
                <a:camera prst="isometricLeftDown"/>
                <a:lightRig rig="threePt" dir="t"/>
              </a:scene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" name="화살표: 오른쪽 39">
              <a:extLst>
                <a:ext uri="{FF2B5EF4-FFF2-40B4-BE49-F238E27FC236}">
                  <a16:creationId xmlns:a16="http://schemas.microsoft.com/office/drawing/2014/main" id="{A3EDC2A7-6EFD-E5AD-4B73-DDFD9E7305EC}"/>
                </a:ext>
              </a:extLst>
            </p:cNvPr>
            <p:cNvSpPr/>
            <p:nvPr/>
          </p:nvSpPr>
          <p:spPr>
            <a:xfrm rot="16848326">
              <a:off x="7090638" y="1936495"/>
              <a:ext cx="807011" cy="211303"/>
            </a:xfrm>
            <a:prstGeom prst="rightArrow">
              <a:avLst>
                <a:gd name="adj1" fmla="val 38562"/>
                <a:gd name="adj2" fmla="val 69263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7606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C50053B-0E53-3AC6-4BB2-7A74E72A6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176" y="303306"/>
            <a:ext cx="4688541" cy="62513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0DB1F2-E4B6-FCF6-D085-0ED3993D7DC0}"/>
              </a:ext>
            </a:extLst>
          </p:cNvPr>
          <p:cNvSpPr txBox="1"/>
          <p:nvPr/>
        </p:nvSpPr>
        <p:spPr>
          <a:xfrm>
            <a:off x="4643717" y="3482790"/>
            <a:ext cx="1084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CARPAL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B55CA4-378A-0020-5DB3-43D259070EB9}"/>
              </a:ext>
            </a:extLst>
          </p:cNvPr>
          <p:cNvSpPr txBox="1"/>
          <p:nvPr/>
        </p:nvSpPr>
        <p:spPr>
          <a:xfrm>
            <a:off x="6687671" y="3045621"/>
            <a:ext cx="1084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TMCP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1F9DE-AF44-91B6-8808-14C4F6BB2783}"/>
              </a:ext>
            </a:extLst>
          </p:cNvPr>
          <p:cNvSpPr txBox="1"/>
          <p:nvPr/>
        </p:nvSpPr>
        <p:spPr>
          <a:xfrm>
            <a:off x="7337612" y="2619798"/>
            <a:ext cx="1084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IP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A7825A-05A4-2D72-E86B-B957D5913E15}"/>
              </a:ext>
            </a:extLst>
          </p:cNvPr>
          <p:cNvSpPr txBox="1"/>
          <p:nvPr/>
        </p:nvSpPr>
        <p:spPr>
          <a:xfrm>
            <a:off x="4450979" y="2646692"/>
            <a:ext cx="1084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LMCP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BD78DF-454E-62E2-3F3A-D10C870324A3}"/>
              </a:ext>
            </a:extLst>
          </p:cNvPr>
          <p:cNvSpPr txBox="1"/>
          <p:nvPr/>
        </p:nvSpPr>
        <p:spPr>
          <a:xfrm>
            <a:off x="5307108" y="1133758"/>
            <a:ext cx="1084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MPIP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8D56F3-9434-BC64-528A-864194405142}"/>
              </a:ext>
            </a:extLst>
          </p:cNvPr>
          <p:cNvSpPr txBox="1"/>
          <p:nvPr/>
        </p:nvSpPr>
        <p:spPr>
          <a:xfrm>
            <a:off x="5230906" y="2041573"/>
            <a:ext cx="1084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MMCP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37C36E-E68D-B0EF-4509-FC4346A64CBB}"/>
              </a:ext>
            </a:extLst>
          </p:cNvPr>
          <p:cNvSpPr txBox="1"/>
          <p:nvPr/>
        </p:nvSpPr>
        <p:spPr>
          <a:xfrm>
            <a:off x="3971365" y="2275572"/>
            <a:ext cx="1084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LPIP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5BAEBE2D-B723-B9A3-D259-C64D7872559E}"/>
                  </a:ext>
                </a:extLst>
              </p14:cNvPr>
              <p14:cNvContentPartPr/>
              <p14:nvPr/>
            </p14:nvContentPartPr>
            <p14:xfrm>
              <a:off x="5360781" y="1255024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5BAEBE2D-B723-B9A3-D259-C64D787255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51781" y="124602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6996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176</Words>
  <Application>Microsoft Office PowerPoint</Application>
  <PresentationFormat>와이드스크린</PresentationFormat>
  <Paragraphs>65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Pretendard</vt:lpstr>
      <vt:lpstr>맑은 고딕</vt:lpstr>
      <vt:lpstr>Arial</vt:lpstr>
      <vt:lpstr>JetBrains Mono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Jihun Park</dc:creator>
  <cp:lastModifiedBy>Joo Jiyoon</cp:lastModifiedBy>
  <cp:revision>14</cp:revision>
  <dcterms:created xsi:type="dcterms:W3CDTF">2023-02-20T05:46:39Z</dcterms:created>
  <dcterms:modified xsi:type="dcterms:W3CDTF">2023-02-24T00:37:31Z</dcterms:modified>
</cp:coreProperties>
</file>