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单击鼠标移动幻灯片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82B92D-7D66-4CDF-858C-690478CDD4D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54160" y="165240"/>
            <a:ext cx="8635680" cy="407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10724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78880" y="120060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3135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10724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5078880" y="2898720"/>
            <a:ext cx="925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325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8000" y="289872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8000" y="1200600"/>
            <a:ext cx="140220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35240" y="2898720"/>
            <a:ext cx="2873520" cy="155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54160" y="351000"/>
            <a:ext cx="8603280" cy="1062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目录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870920" y="1490400"/>
            <a:ext cx="2879640" cy="28796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750920" y="1490400"/>
            <a:ext cx="2879640" cy="287964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074680"/>
            <a:ext cx="7886520" cy="993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单击此处编辑母版标题样式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单击鼠标编辑大纲文字格式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zh-CN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单击此处编辑母版标题样式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940560" y="1441440"/>
            <a:ext cx="4136040" cy="29001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1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第二级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306440" y="1441440"/>
            <a:ext cx="2470680" cy="29001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微软雅黑"/>
              </a:rPr>
              <a:t>单击鼠标编辑大纲文字格式</a:t>
            </a:r>
            <a:endParaRPr b="0" lang="zh-CN" sz="135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35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zh-CN" sz="13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单击此处编辑母版标题样式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152000" y="1200600"/>
            <a:ext cx="6839640" cy="333900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1" marL="5144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第二级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第三级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第四级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000">
              <a:lnSpc>
                <a:spcPct val="15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第五级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 7" descr=""/>
          <p:cNvPicPr/>
          <p:nvPr/>
        </p:nvPicPr>
        <p:blipFill>
          <a:blip r:embed="rId2"/>
          <a:stretch/>
        </p:blipFill>
        <p:spPr>
          <a:xfrm>
            <a:off x="258480" y="4390560"/>
            <a:ext cx="1678680" cy="482760"/>
          </a:xfrm>
          <a:prstGeom prst="rect">
            <a:avLst/>
          </a:prstGeom>
          <a:ln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54160" y="165240"/>
            <a:ext cx="8635680" cy="8784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总结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: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你需要掌握的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135240" y="1200600"/>
            <a:ext cx="2873520" cy="3251160"/>
          </a:xfrm>
          <a:prstGeom prst="rect">
            <a:avLst/>
          </a:prstGeom>
        </p:spPr>
        <p:txBody>
          <a:bodyPr/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编辑母版文本样式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254160" y="351000"/>
            <a:ext cx="8603280" cy="1062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概述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311560" y="1490400"/>
            <a:ext cx="2584440" cy="28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是什么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对比其他框架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安装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基础指令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4750920" y="1490400"/>
            <a:ext cx="2879640" cy="28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分为几部分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版本历史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171360" indent="-171000">
              <a:lnSpc>
                <a:spcPct val="20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Mvvm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28560" y="207468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 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安装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247360" y="216000"/>
            <a:ext cx="382464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latin typeface="微软雅黑"/>
                <a:ea typeface="微软雅黑"/>
              </a:rPr>
              <a:t>Vue </a:t>
            </a:r>
            <a:r>
              <a:rPr b="1" lang="en-US" sz="2800" spc="-1" strike="noStrike">
                <a:latin typeface="微软雅黑"/>
                <a:ea typeface="微软雅黑"/>
              </a:rPr>
              <a:t>安装？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CDN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方式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使用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npm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使用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vue-cli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3400200" y="914400"/>
            <a:ext cx="5671800" cy="1461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&lt;!-- </a:t>
            </a:r>
            <a:r>
              <a:rPr b="0" lang="en-US" sz="1400" spc="-1" strike="noStrike">
                <a:latin typeface="Arial"/>
              </a:rPr>
              <a:t>开发环境版本，包含了有帮助的命令行警告 </a:t>
            </a:r>
            <a:r>
              <a:rPr b="0" lang="en-US" sz="1400" spc="-1" strike="noStrike">
                <a:latin typeface="Arial"/>
              </a:rPr>
              <a:t>--&gt;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&lt;script src="https://cdn.jsdelivr.net/npm/vue/dist/vue.js"&gt;&lt;/script&gt;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4" name="TextShape 4"/>
          <p:cNvSpPr txBox="1"/>
          <p:nvPr/>
        </p:nvSpPr>
        <p:spPr>
          <a:xfrm>
            <a:off x="3400200" y="1655640"/>
            <a:ext cx="5671800" cy="6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&lt;!-- </a:t>
            </a:r>
            <a:r>
              <a:rPr b="0" lang="en-US" sz="1400" spc="-1" strike="noStrike">
                <a:latin typeface="Arial"/>
              </a:rPr>
              <a:t>生产环境版本，优化了尺寸和速度 </a:t>
            </a:r>
            <a:r>
              <a:rPr b="0" lang="en-US" sz="1400" spc="-1" strike="noStrike">
                <a:latin typeface="Arial"/>
              </a:rPr>
              <a:t>--&gt;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&lt;script src="https://cdn.jsdelivr.net/npm/vue"&gt;&lt;/script&gt;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TextShape 5"/>
          <p:cNvSpPr txBox="1"/>
          <p:nvPr/>
        </p:nvSpPr>
        <p:spPr>
          <a:xfrm>
            <a:off x="3400200" y="3312000"/>
            <a:ext cx="5671800" cy="648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Vue-cli</a:t>
            </a:r>
            <a:r>
              <a:rPr b="0" lang="en-US" sz="1400" spc="-1" strike="noStrike">
                <a:latin typeface="Arial"/>
              </a:rPr>
              <a:t>方式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Npm I @vue/cli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TextShape 6"/>
          <p:cNvSpPr txBox="1"/>
          <p:nvPr/>
        </p:nvSpPr>
        <p:spPr>
          <a:xfrm>
            <a:off x="3400200" y="2556000"/>
            <a:ext cx="5671800" cy="6483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90000" rIns="90000" tIns="45000" bIns="45000"/>
          <a:p>
            <a:r>
              <a:rPr b="0" lang="en-US" sz="1400" spc="-1" strike="noStrike">
                <a:latin typeface="Arial"/>
              </a:rPr>
              <a:t>npm</a:t>
            </a:r>
            <a:r>
              <a:rPr b="0" lang="en-US" sz="1400" spc="-1" strike="noStrike">
                <a:latin typeface="Arial"/>
              </a:rPr>
              <a:t>方式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npm i vue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28560" y="207468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什么是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MvvM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？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model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数据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view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视图模板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viewModel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连接数据和视图模板的桥梁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32000" y="87840"/>
            <a:ext cx="3096720" cy="5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什么是 </a:t>
            </a: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mvvm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4608000" y="1152000"/>
            <a:ext cx="4248000" cy="20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28560" y="207468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基础指令？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Table 1"/>
          <p:cNvGraphicFramePr/>
          <p:nvPr/>
        </p:nvGraphicFramePr>
        <p:xfrm>
          <a:off x="432000" y="752040"/>
          <a:ext cx="8484120" cy="3064680"/>
        </p:xfrm>
        <a:graphic>
          <a:graphicData uri="http://schemas.openxmlformats.org/drawingml/2006/table">
            <a:tbl>
              <a:tblPr/>
              <a:tblGrid>
                <a:gridCol w="2511720"/>
                <a:gridCol w="2511720"/>
                <a:gridCol w="3461040"/>
              </a:tblGrid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指令名称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作用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备注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v-model</a:t>
                      </a:r>
                      <a:r>
                        <a:rPr b="0" lang="en-US" sz="1100" spc="-1" strike="noStrike">
                          <a:latin typeface="Arial"/>
                        </a:rPr>
                        <a:t>	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表单数据双向绑定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v-for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循环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todo list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v-show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显示与隐藏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不会从</a:t>
                      </a:r>
                      <a:r>
                        <a:rPr b="0" lang="en-US" sz="1100" spc="-1" strike="noStrike">
                          <a:latin typeface="Arial"/>
                        </a:rPr>
                        <a:t>dom</a:t>
                      </a:r>
                      <a:r>
                        <a:rPr b="0" lang="en-US" sz="1100" spc="-1" strike="noStrike">
                          <a:latin typeface="Arial"/>
                        </a:rPr>
                        <a:t>移除元素</a:t>
                      </a:r>
                      <a:r>
                        <a:rPr b="0" lang="en-US" sz="1100" spc="-1" strike="noStrike">
                          <a:latin typeface="Arial"/>
                        </a:rPr>
                        <a:t>display none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v-if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条件判断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从</a:t>
                      </a:r>
                      <a:r>
                        <a:rPr b="0" lang="en-US" sz="1100" spc="-1" strike="noStrike">
                          <a:latin typeface="Arial"/>
                        </a:rPr>
                        <a:t>dom</a:t>
                      </a:r>
                      <a:r>
                        <a:rPr b="0" lang="en-US" sz="1100" spc="-1" strike="noStrike">
                          <a:latin typeface="Arial"/>
                        </a:rPr>
                        <a:t>元素中移除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v-bind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绑定数据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v-on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事件绑定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v-text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类似</a:t>
                      </a:r>
                      <a:r>
                        <a:rPr b="0" lang="en-US" sz="1100" spc="-1" strike="noStrike">
                          <a:latin typeface="Arial"/>
                        </a:rPr>
                        <a:t>el.innerText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和插值表达式表现一致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v-html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类似</a:t>
                      </a:r>
                      <a:r>
                        <a:rPr b="0" lang="en-US" sz="1100" spc="-1" strike="noStrike">
                          <a:latin typeface="Arial"/>
                        </a:rPr>
                        <a:t>el.innerHtml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v-bind:class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类名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v-bind:style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原生</a:t>
                      </a:r>
                      <a:r>
                        <a:rPr b="0" lang="en-US" sz="1100" spc="-1" strike="noStrike">
                          <a:latin typeface="Arial"/>
                        </a:rPr>
                        <a:t>style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v-else-if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条件判断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78640"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v-else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100" spc="-1" strike="noStrike">
                          <a:latin typeface="Arial"/>
                        </a:rPr>
                        <a:t>条件判断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33" name="TextShape 2"/>
          <p:cNvSpPr txBox="1"/>
          <p:nvPr/>
        </p:nvSpPr>
        <p:spPr>
          <a:xfrm>
            <a:off x="360000" y="87840"/>
            <a:ext cx="2691360" cy="5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基础指令？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254160" y="165240"/>
            <a:ext cx="8635680" cy="878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总结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: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您需要掌握的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3135240" y="1200600"/>
            <a:ext cx="3816360" cy="3251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是什么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?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和其他框架的区别？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的安装？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171360" indent="-171000">
              <a:lnSpc>
                <a:spcPct val="15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的基础指令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  <a:ea typeface="微软雅黑"/>
              </a:rPr>
              <a:t>?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>
              <a:lnSpc>
                <a:spcPct val="150000"/>
              </a:lnSpc>
              <a:spcBef>
                <a:spcPts val="751"/>
              </a:spcBef>
            </a:pP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28560" y="207468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是什么？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672000" y="1296000"/>
            <a:ext cx="5314680" cy="290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50000"/>
              </a:lnSpc>
              <a:spcBef>
                <a:spcPts val="4252"/>
              </a:spcBef>
              <a:spcAft>
                <a:spcPts val="567"/>
              </a:spcAft>
            </a:pP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Vue (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读音 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/vjuː/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，类似于 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view) 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是一套用于构建用户界面的渐进式框架。与其它大型框架不同的是，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Vue 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被设计为可以自底向上逐层应用。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Vue 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的核心库只关注视图层，不仅易于上手，还便于与第三方库或既有项目整合。另一方面，当与现代化的工具链以及各种支持类库结合使用时，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Vue </a:t>
            </a:r>
            <a:r>
              <a:rPr b="0" lang="zh-CN" sz="1500" spc="-1" strike="noStrike">
                <a:solidFill>
                  <a:srgbClr val="000000"/>
                </a:solidFill>
                <a:latin typeface="微软雅黑"/>
              </a:rPr>
              <a:t>也完全能够为复杂的单页应用提供驱动。</a:t>
            </a:r>
            <a:endParaRPr b="0" lang="zh-CN" sz="1500" spc="-1" strike="noStrike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659520" y="1425960"/>
            <a:ext cx="2580480" cy="239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28560" y="207468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分为几部分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95360" y="216000"/>
            <a:ext cx="382464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latin typeface="微软雅黑"/>
                <a:ea typeface="微软雅黑"/>
              </a:rPr>
              <a:t>Vue </a:t>
            </a:r>
            <a:r>
              <a:rPr b="1" lang="en-US" sz="2800" spc="-1" strike="noStrike">
                <a:latin typeface="微软雅黑"/>
                <a:ea typeface="微软雅黑"/>
              </a:rPr>
              <a:t>分为几部分？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Vue 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核心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Vue Router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路由跳转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Vuex 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全局数据状态管理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28560" y="207468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版本历史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95360" y="216000"/>
            <a:ext cx="382464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latin typeface="微软雅黑"/>
                <a:ea typeface="微软雅黑"/>
              </a:rPr>
              <a:t>Vue </a:t>
            </a:r>
            <a:r>
              <a:rPr b="1" lang="en-US" sz="2800" spc="-1" strike="noStrike">
                <a:latin typeface="微软雅黑"/>
                <a:ea typeface="微软雅黑"/>
              </a:rPr>
              <a:t>版本？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Vue 1.x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早期版本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Vue 2.x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目前版本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Vue 3.x </a:t>
            </a: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即将推出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28560" y="2074680"/>
            <a:ext cx="7886520" cy="993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对比其他框架？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React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latin typeface="Calibri"/>
              </a:rPr>
              <a:t>Jsx</a:t>
            </a:r>
            <a:endParaRPr b="0" lang="zh-CN" sz="15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latin typeface="Calibri"/>
              </a:rPr>
              <a:t>纯函数式</a:t>
            </a:r>
            <a:endParaRPr b="0" lang="zh-CN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微软雅黑"/>
              </a:rPr>
              <a:t>Angular</a:t>
            </a:r>
            <a:endParaRPr b="0" lang="zh-CN" sz="2000" spc="-1" strike="noStrike">
              <a:solidFill>
                <a:srgbClr val="000000"/>
              </a:solidFill>
              <a:latin typeface="微软雅黑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latin typeface="Calibri"/>
              </a:rPr>
              <a:t>全面</a:t>
            </a:r>
            <a:endParaRPr b="0" lang="zh-CN" sz="15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000000"/>
                </a:solidFill>
                <a:latin typeface="Calibri"/>
              </a:rPr>
              <a:t>typescript</a:t>
            </a:r>
            <a:endParaRPr b="0" lang="zh-CN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575280" y="216000"/>
            <a:ext cx="3096720" cy="5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Vue</a:t>
            </a: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对比其他框架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 PPT模版V1.2</Template>
  <TotalTime>8</TotalTime>
  <Application>LibreOffice/6.0.7.3$Windows_X86_64 LibreOffice_project/dc89aa7a9eabfd848af146d5086077aeed2ae4a5</Application>
  <Words>896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2019-02-02T09:26:00Z</dcterms:created>
  <dc:creator>yizhuoyan@neusoft.com</dc:creator>
  <dc:description/>
  <dc:language>zh-CN</dc:language>
  <cp:lastModifiedBy/>
  <dcterms:modified xsi:type="dcterms:W3CDTF">2019-04-26T23:50:02Z</dcterms:modified>
  <cp:revision>15</cp:revision>
  <dc:subject/>
  <dc:title>Java概述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2052-11.1.0.8612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全屏显示(16:9)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