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12" r:id="rId4"/>
    <p:sldId id="314" r:id="rId5"/>
    <p:sldId id="313" r:id="rId6"/>
    <p:sldId id="315" r:id="rId7"/>
    <p:sldId id="308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A"/>
    <a:srgbClr val="003399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2" autoAdjust="0"/>
  </p:normalViewPr>
  <p:slideViewPr>
    <p:cSldViewPr snapToGrid="0" showGuides="1">
      <p:cViewPr varScale="1">
        <p:scale>
          <a:sx n="69" d="100"/>
          <a:sy n="69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B7883-5752-4186-AF8D-5C303AEC8A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72D7E-1D7F-4892-A8F0-C5362DD09F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28FF-056E-4807-A9EF-A028244DD54E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1D7D46-9A23-4EE0-9B0A-FD53643011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766D0-4A93-4B83-9D66-1E9AF1181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3E02-A5AE-490D-A87C-2D0AEFF1B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6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8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1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3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66D8E2-1E06-41EF-A59A-C5CA75BA101B}"/>
              </a:ext>
            </a:extLst>
          </p:cNvPr>
          <p:cNvSpPr/>
          <p:nvPr userDrawn="1"/>
        </p:nvSpPr>
        <p:spPr>
          <a:xfrm>
            <a:off x="-1995" y="6271491"/>
            <a:ext cx="12192000" cy="5865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00B0F0"/>
              </a:solidFill>
            </a:endParaRPr>
          </a:p>
        </p:txBody>
      </p: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77384" y="6460120"/>
            <a:ext cx="1267780" cy="2092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4330B-82D7-4A5C-B49C-7AA403F8AD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6" y="6382329"/>
            <a:ext cx="379969" cy="3810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3B00CA-35D6-42B4-9841-A2C7EC956106}"/>
              </a:ext>
            </a:extLst>
          </p:cNvPr>
          <p:cNvSpPr txBox="1"/>
          <p:nvPr userDrawn="1"/>
        </p:nvSpPr>
        <p:spPr>
          <a:xfrm>
            <a:off x="2075131" y="6375277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微视联软件</a:t>
            </a:r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551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</a:t>
            </a:r>
            <a:r>
              <a:rPr lang="zh-CN" altLang="en-US" sz="4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文档引擎可配置设计</a:t>
            </a:r>
            <a:endParaRPr lang="en-US" altLang="zh-CN" sz="4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663A41-AFEB-4196-8AAA-778D3FF7CE57}"/>
              </a:ext>
            </a:extLst>
          </p:cNvPr>
          <p:cNvSpPr txBox="1"/>
          <p:nvPr/>
        </p:nvSpPr>
        <p:spPr>
          <a:xfrm>
            <a:off x="1117601" y="3538072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关键设计思路介绍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2018-20-21</a:t>
            </a:r>
          </a:p>
        </p:txBody>
      </p:sp>
      <p:pic>
        <p:nvPicPr>
          <p:cNvPr id="12" name="图片 11" descr="智慧报告无背景.png">
            <a:extLst>
              <a:ext uri="{FF2B5EF4-FFF2-40B4-BE49-F238E27FC236}">
                <a16:creationId xmlns:a16="http://schemas.microsoft.com/office/drawing/2014/main" id="{0C2F6303-CBB4-4320-956D-552A3256DC0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3127" y="5653284"/>
            <a:ext cx="1075712" cy="10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传统数据处理方式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2404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B0E9927-03E6-405C-9208-1C588512FAAC}"/>
              </a:ext>
            </a:extLst>
          </p:cNvPr>
          <p:cNvSpPr txBox="1"/>
          <p:nvPr/>
        </p:nvSpPr>
        <p:spPr>
          <a:xfrm>
            <a:off x="868217" y="3925605"/>
            <a:ext cx="31218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配置各试验的计算模板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 indent="-268288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杂质名、分类为该杂质的属性（如相对保留时间）、矫正因子等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B659E-7658-4150-85D7-66A12EF8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68" y="1174492"/>
            <a:ext cx="4103411" cy="22839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EE186AB-2DA2-45C4-AAC7-C339ACAB3910}"/>
              </a:ext>
            </a:extLst>
          </p:cNvPr>
          <p:cNvSpPr txBox="1"/>
          <p:nvPr/>
        </p:nvSpPr>
        <p:spPr>
          <a:xfrm>
            <a:off x="4635161" y="3879422"/>
            <a:ext cx="2955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把数据填入模板，完成计算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99943-A1DF-4713-AD1C-2CA228EA1571}"/>
              </a:ext>
            </a:extLst>
          </p:cNvPr>
          <p:cNvSpPr txBox="1"/>
          <p:nvPr/>
        </p:nvSpPr>
        <p:spPr>
          <a:xfrm>
            <a:off x="8089030" y="3845662"/>
            <a:ext cx="333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把计算结果，逐一填入原始记录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68B66B2-6FF3-433D-A2D1-27758F5C64BB}"/>
              </a:ext>
            </a:extLst>
          </p:cNvPr>
          <p:cNvSpPr/>
          <p:nvPr/>
        </p:nvSpPr>
        <p:spPr>
          <a:xfrm>
            <a:off x="3976033" y="3950273"/>
            <a:ext cx="416076" cy="22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63C96DC-73B9-4565-9743-66D6591B521C}"/>
              </a:ext>
            </a:extLst>
          </p:cNvPr>
          <p:cNvSpPr/>
          <p:nvPr/>
        </p:nvSpPr>
        <p:spPr>
          <a:xfrm>
            <a:off x="7559652" y="3936855"/>
            <a:ext cx="416076" cy="22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225725-7E99-4490-81C7-2D7BB180E729}"/>
              </a:ext>
            </a:extLst>
          </p:cNvPr>
          <p:cNvSpPr txBox="1"/>
          <p:nvPr/>
        </p:nvSpPr>
        <p:spPr>
          <a:xfrm>
            <a:off x="1199403" y="5109043"/>
            <a:ext cx="10221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色谱仪常见试验包括：“有关物质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对照品”、 “有关物质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供试品”、“含量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对照品”、 “含量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供试品”、“残留溶剂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对照品”、“残留溶剂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每种试验方法固定，不同药品仅参数不同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D827B48-F138-4083-BA4C-0B6999E8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60636"/>
              </p:ext>
            </p:extLst>
          </p:nvPr>
        </p:nvGraphicFramePr>
        <p:xfrm>
          <a:off x="5573832" y="1214990"/>
          <a:ext cx="5689610" cy="222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05">
                  <a:extLst>
                    <a:ext uri="{9D8B030D-6E8A-4147-A177-3AD203B41FA5}">
                      <a16:colId xmlns:a16="http://schemas.microsoft.com/office/drawing/2014/main" val="2045022462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3258971459"/>
                    </a:ext>
                  </a:extLst>
                </a:gridCol>
                <a:gridCol w="1382400">
                  <a:extLst>
                    <a:ext uri="{9D8B030D-6E8A-4147-A177-3AD203B41FA5}">
                      <a16:colId xmlns:a16="http://schemas.microsoft.com/office/drawing/2014/main" val="1664015538"/>
                    </a:ext>
                  </a:extLst>
                </a:gridCol>
                <a:gridCol w="1382400">
                  <a:extLst>
                    <a:ext uri="{9D8B030D-6E8A-4147-A177-3AD203B41FA5}">
                      <a16:colId xmlns:a16="http://schemas.microsoft.com/office/drawing/2014/main" val="3626035526"/>
                    </a:ext>
                  </a:extLst>
                </a:gridCol>
              </a:tblGrid>
              <a:tr h="44442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物质名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相对保留时间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矫正因子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阈值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6902"/>
                  </a:ext>
                </a:extLst>
              </a:tr>
              <a:tr h="44442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SM021102B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38347"/>
                  </a:ext>
                </a:extLst>
              </a:tr>
              <a:tr h="44442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SR021102C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4744"/>
                  </a:ext>
                </a:extLst>
              </a:tr>
              <a:tr h="44442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SR021102G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1.38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421"/>
                  </a:ext>
                </a:extLst>
              </a:tr>
              <a:tr h="444429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其它杂质总和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5340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66F6FB39-6E74-4CC7-A22D-92577FA22BBF}"/>
              </a:ext>
            </a:extLst>
          </p:cNvPr>
          <p:cNvSpPr txBox="1"/>
          <p:nvPr/>
        </p:nvSpPr>
        <p:spPr>
          <a:xfrm>
            <a:off x="5573832" y="835698"/>
            <a:ext cx="419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示例：某药品有关物质试验的参数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150A33-5EC1-4CC4-899C-F6B43D85D929}"/>
              </a:ext>
            </a:extLst>
          </p:cNvPr>
          <p:cNvSpPr txBox="1"/>
          <p:nvPr/>
        </p:nvSpPr>
        <p:spPr>
          <a:xfrm>
            <a:off x="1088568" y="835698"/>
            <a:ext cx="437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示例：通过某药品某试验方法的模板完成计算</a:t>
            </a:r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文档引擎良好可配性特点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2404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F225725-7E99-4490-81C7-2D7BB180E729}"/>
              </a:ext>
            </a:extLst>
          </p:cNvPr>
          <p:cNvSpPr txBox="1"/>
          <p:nvPr/>
        </p:nvSpPr>
        <p:spPr>
          <a:xfrm>
            <a:off x="771095" y="896969"/>
            <a:ext cx="10649810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易理解：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配置过程的概念，符合行业习惯：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按试验方法封装，即一个界面可完成“有关物质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供试品”参数配置，不要分散配置、多处配置。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配置步骤，符合行业习惯：分为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个配置步骤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：试验方法参数设定，相当于传统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步骤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：电子表格数据源设定，相当于传统人工把计算结果填入原始记录过程，显示风格融入本过程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低配置工作量：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不同药品，相同试验方法，配置体验相同，仅需要设定不同参数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参数发生变化时（比如相对保留时间、或矫正因子），仅需要在一个地方修改一次值，无需多处修改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958579-DB42-434C-91D2-12C40267B8C3}"/>
              </a:ext>
            </a:extLst>
          </p:cNvPr>
          <p:cNvSpPr txBox="1"/>
          <p:nvPr/>
        </p:nvSpPr>
        <p:spPr>
          <a:xfrm>
            <a:off x="984512" y="4760702"/>
            <a:ext cx="5388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术语：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试验方法：“有关物质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供试品”、“含量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供试品”、“残留溶剂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公式：求和、直接取值、求方差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试验方法是一组公式的组合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78E5CB-DC37-4EF0-B13D-7F4D45852078}"/>
              </a:ext>
            </a:extLst>
          </p:cNvPr>
          <p:cNvSpPr txBox="1"/>
          <p:nvPr/>
        </p:nvSpPr>
        <p:spPr>
          <a:xfrm>
            <a:off x="6470982" y="4899247"/>
            <a:ext cx="494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出厂预置试验方法，客户可选择为某个试验方法配置不同参数，不提供自定义试验方法功能</a:t>
            </a:r>
          </a:p>
        </p:txBody>
      </p:sp>
    </p:spTree>
    <p:extLst>
      <p:ext uri="{BB962C8B-B14F-4D97-AF65-F5344CB8AC3E}">
        <p14:creationId xmlns:p14="http://schemas.microsoft.com/office/powerpoint/2010/main" val="19008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CEFB4A-76A0-44B6-9855-11AB14D13E5F}"/>
              </a:ext>
            </a:extLst>
          </p:cNvPr>
          <p:cNvSpPr/>
          <p:nvPr/>
        </p:nvSpPr>
        <p:spPr>
          <a:xfrm>
            <a:off x="3583708" y="3435941"/>
            <a:ext cx="4839855" cy="276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2"/>
          <p:cNvSpPr txBox="1"/>
          <p:nvPr/>
        </p:nvSpPr>
        <p:spPr>
          <a:xfrm>
            <a:off x="720155" y="211364"/>
            <a:ext cx="57643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文档引擎配置相关实体对象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2404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B0E9927-03E6-405C-9208-1C588512FAAC}"/>
              </a:ext>
            </a:extLst>
          </p:cNvPr>
          <p:cNvSpPr txBox="1"/>
          <p:nvPr/>
        </p:nvSpPr>
        <p:spPr>
          <a:xfrm>
            <a:off x="895926" y="3595254"/>
            <a:ext cx="1467299" cy="2494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（程序预置）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5B30CB-8192-4684-989B-1DF04738DB71}"/>
              </a:ext>
            </a:extLst>
          </p:cNvPr>
          <p:cNvSpPr txBox="1"/>
          <p:nvPr/>
        </p:nvSpPr>
        <p:spPr>
          <a:xfrm>
            <a:off x="3754408" y="3577362"/>
            <a:ext cx="1635081" cy="2494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实验方法参数库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E1E7EC-FA9F-407F-8E67-2D47F304CD93}"/>
              </a:ext>
            </a:extLst>
          </p:cNvPr>
          <p:cNvSpPr txBox="1"/>
          <p:nvPr/>
        </p:nvSpPr>
        <p:spPr>
          <a:xfrm>
            <a:off x="1863160" y="1990694"/>
            <a:ext cx="1935212" cy="69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2BC8C-8024-4AA9-B37C-5AFB4673C814}"/>
              </a:ext>
            </a:extLst>
          </p:cNvPr>
          <p:cNvSpPr/>
          <p:nvPr/>
        </p:nvSpPr>
        <p:spPr>
          <a:xfrm>
            <a:off x="989510" y="4252973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有关物质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E78245-283A-40E6-9FBC-3FF31DC55B9D}"/>
              </a:ext>
            </a:extLst>
          </p:cNvPr>
          <p:cNvSpPr/>
          <p:nvPr/>
        </p:nvSpPr>
        <p:spPr>
          <a:xfrm>
            <a:off x="989510" y="4864678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残留溶剂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91D4EB-97AA-4294-88A2-521EC820E447}"/>
              </a:ext>
            </a:extLst>
          </p:cNvPr>
          <p:cNvSpPr/>
          <p:nvPr/>
        </p:nvSpPr>
        <p:spPr>
          <a:xfrm>
            <a:off x="977867" y="5458492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FADB94-F793-46BF-94A5-0A34AD312ACD}"/>
              </a:ext>
            </a:extLst>
          </p:cNvPr>
          <p:cNvSpPr/>
          <p:nvPr/>
        </p:nvSpPr>
        <p:spPr>
          <a:xfrm>
            <a:off x="3971269" y="4252973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有关物质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0CC8B1-B7C1-4B77-A3F7-72E4CC6E3C56}"/>
              </a:ext>
            </a:extLst>
          </p:cNvPr>
          <p:cNvSpPr/>
          <p:nvPr/>
        </p:nvSpPr>
        <p:spPr>
          <a:xfrm>
            <a:off x="3971269" y="4864678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残留溶剂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4FBD3E-F8F2-4B6B-83DC-D57E35AC2ED8}"/>
              </a:ext>
            </a:extLst>
          </p:cNvPr>
          <p:cNvSpPr/>
          <p:nvPr/>
        </p:nvSpPr>
        <p:spPr>
          <a:xfrm>
            <a:off x="3959626" y="5458492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267666C-D341-4E7B-B583-01778120C65F}"/>
              </a:ext>
            </a:extLst>
          </p:cNvPr>
          <p:cNvSpPr/>
          <p:nvPr/>
        </p:nvSpPr>
        <p:spPr>
          <a:xfrm>
            <a:off x="1473353" y="2645742"/>
            <a:ext cx="2724735" cy="1027737"/>
          </a:xfrm>
          <a:custGeom>
            <a:avLst/>
            <a:gdLst>
              <a:gd name="connsiteX0" fmla="*/ 0 w 2724735"/>
              <a:gd name="connsiteY0" fmla="*/ 1487054 h 1487054"/>
              <a:gd name="connsiteX1" fmla="*/ 9236 w 2724735"/>
              <a:gd name="connsiteY1" fmla="*/ 1366982 h 1487054"/>
              <a:gd name="connsiteX2" fmla="*/ 46182 w 2724735"/>
              <a:gd name="connsiteY2" fmla="*/ 1256145 h 1487054"/>
              <a:gd name="connsiteX3" fmla="*/ 73891 w 2724735"/>
              <a:gd name="connsiteY3" fmla="*/ 1219200 h 1487054"/>
              <a:gd name="connsiteX4" fmla="*/ 92364 w 2724735"/>
              <a:gd name="connsiteY4" fmla="*/ 1191491 h 1487054"/>
              <a:gd name="connsiteX5" fmla="*/ 129309 w 2724735"/>
              <a:gd name="connsiteY5" fmla="*/ 1154545 h 1487054"/>
              <a:gd name="connsiteX6" fmla="*/ 175491 w 2724735"/>
              <a:gd name="connsiteY6" fmla="*/ 1117600 h 1487054"/>
              <a:gd name="connsiteX7" fmla="*/ 221673 w 2724735"/>
              <a:gd name="connsiteY7" fmla="*/ 1052945 h 1487054"/>
              <a:gd name="connsiteX8" fmla="*/ 258618 w 2724735"/>
              <a:gd name="connsiteY8" fmla="*/ 1025236 h 1487054"/>
              <a:gd name="connsiteX9" fmla="*/ 286327 w 2724735"/>
              <a:gd name="connsiteY9" fmla="*/ 988291 h 1487054"/>
              <a:gd name="connsiteX10" fmla="*/ 314036 w 2724735"/>
              <a:gd name="connsiteY10" fmla="*/ 960582 h 1487054"/>
              <a:gd name="connsiteX11" fmla="*/ 341746 w 2724735"/>
              <a:gd name="connsiteY11" fmla="*/ 923636 h 1487054"/>
              <a:gd name="connsiteX12" fmla="*/ 378691 w 2724735"/>
              <a:gd name="connsiteY12" fmla="*/ 886691 h 1487054"/>
              <a:gd name="connsiteX13" fmla="*/ 406400 w 2724735"/>
              <a:gd name="connsiteY13" fmla="*/ 849745 h 1487054"/>
              <a:gd name="connsiteX14" fmla="*/ 434109 w 2724735"/>
              <a:gd name="connsiteY14" fmla="*/ 831272 h 1487054"/>
              <a:gd name="connsiteX15" fmla="*/ 461818 w 2724735"/>
              <a:gd name="connsiteY15" fmla="*/ 794327 h 1487054"/>
              <a:gd name="connsiteX16" fmla="*/ 526473 w 2724735"/>
              <a:gd name="connsiteY16" fmla="*/ 729672 h 1487054"/>
              <a:gd name="connsiteX17" fmla="*/ 563418 w 2724735"/>
              <a:gd name="connsiteY17" fmla="*/ 692727 h 1487054"/>
              <a:gd name="connsiteX18" fmla="*/ 591127 w 2724735"/>
              <a:gd name="connsiteY18" fmla="*/ 655782 h 1487054"/>
              <a:gd name="connsiteX19" fmla="*/ 628073 w 2724735"/>
              <a:gd name="connsiteY19" fmla="*/ 628072 h 1487054"/>
              <a:gd name="connsiteX20" fmla="*/ 655782 w 2724735"/>
              <a:gd name="connsiteY20" fmla="*/ 600363 h 1487054"/>
              <a:gd name="connsiteX21" fmla="*/ 729673 w 2724735"/>
              <a:gd name="connsiteY21" fmla="*/ 544945 h 1487054"/>
              <a:gd name="connsiteX22" fmla="*/ 757382 w 2724735"/>
              <a:gd name="connsiteY22" fmla="*/ 517236 h 1487054"/>
              <a:gd name="connsiteX23" fmla="*/ 812800 w 2724735"/>
              <a:gd name="connsiteY23" fmla="*/ 443345 h 1487054"/>
              <a:gd name="connsiteX24" fmla="*/ 849746 w 2724735"/>
              <a:gd name="connsiteY24" fmla="*/ 415636 h 1487054"/>
              <a:gd name="connsiteX25" fmla="*/ 905164 w 2724735"/>
              <a:gd name="connsiteY25" fmla="*/ 360218 h 1487054"/>
              <a:gd name="connsiteX26" fmla="*/ 951346 w 2724735"/>
              <a:gd name="connsiteY26" fmla="*/ 314036 h 1487054"/>
              <a:gd name="connsiteX27" fmla="*/ 969818 w 2724735"/>
              <a:gd name="connsiteY27" fmla="*/ 286327 h 1487054"/>
              <a:gd name="connsiteX28" fmla="*/ 1006764 w 2724735"/>
              <a:gd name="connsiteY28" fmla="*/ 258618 h 1487054"/>
              <a:gd name="connsiteX29" fmla="*/ 1071418 w 2724735"/>
              <a:gd name="connsiteY29" fmla="*/ 193963 h 1487054"/>
              <a:gd name="connsiteX30" fmla="*/ 1108364 w 2724735"/>
              <a:gd name="connsiteY30" fmla="*/ 166254 h 1487054"/>
              <a:gd name="connsiteX31" fmla="*/ 1209964 w 2724735"/>
              <a:gd name="connsiteY31" fmla="*/ 73891 h 1487054"/>
              <a:gd name="connsiteX32" fmla="*/ 1265382 w 2724735"/>
              <a:gd name="connsiteY32" fmla="*/ 46182 h 1487054"/>
              <a:gd name="connsiteX33" fmla="*/ 1366982 w 2724735"/>
              <a:gd name="connsiteY33" fmla="*/ 18472 h 1487054"/>
              <a:gd name="connsiteX34" fmla="*/ 1422400 w 2724735"/>
              <a:gd name="connsiteY34" fmla="*/ 0 h 1487054"/>
              <a:gd name="connsiteX35" fmla="*/ 1717964 w 2724735"/>
              <a:gd name="connsiteY35" fmla="*/ 18472 h 1487054"/>
              <a:gd name="connsiteX36" fmla="*/ 1782618 w 2724735"/>
              <a:gd name="connsiteY36" fmla="*/ 36945 h 1487054"/>
              <a:gd name="connsiteX37" fmla="*/ 1810327 w 2724735"/>
              <a:gd name="connsiteY37" fmla="*/ 64654 h 1487054"/>
              <a:gd name="connsiteX38" fmla="*/ 1838036 w 2724735"/>
              <a:gd name="connsiteY38" fmla="*/ 73891 h 1487054"/>
              <a:gd name="connsiteX39" fmla="*/ 1865746 w 2724735"/>
              <a:gd name="connsiteY39" fmla="*/ 129309 h 1487054"/>
              <a:gd name="connsiteX40" fmla="*/ 1921164 w 2724735"/>
              <a:gd name="connsiteY40" fmla="*/ 184727 h 1487054"/>
              <a:gd name="connsiteX41" fmla="*/ 1958109 w 2724735"/>
              <a:gd name="connsiteY41" fmla="*/ 240145 h 1487054"/>
              <a:gd name="connsiteX42" fmla="*/ 2013527 w 2724735"/>
              <a:gd name="connsiteY42" fmla="*/ 341745 h 1487054"/>
              <a:gd name="connsiteX43" fmla="*/ 2041236 w 2724735"/>
              <a:gd name="connsiteY43" fmla="*/ 378691 h 1487054"/>
              <a:gd name="connsiteX44" fmla="*/ 2059709 w 2724735"/>
              <a:gd name="connsiteY44" fmla="*/ 406400 h 1487054"/>
              <a:gd name="connsiteX45" fmla="*/ 2096655 w 2724735"/>
              <a:gd name="connsiteY45" fmla="*/ 434109 h 1487054"/>
              <a:gd name="connsiteX46" fmla="*/ 2142836 w 2724735"/>
              <a:gd name="connsiteY46" fmla="*/ 498763 h 1487054"/>
              <a:gd name="connsiteX47" fmla="*/ 2161309 w 2724735"/>
              <a:gd name="connsiteY47" fmla="*/ 526472 h 1487054"/>
              <a:gd name="connsiteX48" fmla="*/ 2170546 w 2724735"/>
              <a:gd name="connsiteY48" fmla="*/ 554182 h 1487054"/>
              <a:gd name="connsiteX49" fmla="*/ 2225964 w 2724735"/>
              <a:gd name="connsiteY49" fmla="*/ 655782 h 1487054"/>
              <a:gd name="connsiteX50" fmla="*/ 2235200 w 2724735"/>
              <a:gd name="connsiteY50" fmla="*/ 683491 h 1487054"/>
              <a:gd name="connsiteX51" fmla="*/ 2262909 w 2724735"/>
              <a:gd name="connsiteY51" fmla="*/ 711200 h 1487054"/>
              <a:gd name="connsiteX52" fmla="*/ 2272146 w 2724735"/>
              <a:gd name="connsiteY52" fmla="*/ 757382 h 1487054"/>
              <a:gd name="connsiteX53" fmla="*/ 2336800 w 2724735"/>
              <a:gd name="connsiteY53" fmla="*/ 822036 h 1487054"/>
              <a:gd name="connsiteX54" fmla="*/ 2364509 w 2724735"/>
              <a:gd name="connsiteY54" fmla="*/ 849745 h 1487054"/>
              <a:gd name="connsiteX55" fmla="*/ 2382982 w 2724735"/>
              <a:gd name="connsiteY55" fmla="*/ 886691 h 1487054"/>
              <a:gd name="connsiteX56" fmla="*/ 2392218 w 2724735"/>
              <a:gd name="connsiteY56" fmla="*/ 914400 h 1487054"/>
              <a:gd name="connsiteX57" fmla="*/ 2438400 w 2724735"/>
              <a:gd name="connsiteY57" fmla="*/ 969818 h 1487054"/>
              <a:gd name="connsiteX58" fmla="*/ 2484582 w 2724735"/>
              <a:gd name="connsiteY58" fmla="*/ 1043709 h 1487054"/>
              <a:gd name="connsiteX59" fmla="*/ 2503055 w 2724735"/>
              <a:gd name="connsiteY59" fmla="*/ 1071418 h 1487054"/>
              <a:gd name="connsiteX60" fmla="*/ 2530764 w 2724735"/>
              <a:gd name="connsiteY60" fmla="*/ 1163782 h 1487054"/>
              <a:gd name="connsiteX61" fmla="*/ 2558473 w 2724735"/>
              <a:gd name="connsiteY61" fmla="*/ 1191491 h 1487054"/>
              <a:gd name="connsiteX62" fmla="*/ 2567709 w 2724735"/>
              <a:gd name="connsiteY62" fmla="*/ 1228436 h 1487054"/>
              <a:gd name="connsiteX63" fmla="*/ 2613891 w 2724735"/>
              <a:gd name="connsiteY63" fmla="*/ 1283854 h 1487054"/>
              <a:gd name="connsiteX64" fmla="*/ 2632364 w 2724735"/>
              <a:gd name="connsiteY64" fmla="*/ 1311563 h 1487054"/>
              <a:gd name="connsiteX65" fmla="*/ 2660073 w 2724735"/>
              <a:gd name="connsiteY65" fmla="*/ 1339272 h 1487054"/>
              <a:gd name="connsiteX66" fmla="*/ 2706255 w 2724735"/>
              <a:gd name="connsiteY66" fmla="*/ 1385454 h 1487054"/>
              <a:gd name="connsiteX67" fmla="*/ 2724727 w 2724735"/>
              <a:gd name="connsiteY67" fmla="*/ 1450109 h 148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724735" h="1487054">
                <a:moveTo>
                  <a:pt x="0" y="1487054"/>
                </a:moveTo>
                <a:cubicBezTo>
                  <a:pt x="3079" y="1447030"/>
                  <a:pt x="4803" y="1406879"/>
                  <a:pt x="9236" y="1366982"/>
                </a:cubicBezTo>
                <a:cubicBezTo>
                  <a:pt x="13414" y="1329381"/>
                  <a:pt x="26004" y="1288430"/>
                  <a:pt x="46182" y="1256145"/>
                </a:cubicBezTo>
                <a:cubicBezTo>
                  <a:pt x="54341" y="1243091"/>
                  <a:pt x="64943" y="1231726"/>
                  <a:pt x="73891" y="1219200"/>
                </a:cubicBezTo>
                <a:cubicBezTo>
                  <a:pt x="80343" y="1210167"/>
                  <a:pt x="85140" y="1199919"/>
                  <a:pt x="92364" y="1191491"/>
                </a:cubicBezTo>
                <a:cubicBezTo>
                  <a:pt x="103698" y="1178268"/>
                  <a:pt x="117975" y="1167768"/>
                  <a:pt x="129309" y="1154545"/>
                </a:cubicBezTo>
                <a:cubicBezTo>
                  <a:pt x="162731" y="1115553"/>
                  <a:pt x="128877" y="1133138"/>
                  <a:pt x="175491" y="1117600"/>
                </a:cubicBezTo>
                <a:cubicBezTo>
                  <a:pt x="185979" y="1101869"/>
                  <a:pt x="210219" y="1064399"/>
                  <a:pt x="221673" y="1052945"/>
                </a:cubicBezTo>
                <a:cubicBezTo>
                  <a:pt x="232558" y="1042060"/>
                  <a:pt x="247733" y="1036121"/>
                  <a:pt x="258618" y="1025236"/>
                </a:cubicBezTo>
                <a:cubicBezTo>
                  <a:pt x="269503" y="1014351"/>
                  <a:pt x="276309" y="999979"/>
                  <a:pt x="286327" y="988291"/>
                </a:cubicBezTo>
                <a:cubicBezTo>
                  <a:pt x="294828" y="978373"/>
                  <a:pt x="305535" y="970499"/>
                  <a:pt x="314036" y="960582"/>
                </a:cubicBezTo>
                <a:cubicBezTo>
                  <a:pt x="324055" y="948894"/>
                  <a:pt x="331609" y="935221"/>
                  <a:pt x="341746" y="923636"/>
                </a:cubicBezTo>
                <a:cubicBezTo>
                  <a:pt x="353215" y="910529"/>
                  <a:pt x="367223" y="899798"/>
                  <a:pt x="378691" y="886691"/>
                </a:cubicBezTo>
                <a:cubicBezTo>
                  <a:pt x="388828" y="875106"/>
                  <a:pt x="395515" y="860630"/>
                  <a:pt x="406400" y="849745"/>
                </a:cubicBezTo>
                <a:cubicBezTo>
                  <a:pt x="414249" y="841896"/>
                  <a:pt x="426260" y="839121"/>
                  <a:pt x="434109" y="831272"/>
                </a:cubicBezTo>
                <a:cubicBezTo>
                  <a:pt x="444994" y="820387"/>
                  <a:pt x="451463" y="805717"/>
                  <a:pt x="461818" y="794327"/>
                </a:cubicBezTo>
                <a:cubicBezTo>
                  <a:pt x="482320" y="771775"/>
                  <a:pt x="504921" y="751224"/>
                  <a:pt x="526473" y="729672"/>
                </a:cubicBezTo>
                <a:cubicBezTo>
                  <a:pt x="538788" y="717357"/>
                  <a:pt x="552968" y="706660"/>
                  <a:pt x="563418" y="692727"/>
                </a:cubicBezTo>
                <a:cubicBezTo>
                  <a:pt x="572654" y="680412"/>
                  <a:pt x="580242" y="666667"/>
                  <a:pt x="591127" y="655782"/>
                </a:cubicBezTo>
                <a:cubicBezTo>
                  <a:pt x="602012" y="644897"/>
                  <a:pt x="616385" y="638091"/>
                  <a:pt x="628073" y="628072"/>
                </a:cubicBezTo>
                <a:cubicBezTo>
                  <a:pt x="637990" y="619571"/>
                  <a:pt x="645672" y="608634"/>
                  <a:pt x="655782" y="600363"/>
                </a:cubicBezTo>
                <a:cubicBezTo>
                  <a:pt x="679611" y="580867"/>
                  <a:pt x="707903" y="566715"/>
                  <a:pt x="729673" y="544945"/>
                </a:cubicBezTo>
                <a:cubicBezTo>
                  <a:pt x="738909" y="535709"/>
                  <a:pt x="749111" y="527346"/>
                  <a:pt x="757382" y="517236"/>
                </a:cubicBezTo>
                <a:cubicBezTo>
                  <a:pt x="776878" y="493407"/>
                  <a:pt x="788170" y="461818"/>
                  <a:pt x="812800" y="443345"/>
                </a:cubicBezTo>
                <a:cubicBezTo>
                  <a:pt x="825115" y="434109"/>
                  <a:pt x="838861" y="426521"/>
                  <a:pt x="849746" y="415636"/>
                </a:cubicBezTo>
                <a:cubicBezTo>
                  <a:pt x="918488" y="346895"/>
                  <a:pt x="839860" y="403755"/>
                  <a:pt x="905164" y="360218"/>
                </a:cubicBezTo>
                <a:cubicBezTo>
                  <a:pt x="954422" y="286329"/>
                  <a:pt x="889771" y="375611"/>
                  <a:pt x="951346" y="314036"/>
                </a:cubicBezTo>
                <a:cubicBezTo>
                  <a:pt x="959195" y="306187"/>
                  <a:pt x="961969" y="294176"/>
                  <a:pt x="969818" y="286327"/>
                </a:cubicBezTo>
                <a:cubicBezTo>
                  <a:pt x="980703" y="275442"/>
                  <a:pt x="995373" y="268973"/>
                  <a:pt x="1006764" y="258618"/>
                </a:cubicBezTo>
                <a:cubicBezTo>
                  <a:pt x="1029316" y="238116"/>
                  <a:pt x="1047035" y="212250"/>
                  <a:pt x="1071418" y="193963"/>
                </a:cubicBezTo>
                <a:cubicBezTo>
                  <a:pt x="1083733" y="184727"/>
                  <a:pt x="1097479" y="177139"/>
                  <a:pt x="1108364" y="166254"/>
                </a:cubicBezTo>
                <a:cubicBezTo>
                  <a:pt x="1150699" y="123919"/>
                  <a:pt x="1131451" y="100064"/>
                  <a:pt x="1209964" y="73891"/>
                </a:cubicBezTo>
                <a:cubicBezTo>
                  <a:pt x="1311030" y="40200"/>
                  <a:pt x="1157941" y="93933"/>
                  <a:pt x="1265382" y="46182"/>
                </a:cubicBezTo>
                <a:cubicBezTo>
                  <a:pt x="1324486" y="19914"/>
                  <a:pt x="1310742" y="33810"/>
                  <a:pt x="1366982" y="18472"/>
                </a:cubicBezTo>
                <a:cubicBezTo>
                  <a:pt x="1385768" y="13349"/>
                  <a:pt x="1422400" y="0"/>
                  <a:pt x="1422400" y="0"/>
                </a:cubicBezTo>
                <a:cubicBezTo>
                  <a:pt x="1511492" y="3873"/>
                  <a:pt x="1623863" y="3995"/>
                  <a:pt x="1717964" y="18472"/>
                </a:cubicBezTo>
                <a:cubicBezTo>
                  <a:pt x="1739496" y="21785"/>
                  <a:pt x="1761932" y="30050"/>
                  <a:pt x="1782618" y="36945"/>
                </a:cubicBezTo>
                <a:cubicBezTo>
                  <a:pt x="1791854" y="46181"/>
                  <a:pt x="1799459" y="57408"/>
                  <a:pt x="1810327" y="64654"/>
                </a:cubicBezTo>
                <a:cubicBezTo>
                  <a:pt x="1818428" y="70055"/>
                  <a:pt x="1830433" y="67809"/>
                  <a:pt x="1838036" y="73891"/>
                </a:cubicBezTo>
                <a:cubicBezTo>
                  <a:pt x="1878798" y="106501"/>
                  <a:pt x="1838186" y="93875"/>
                  <a:pt x="1865746" y="129309"/>
                </a:cubicBezTo>
                <a:cubicBezTo>
                  <a:pt x="1881785" y="149930"/>
                  <a:pt x="1906673" y="162990"/>
                  <a:pt x="1921164" y="184727"/>
                </a:cubicBezTo>
                <a:lnTo>
                  <a:pt x="1958109" y="240145"/>
                </a:lnTo>
                <a:cubicBezTo>
                  <a:pt x="2014385" y="324559"/>
                  <a:pt x="1915734" y="174097"/>
                  <a:pt x="2013527" y="341745"/>
                </a:cubicBezTo>
                <a:cubicBezTo>
                  <a:pt x="2021284" y="355042"/>
                  <a:pt x="2032288" y="366164"/>
                  <a:pt x="2041236" y="378691"/>
                </a:cubicBezTo>
                <a:cubicBezTo>
                  <a:pt x="2047688" y="387724"/>
                  <a:pt x="2051860" y="398551"/>
                  <a:pt x="2059709" y="406400"/>
                </a:cubicBezTo>
                <a:cubicBezTo>
                  <a:pt x="2070594" y="417285"/>
                  <a:pt x="2084340" y="424873"/>
                  <a:pt x="2096655" y="434109"/>
                </a:cubicBezTo>
                <a:cubicBezTo>
                  <a:pt x="2140175" y="499392"/>
                  <a:pt x="2085572" y="418594"/>
                  <a:pt x="2142836" y="498763"/>
                </a:cubicBezTo>
                <a:cubicBezTo>
                  <a:pt x="2149288" y="507796"/>
                  <a:pt x="2156345" y="516543"/>
                  <a:pt x="2161309" y="526472"/>
                </a:cubicBezTo>
                <a:cubicBezTo>
                  <a:pt x="2165663" y="535180"/>
                  <a:pt x="2166517" y="545318"/>
                  <a:pt x="2170546" y="554182"/>
                </a:cubicBezTo>
                <a:cubicBezTo>
                  <a:pt x="2200481" y="620039"/>
                  <a:pt x="2197043" y="612400"/>
                  <a:pt x="2225964" y="655782"/>
                </a:cubicBezTo>
                <a:cubicBezTo>
                  <a:pt x="2229043" y="665018"/>
                  <a:pt x="2229800" y="675390"/>
                  <a:pt x="2235200" y="683491"/>
                </a:cubicBezTo>
                <a:cubicBezTo>
                  <a:pt x="2242446" y="694359"/>
                  <a:pt x="2257067" y="699517"/>
                  <a:pt x="2262909" y="711200"/>
                </a:cubicBezTo>
                <a:cubicBezTo>
                  <a:pt x="2269930" y="725241"/>
                  <a:pt x="2263438" y="744320"/>
                  <a:pt x="2272146" y="757382"/>
                </a:cubicBezTo>
                <a:cubicBezTo>
                  <a:pt x="2289052" y="782741"/>
                  <a:pt x="2315249" y="800485"/>
                  <a:pt x="2336800" y="822036"/>
                </a:cubicBezTo>
                <a:cubicBezTo>
                  <a:pt x="2346036" y="831272"/>
                  <a:pt x="2358667" y="838062"/>
                  <a:pt x="2364509" y="849745"/>
                </a:cubicBezTo>
                <a:cubicBezTo>
                  <a:pt x="2370667" y="862060"/>
                  <a:pt x="2377558" y="874035"/>
                  <a:pt x="2382982" y="886691"/>
                </a:cubicBezTo>
                <a:cubicBezTo>
                  <a:pt x="2386817" y="895640"/>
                  <a:pt x="2387864" y="905692"/>
                  <a:pt x="2392218" y="914400"/>
                </a:cubicBezTo>
                <a:cubicBezTo>
                  <a:pt x="2408548" y="947061"/>
                  <a:pt x="2413889" y="941222"/>
                  <a:pt x="2438400" y="969818"/>
                </a:cubicBezTo>
                <a:cubicBezTo>
                  <a:pt x="2476244" y="1013969"/>
                  <a:pt x="2457549" y="996401"/>
                  <a:pt x="2484582" y="1043709"/>
                </a:cubicBezTo>
                <a:cubicBezTo>
                  <a:pt x="2490090" y="1053347"/>
                  <a:pt x="2496897" y="1062182"/>
                  <a:pt x="2503055" y="1071418"/>
                </a:cubicBezTo>
                <a:cubicBezTo>
                  <a:pt x="2507241" y="1088162"/>
                  <a:pt x="2523268" y="1156286"/>
                  <a:pt x="2530764" y="1163782"/>
                </a:cubicBezTo>
                <a:lnTo>
                  <a:pt x="2558473" y="1191491"/>
                </a:lnTo>
                <a:cubicBezTo>
                  <a:pt x="2561552" y="1203806"/>
                  <a:pt x="2562709" y="1216768"/>
                  <a:pt x="2567709" y="1228436"/>
                </a:cubicBezTo>
                <a:cubicBezTo>
                  <a:pt x="2579849" y="1256763"/>
                  <a:pt x="2594310" y="1260357"/>
                  <a:pt x="2613891" y="1283854"/>
                </a:cubicBezTo>
                <a:cubicBezTo>
                  <a:pt x="2620998" y="1292382"/>
                  <a:pt x="2625257" y="1303035"/>
                  <a:pt x="2632364" y="1311563"/>
                </a:cubicBezTo>
                <a:cubicBezTo>
                  <a:pt x="2640726" y="1321598"/>
                  <a:pt x="2652481" y="1328643"/>
                  <a:pt x="2660073" y="1339272"/>
                </a:cubicBezTo>
                <a:cubicBezTo>
                  <a:pt x="2695740" y="1389206"/>
                  <a:pt x="2656405" y="1368838"/>
                  <a:pt x="2706255" y="1385454"/>
                </a:cubicBezTo>
                <a:cubicBezTo>
                  <a:pt x="2725701" y="1443793"/>
                  <a:pt x="2724727" y="1421400"/>
                  <a:pt x="2724727" y="1450109"/>
                </a:cubicBezTo>
              </a:path>
            </a:pathLst>
          </a:custGeom>
          <a:noFill/>
          <a:ln w="28575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77F5F2-4CB2-49FB-9374-6C0D37115E61}"/>
              </a:ext>
            </a:extLst>
          </p:cNvPr>
          <p:cNvSpPr txBox="1"/>
          <p:nvPr/>
        </p:nvSpPr>
        <p:spPr>
          <a:xfrm>
            <a:off x="3841961" y="830366"/>
            <a:ext cx="251327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为每个空格绑定属于哪个实验方法输出的哪个数据，定位信息为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①实验方法（如“有关物质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供试品”）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物质名（如杂质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③数据名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如，“保留时间”、“杂质”、“峰面积“、“色谱图号”等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E56C3E-02AE-495A-ABE0-A42B4B0FA00A}"/>
              </a:ext>
            </a:extLst>
          </p:cNvPr>
          <p:cNvSpPr txBox="1"/>
          <p:nvPr/>
        </p:nvSpPr>
        <p:spPr>
          <a:xfrm>
            <a:off x="5782267" y="3624124"/>
            <a:ext cx="2506257" cy="2447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某实验方法参数（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D99CAEB1-E733-49CF-A12F-9DD7C3D7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57237"/>
              </p:ext>
            </p:extLst>
          </p:nvPr>
        </p:nvGraphicFramePr>
        <p:xfrm>
          <a:off x="5933802" y="3982491"/>
          <a:ext cx="220318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87">
                  <a:extLst>
                    <a:ext uri="{9D8B030D-6E8A-4147-A177-3AD203B41FA5}">
                      <a16:colId xmlns:a16="http://schemas.microsoft.com/office/drawing/2014/main" val="2045022462"/>
                    </a:ext>
                  </a:extLst>
                </a:gridCol>
                <a:gridCol w="566287">
                  <a:extLst>
                    <a:ext uri="{9D8B030D-6E8A-4147-A177-3AD203B41FA5}">
                      <a16:colId xmlns:a16="http://schemas.microsoft.com/office/drawing/2014/main" val="3258971459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1664015538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3626035526"/>
                    </a:ext>
                  </a:extLst>
                </a:gridCol>
              </a:tblGrid>
              <a:tr h="226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物质名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相对保留时间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矫正因子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阈值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6902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SM021102B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38347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SR021102C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4744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SR021102G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421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其它杂质总和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53400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EECF6A7-677A-424F-993B-1392BDAF85C7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096654" y="4514583"/>
            <a:ext cx="1874615" cy="0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7BBF30-565A-4F2C-989C-28F542663530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2096654" y="5126288"/>
            <a:ext cx="1874615" cy="0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7B7235-F54E-49B1-BFAE-7F18FCF404D9}"/>
              </a:ext>
            </a:extLst>
          </p:cNvPr>
          <p:cNvCxnSpPr>
            <a:cxnSpLocks/>
          </p:cNvCxnSpPr>
          <p:nvPr/>
        </p:nvCxnSpPr>
        <p:spPr>
          <a:xfrm>
            <a:off x="2096654" y="5656841"/>
            <a:ext cx="1874615" cy="0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94B36F-D83A-4AA5-83D3-5C66DF5B583D}"/>
              </a:ext>
            </a:extLst>
          </p:cNvPr>
          <p:cNvCxnSpPr>
            <a:cxnSpLocks/>
          </p:cNvCxnSpPr>
          <p:nvPr/>
        </p:nvCxnSpPr>
        <p:spPr>
          <a:xfrm>
            <a:off x="5078413" y="4437639"/>
            <a:ext cx="855389" cy="152400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EFB7355-16BF-43C3-BA04-B73775C0612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90056" y="4437639"/>
            <a:ext cx="843746" cy="535452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086DC9A-30B4-4A7E-AD80-6FBFC21D1F61}"/>
              </a:ext>
            </a:extLst>
          </p:cNvPr>
          <p:cNvCxnSpPr>
            <a:cxnSpLocks/>
          </p:cNvCxnSpPr>
          <p:nvPr/>
        </p:nvCxnSpPr>
        <p:spPr>
          <a:xfrm>
            <a:off x="5090056" y="4437639"/>
            <a:ext cx="843746" cy="947160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F0E5F04-3F42-45BD-861E-B2DE1151D407}"/>
              </a:ext>
            </a:extLst>
          </p:cNvPr>
          <p:cNvCxnSpPr>
            <a:cxnSpLocks/>
          </p:cNvCxnSpPr>
          <p:nvPr/>
        </p:nvCxnSpPr>
        <p:spPr>
          <a:xfrm>
            <a:off x="5078413" y="4437639"/>
            <a:ext cx="855389" cy="1390185"/>
          </a:xfrm>
          <a:prstGeom prst="straightConnector1">
            <a:avLst/>
          </a:prstGeom>
          <a:ln w="28575">
            <a:solidFill>
              <a:srgbClr val="0000F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442DE13-376F-4382-83EB-E732AF34F10E}"/>
              </a:ext>
            </a:extLst>
          </p:cNvPr>
          <p:cNvSpPr txBox="1"/>
          <p:nvPr/>
        </p:nvSpPr>
        <p:spPr>
          <a:xfrm>
            <a:off x="6335516" y="884934"/>
            <a:ext cx="2088047" cy="226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电子文档空格配置库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（配置生成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F535CD-9A1C-43D5-9498-4E5EE82D77F4}"/>
              </a:ext>
            </a:extLst>
          </p:cNvPr>
          <p:cNvSpPr/>
          <p:nvPr/>
        </p:nvSpPr>
        <p:spPr>
          <a:xfrm>
            <a:off x="6641695" y="1540312"/>
            <a:ext cx="163555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F5AA972-1275-41D8-9B9C-011809CF691F}"/>
              </a:ext>
            </a:extLst>
          </p:cNvPr>
          <p:cNvSpPr/>
          <p:nvPr/>
        </p:nvSpPr>
        <p:spPr>
          <a:xfrm>
            <a:off x="6641695" y="1893558"/>
            <a:ext cx="163555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属于哪个实验方法输出的哪个数据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9802F88-B831-4092-95A2-44A3A62BF112}"/>
              </a:ext>
            </a:extLst>
          </p:cNvPr>
          <p:cNvSpPr/>
          <p:nvPr/>
        </p:nvSpPr>
        <p:spPr>
          <a:xfrm>
            <a:off x="6641695" y="2459941"/>
            <a:ext cx="16355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关联控件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4433F93-98A8-477E-B8E3-0C54ED3CC665}"/>
              </a:ext>
            </a:extLst>
          </p:cNvPr>
          <p:cNvSpPr txBox="1"/>
          <p:nvPr/>
        </p:nvSpPr>
        <p:spPr>
          <a:xfrm>
            <a:off x="2669243" y="4036292"/>
            <a:ext cx="64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258DD22-B750-4DE7-9548-07F9A65CBC55}"/>
              </a:ext>
            </a:extLst>
          </p:cNvPr>
          <p:cNvSpPr txBox="1"/>
          <p:nvPr/>
        </p:nvSpPr>
        <p:spPr>
          <a:xfrm>
            <a:off x="2664627" y="4678217"/>
            <a:ext cx="64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010CAEA-54A1-48AD-9CBA-779E29606B1E}"/>
              </a:ext>
            </a:extLst>
          </p:cNvPr>
          <p:cNvSpPr txBox="1"/>
          <p:nvPr/>
        </p:nvSpPr>
        <p:spPr>
          <a:xfrm>
            <a:off x="2660011" y="5310904"/>
            <a:ext cx="647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A42B3E7-54C7-4B86-BA01-6BC16435FE00}"/>
              </a:ext>
            </a:extLst>
          </p:cNvPr>
          <p:cNvSpPr/>
          <p:nvPr/>
        </p:nvSpPr>
        <p:spPr>
          <a:xfrm>
            <a:off x="3726236" y="2124364"/>
            <a:ext cx="5227960" cy="2740309"/>
          </a:xfrm>
          <a:custGeom>
            <a:avLst/>
            <a:gdLst>
              <a:gd name="connsiteX0" fmla="*/ 2456872 w 2559091"/>
              <a:gd name="connsiteY0" fmla="*/ 2299894 h 2299894"/>
              <a:gd name="connsiteX1" fmla="*/ 2373745 w 2559091"/>
              <a:gd name="connsiteY1" fmla="*/ 2226003 h 2299894"/>
              <a:gd name="connsiteX2" fmla="*/ 2355272 w 2559091"/>
              <a:gd name="connsiteY2" fmla="*/ 2198294 h 2299894"/>
              <a:gd name="connsiteX3" fmla="*/ 2318327 w 2559091"/>
              <a:gd name="connsiteY3" fmla="*/ 2142876 h 2299894"/>
              <a:gd name="connsiteX4" fmla="*/ 2309090 w 2559091"/>
              <a:gd name="connsiteY4" fmla="*/ 2105930 h 2299894"/>
              <a:gd name="connsiteX5" fmla="*/ 2207490 w 2559091"/>
              <a:gd name="connsiteY5" fmla="*/ 2032039 h 2299894"/>
              <a:gd name="connsiteX6" fmla="*/ 2133600 w 2559091"/>
              <a:gd name="connsiteY6" fmla="*/ 1958148 h 2299894"/>
              <a:gd name="connsiteX7" fmla="*/ 2068945 w 2559091"/>
              <a:gd name="connsiteY7" fmla="*/ 1902730 h 2299894"/>
              <a:gd name="connsiteX8" fmla="*/ 2032000 w 2559091"/>
              <a:gd name="connsiteY8" fmla="*/ 1893494 h 2299894"/>
              <a:gd name="connsiteX9" fmla="*/ 1976581 w 2559091"/>
              <a:gd name="connsiteY9" fmla="*/ 1847312 h 2299894"/>
              <a:gd name="connsiteX10" fmla="*/ 1948872 w 2559091"/>
              <a:gd name="connsiteY10" fmla="*/ 1828839 h 2299894"/>
              <a:gd name="connsiteX11" fmla="*/ 1911927 w 2559091"/>
              <a:gd name="connsiteY11" fmla="*/ 1791894 h 2299894"/>
              <a:gd name="connsiteX12" fmla="*/ 1874981 w 2559091"/>
              <a:gd name="connsiteY12" fmla="*/ 1764185 h 2299894"/>
              <a:gd name="connsiteX13" fmla="*/ 1810327 w 2559091"/>
              <a:gd name="connsiteY13" fmla="*/ 1727239 h 2299894"/>
              <a:gd name="connsiteX14" fmla="*/ 1782618 w 2559091"/>
              <a:gd name="connsiteY14" fmla="*/ 1718003 h 2299894"/>
              <a:gd name="connsiteX15" fmla="*/ 1690254 w 2559091"/>
              <a:gd name="connsiteY15" fmla="*/ 1653348 h 2299894"/>
              <a:gd name="connsiteX16" fmla="*/ 1662545 w 2559091"/>
              <a:gd name="connsiteY16" fmla="*/ 1625639 h 2299894"/>
              <a:gd name="connsiteX17" fmla="*/ 1625600 w 2559091"/>
              <a:gd name="connsiteY17" fmla="*/ 1607166 h 2299894"/>
              <a:gd name="connsiteX18" fmla="*/ 1597890 w 2559091"/>
              <a:gd name="connsiteY18" fmla="*/ 1588694 h 2299894"/>
              <a:gd name="connsiteX19" fmla="*/ 1560945 w 2559091"/>
              <a:gd name="connsiteY19" fmla="*/ 1560985 h 2299894"/>
              <a:gd name="connsiteX20" fmla="*/ 1533236 w 2559091"/>
              <a:gd name="connsiteY20" fmla="*/ 1533276 h 2299894"/>
              <a:gd name="connsiteX21" fmla="*/ 1496290 w 2559091"/>
              <a:gd name="connsiteY21" fmla="*/ 1514803 h 2299894"/>
              <a:gd name="connsiteX22" fmla="*/ 1440872 w 2559091"/>
              <a:gd name="connsiteY22" fmla="*/ 1487094 h 2299894"/>
              <a:gd name="connsiteX23" fmla="*/ 1348509 w 2559091"/>
              <a:gd name="connsiteY23" fmla="*/ 1422439 h 2299894"/>
              <a:gd name="connsiteX24" fmla="*/ 1320800 w 2559091"/>
              <a:gd name="connsiteY24" fmla="*/ 1394730 h 2299894"/>
              <a:gd name="connsiteX25" fmla="*/ 1283854 w 2559091"/>
              <a:gd name="connsiteY25" fmla="*/ 1385494 h 2299894"/>
              <a:gd name="connsiteX26" fmla="*/ 1228436 w 2559091"/>
              <a:gd name="connsiteY26" fmla="*/ 1348548 h 2299894"/>
              <a:gd name="connsiteX27" fmla="*/ 1163781 w 2559091"/>
              <a:gd name="connsiteY27" fmla="*/ 1302366 h 2299894"/>
              <a:gd name="connsiteX28" fmla="*/ 1126836 w 2559091"/>
              <a:gd name="connsiteY28" fmla="*/ 1283894 h 2299894"/>
              <a:gd name="connsiteX29" fmla="*/ 1099127 w 2559091"/>
              <a:gd name="connsiteY29" fmla="*/ 1265421 h 2299894"/>
              <a:gd name="connsiteX30" fmla="*/ 1034472 w 2559091"/>
              <a:gd name="connsiteY30" fmla="*/ 1246948 h 2299894"/>
              <a:gd name="connsiteX31" fmla="*/ 1006763 w 2559091"/>
              <a:gd name="connsiteY31" fmla="*/ 1228476 h 2299894"/>
              <a:gd name="connsiteX32" fmla="*/ 942109 w 2559091"/>
              <a:gd name="connsiteY32" fmla="*/ 1191530 h 2299894"/>
              <a:gd name="connsiteX33" fmla="*/ 877454 w 2559091"/>
              <a:gd name="connsiteY33" fmla="*/ 1145348 h 2299894"/>
              <a:gd name="connsiteX34" fmla="*/ 840509 w 2559091"/>
              <a:gd name="connsiteY34" fmla="*/ 1136112 h 2299894"/>
              <a:gd name="connsiteX35" fmla="*/ 748145 w 2559091"/>
              <a:gd name="connsiteY35" fmla="*/ 1089930 h 2299894"/>
              <a:gd name="connsiteX36" fmla="*/ 692727 w 2559091"/>
              <a:gd name="connsiteY36" fmla="*/ 1052985 h 2299894"/>
              <a:gd name="connsiteX37" fmla="*/ 655781 w 2559091"/>
              <a:gd name="connsiteY37" fmla="*/ 1025276 h 2299894"/>
              <a:gd name="connsiteX38" fmla="*/ 628072 w 2559091"/>
              <a:gd name="connsiteY38" fmla="*/ 997566 h 2299894"/>
              <a:gd name="connsiteX39" fmla="*/ 591127 w 2559091"/>
              <a:gd name="connsiteY39" fmla="*/ 988330 h 2299894"/>
              <a:gd name="connsiteX40" fmla="*/ 544945 w 2559091"/>
              <a:gd name="connsiteY40" fmla="*/ 951385 h 2299894"/>
              <a:gd name="connsiteX41" fmla="*/ 508000 w 2559091"/>
              <a:gd name="connsiteY41" fmla="*/ 923676 h 2299894"/>
              <a:gd name="connsiteX42" fmla="*/ 471054 w 2559091"/>
              <a:gd name="connsiteY42" fmla="*/ 905203 h 2299894"/>
              <a:gd name="connsiteX43" fmla="*/ 415636 w 2559091"/>
              <a:gd name="connsiteY43" fmla="*/ 859021 h 2299894"/>
              <a:gd name="connsiteX44" fmla="*/ 360218 w 2559091"/>
              <a:gd name="connsiteY44" fmla="*/ 831312 h 2299894"/>
              <a:gd name="connsiteX45" fmla="*/ 323272 w 2559091"/>
              <a:gd name="connsiteY45" fmla="*/ 803603 h 2299894"/>
              <a:gd name="connsiteX46" fmla="*/ 295563 w 2559091"/>
              <a:gd name="connsiteY46" fmla="*/ 775894 h 2299894"/>
              <a:gd name="connsiteX47" fmla="*/ 240145 w 2559091"/>
              <a:gd name="connsiteY47" fmla="*/ 738948 h 2299894"/>
              <a:gd name="connsiteX48" fmla="*/ 212436 w 2559091"/>
              <a:gd name="connsiteY48" fmla="*/ 720476 h 2299894"/>
              <a:gd name="connsiteX49" fmla="*/ 193963 w 2559091"/>
              <a:gd name="connsiteY49" fmla="*/ 692766 h 2299894"/>
              <a:gd name="connsiteX50" fmla="*/ 166254 w 2559091"/>
              <a:gd name="connsiteY50" fmla="*/ 674294 h 2299894"/>
              <a:gd name="connsiteX51" fmla="*/ 129309 w 2559091"/>
              <a:gd name="connsiteY51" fmla="*/ 618876 h 2299894"/>
              <a:gd name="connsiteX52" fmla="*/ 92363 w 2559091"/>
              <a:gd name="connsiteY52" fmla="*/ 563457 h 2299894"/>
              <a:gd name="connsiteX53" fmla="*/ 73890 w 2559091"/>
              <a:gd name="connsiteY53" fmla="*/ 535748 h 2299894"/>
              <a:gd name="connsiteX54" fmla="*/ 55418 w 2559091"/>
              <a:gd name="connsiteY54" fmla="*/ 508039 h 2299894"/>
              <a:gd name="connsiteX55" fmla="*/ 27709 w 2559091"/>
              <a:gd name="connsiteY55" fmla="*/ 489566 h 2299894"/>
              <a:gd name="connsiteX56" fmla="*/ 9236 w 2559091"/>
              <a:gd name="connsiteY56" fmla="*/ 434148 h 2299894"/>
              <a:gd name="connsiteX57" fmla="*/ 0 w 2559091"/>
              <a:gd name="connsiteY57" fmla="*/ 406439 h 2299894"/>
              <a:gd name="connsiteX58" fmla="*/ 9236 w 2559091"/>
              <a:gd name="connsiteY58" fmla="*/ 360257 h 2299894"/>
              <a:gd name="connsiteX59" fmla="*/ 18472 w 2559091"/>
              <a:gd name="connsiteY59" fmla="*/ 332548 h 2299894"/>
              <a:gd name="connsiteX60" fmla="*/ 46181 w 2559091"/>
              <a:gd name="connsiteY60" fmla="*/ 323312 h 2299894"/>
              <a:gd name="connsiteX61" fmla="*/ 138545 w 2559091"/>
              <a:gd name="connsiteY61" fmla="*/ 286366 h 2299894"/>
              <a:gd name="connsiteX62" fmla="*/ 193963 w 2559091"/>
              <a:gd name="connsiteY62" fmla="*/ 267894 h 2299894"/>
              <a:gd name="connsiteX63" fmla="*/ 221672 w 2559091"/>
              <a:gd name="connsiteY63" fmla="*/ 258657 h 2299894"/>
              <a:gd name="connsiteX64" fmla="*/ 286327 w 2559091"/>
              <a:gd name="connsiteY64" fmla="*/ 249421 h 2299894"/>
              <a:gd name="connsiteX65" fmla="*/ 360218 w 2559091"/>
              <a:gd name="connsiteY65" fmla="*/ 240185 h 2299894"/>
              <a:gd name="connsiteX66" fmla="*/ 406400 w 2559091"/>
              <a:gd name="connsiteY66" fmla="*/ 230948 h 2299894"/>
              <a:gd name="connsiteX67" fmla="*/ 517236 w 2559091"/>
              <a:gd name="connsiteY67" fmla="*/ 221712 h 2299894"/>
              <a:gd name="connsiteX68" fmla="*/ 600363 w 2559091"/>
              <a:gd name="connsiteY68" fmla="*/ 212476 h 2299894"/>
              <a:gd name="connsiteX69" fmla="*/ 766618 w 2559091"/>
              <a:gd name="connsiteY69" fmla="*/ 203239 h 2299894"/>
              <a:gd name="connsiteX70" fmla="*/ 1016000 w 2559091"/>
              <a:gd name="connsiteY70" fmla="*/ 184766 h 2299894"/>
              <a:gd name="connsiteX71" fmla="*/ 1062181 w 2559091"/>
              <a:gd name="connsiteY71" fmla="*/ 175530 h 2299894"/>
              <a:gd name="connsiteX72" fmla="*/ 1117600 w 2559091"/>
              <a:gd name="connsiteY72" fmla="*/ 166294 h 2299894"/>
              <a:gd name="connsiteX73" fmla="*/ 1163781 w 2559091"/>
              <a:gd name="connsiteY73" fmla="*/ 157057 h 2299894"/>
              <a:gd name="connsiteX74" fmla="*/ 1597890 w 2559091"/>
              <a:gd name="connsiteY74" fmla="*/ 138585 h 2299894"/>
              <a:gd name="connsiteX75" fmla="*/ 1773381 w 2559091"/>
              <a:gd name="connsiteY75" fmla="*/ 110876 h 2299894"/>
              <a:gd name="connsiteX76" fmla="*/ 1847272 w 2559091"/>
              <a:gd name="connsiteY76" fmla="*/ 92403 h 2299894"/>
              <a:gd name="connsiteX77" fmla="*/ 1911927 w 2559091"/>
              <a:gd name="connsiteY77" fmla="*/ 64694 h 2299894"/>
              <a:gd name="connsiteX78" fmla="*/ 1967345 w 2559091"/>
              <a:gd name="connsiteY78" fmla="*/ 55457 h 2299894"/>
              <a:gd name="connsiteX79" fmla="*/ 2013527 w 2559091"/>
              <a:gd name="connsiteY79" fmla="*/ 46221 h 2299894"/>
              <a:gd name="connsiteX80" fmla="*/ 2050472 w 2559091"/>
              <a:gd name="connsiteY80" fmla="*/ 36985 h 2299894"/>
              <a:gd name="connsiteX81" fmla="*/ 2225963 w 2559091"/>
              <a:gd name="connsiteY81" fmla="*/ 9276 h 2299894"/>
              <a:gd name="connsiteX82" fmla="*/ 2558472 w 2559091"/>
              <a:gd name="connsiteY82" fmla="*/ 39 h 2299894"/>
              <a:gd name="connsiteX83" fmla="*/ 2549236 w 2559091"/>
              <a:gd name="connsiteY83" fmla="*/ 39 h 2299894"/>
              <a:gd name="connsiteX0" fmla="*/ 2456872 w 2558477"/>
              <a:gd name="connsiteY0" fmla="*/ 2299894 h 2299894"/>
              <a:gd name="connsiteX1" fmla="*/ 2373745 w 2558477"/>
              <a:gd name="connsiteY1" fmla="*/ 2226003 h 2299894"/>
              <a:gd name="connsiteX2" fmla="*/ 2355272 w 2558477"/>
              <a:gd name="connsiteY2" fmla="*/ 2198294 h 2299894"/>
              <a:gd name="connsiteX3" fmla="*/ 2318327 w 2558477"/>
              <a:gd name="connsiteY3" fmla="*/ 2142876 h 2299894"/>
              <a:gd name="connsiteX4" fmla="*/ 2309090 w 2558477"/>
              <a:gd name="connsiteY4" fmla="*/ 2105930 h 2299894"/>
              <a:gd name="connsiteX5" fmla="*/ 2207490 w 2558477"/>
              <a:gd name="connsiteY5" fmla="*/ 2032039 h 2299894"/>
              <a:gd name="connsiteX6" fmla="*/ 2133600 w 2558477"/>
              <a:gd name="connsiteY6" fmla="*/ 1958148 h 2299894"/>
              <a:gd name="connsiteX7" fmla="*/ 2068945 w 2558477"/>
              <a:gd name="connsiteY7" fmla="*/ 1902730 h 2299894"/>
              <a:gd name="connsiteX8" fmla="*/ 2032000 w 2558477"/>
              <a:gd name="connsiteY8" fmla="*/ 1893494 h 2299894"/>
              <a:gd name="connsiteX9" fmla="*/ 1976581 w 2558477"/>
              <a:gd name="connsiteY9" fmla="*/ 1847312 h 2299894"/>
              <a:gd name="connsiteX10" fmla="*/ 1948872 w 2558477"/>
              <a:gd name="connsiteY10" fmla="*/ 1828839 h 2299894"/>
              <a:gd name="connsiteX11" fmla="*/ 1911927 w 2558477"/>
              <a:gd name="connsiteY11" fmla="*/ 1791894 h 2299894"/>
              <a:gd name="connsiteX12" fmla="*/ 1874981 w 2558477"/>
              <a:gd name="connsiteY12" fmla="*/ 1764185 h 2299894"/>
              <a:gd name="connsiteX13" fmla="*/ 1810327 w 2558477"/>
              <a:gd name="connsiteY13" fmla="*/ 1727239 h 2299894"/>
              <a:gd name="connsiteX14" fmla="*/ 1782618 w 2558477"/>
              <a:gd name="connsiteY14" fmla="*/ 1718003 h 2299894"/>
              <a:gd name="connsiteX15" fmla="*/ 1690254 w 2558477"/>
              <a:gd name="connsiteY15" fmla="*/ 1653348 h 2299894"/>
              <a:gd name="connsiteX16" fmla="*/ 1662545 w 2558477"/>
              <a:gd name="connsiteY16" fmla="*/ 1625639 h 2299894"/>
              <a:gd name="connsiteX17" fmla="*/ 1625600 w 2558477"/>
              <a:gd name="connsiteY17" fmla="*/ 1607166 h 2299894"/>
              <a:gd name="connsiteX18" fmla="*/ 1597890 w 2558477"/>
              <a:gd name="connsiteY18" fmla="*/ 1588694 h 2299894"/>
              <a:gd name="connsiteX19" fmla="*/ 1560945 w 2558477"/>
              <a:gd name="connsiteY19" fmla="*/ 1560985 h 2299894"/>
              <a:gd name="connsiteX20" fmla="*/ 1533236 w 2558477"/>
              <a:gd name="connsiteY20" fmla="*/ 1533276 h 2299894"/>
              <a:gd name="connsiteX21" fmla="*/ 1496290 w 2558477"/>
              <a:gd name="connsiteY21" fmla="*/ 1514803 h 2299894"/>
              <a:gd name="connsiteX22" fmla="*/ 1440872 w 2558477"/>
              <a:gd name="connsiteY22" fmla="*/ 1487094 h 2299894"/>
              <a:gd name="connsiteX23" fmla="*/ 1348509 w 2558477"/>
              <a:gd name="connsiteY23" fmla="*/ 1422439 h 2299894"/>
              <a:gd name="connsiteX24" fmla="*/ 1320800 w 2558477"/>
              <a:gd name="connsiteY24" fmla="*/ 1394730 h 2299894"/>
              <a:gd name="connsiteX25" fmla="*/ 1283854 w 2558477"/>
              <a:gd name="connsiteY25" fmla="*/ 1385494 h 2299894"/>
              <a:gd name="connsiteX26" fmla="*/ 1228436 w 2558477"/>
              <a:gd name="connsiteY26" fmla="*/ 1348548 h 2299894"/>
              <a:gd name="connsiteX27" fmla="*/ 1163781 w 2558477"/>
              <a:gd name="connsiteY27" fmla="*/ 1302366 h 2299894"/>
              <a:gd name="connsiteX28" fmla="*/ 1126836 w 2558477"/>
              <a:gd name="connsiteY28" fmla="*/ 1283894 h 2299894"/>
              <a:gd name="connsiteX29" fmla="*/ 1099127 w 2558477"/>
              <a:gd name="connsiteY29" fmla="*/ 1265421 h 2299894"/>
              <a:gd name="connsiteX30" fmla="*/ 1034472 w 2558477"/>
              <a:gd name="connsiteY30" fmla="*/ 1246948 h 2299894"/>
              <a:gd name="connsiteX31" fmla="*/ 1006763 w 2558477"/>
              <a:gd name="connsiteY31" fmla="*/ 1228476 h 2299894"/>
              <a:gd name="connsiteX32" fmla="*/ 942109 w 2558477"/>
              <a:gd name="connsiteY32" fmla="*/ 1191530 h 2299894"/>
              <a:gd name="connsiteX33" fmla="*/ 877454 w 2558477"/>
              <a:gd name="connsiteY33" fmla="*/ 1145348 h 2299894"/>
              <a:gd name="connsiteX34" fmla="*/ 840509 w 2558477"/>
              <a:gd name="connsiteY34" fmla="*/ 1136112 h 2299894"/>
              <a:gd name="connsiteX35" fmla="*/ 748145 w 2558477"/>
              <a:gd name="connsiteY35" fmla="*/ 1089930 h 2299894"/>
              <a:gd name="connsiteX36" fmla="*/ 692727 w 2558477"/>
              <a:gd name="connsiteY36" fmla="*/ 1052985 h 2299894"/>
              <a:gd name="connsiteX37" fmla="*/ 655781 w 2558477"/>
              <a:gd name="connsiteY37" fmla="*/ 1025276 h 2299894"/>
              <a:gd name="connsiteX38" fmla="*/ 628072 w 2558477"/>
              <a:gd name="connsiteY38" fmla="*/ 997566 h 2299894"/>
              <a:gd name="connsiteX39" fmla="*/ 591127 w 2558477"/>
              <a:gd name="connsiteY39" fmla="*/ 988330 h 2299894"/>
              <a:gd name="connsiteX40" fmla="*/ 544945 w 2558477"/>
              <a:gd name="connsiteY40" fmla="*/ 951385 h 2299894"/>
              <a:gd name="connsiteX41" fmla="*/ 508000 w 2558477"/>
              <a:gd name="connsiteY41" fmla="*/ 923676 h 2299894"/>
              <a:gd name="connsiteX42" fmla="*/ 471054 w 2558477"/>
              <a:gd name="connsiteY42" fmla="*/ 905203 h 2299894"/>
              <a:gd name="connsiteX43" fmla="*/ 415636 w 2558477"/>
              <a:gd name="connsiteY43" fmla="*/ 859021 h 2299894"/>
              <a:gd name="connsiteX44" fmla="*/ 360218 w 2558477"/>
              <a:gd name="connsiteY44" fmla="*/ 831312 h 2299894"/>
              <a:gd name="connsiteX45" fmla="*/ 323272 w 2558477"/>
              <a:gd name="connsiteY45" fmla="*/ 803603 h 2299894"/>
              <a:gd name="connsiteX46" fmla="*/ 295563 w 2558477"/>
              <a:gd name="connsiteY46" fmla="*/ 775894 h 2299894"/>
              <a:gd name="connsiteX47" fmla="*/ 240145 w 2558477"/>
              <a:gd name="connsiteY47" fmla="*/ 738948 h 2299894"/>
              <a:gd name="connsiteX48" fmla="*/ 212436 w 2558477"/>
              <a:gd name="connsiteY48" fmla="*/ 720476 h 2299894"/>
              <a:gd name="connsiteX49" fmla="*/ 193963 w 2558477"/>
              <a:gd name="connsiteY49" fmla="*/ 692766 h 2299894"/>
              <a:gd name="connsiteX50" fmla="*/ 166254 w 2558477"/>
              <a:gd name="connsiteY50" fmla="*/ 674294 h 2299894"/>
              <a:gd name="connsiteX51" fmla="*/ 129309 w 2558477"/>
              <a:gd name="connsiteY51" fmla="*/ 618876 h 2299894"/>
              <a:gd name="connsiteX52" fmla="*/ 92363 w 2558477"/>
              <a:gd name="connsiteY52" fmla="*/ 563457 h 2299894"/>
              <a:gd name="connsiteX53" fmla="*/ 73890 w 2558477"/>
              <a:gd name="connsiteY53" fmla="*/ 535748 h 2299894"/>
              <a:gd name="connsiteX54" fmla="*/ 55418 w 2558477"/>
              <a:gd name="connsiteY54" fmla="*/ 508039 h 2299894"/>
              <a:gd name="connsiteX55" fmla="*/ 27709 w 2558477"/>
              <a:gd name="connsiteY55" fmla="*/ 489566 h 2299894"/>
              <a:gd name="connsiteX56" fmla="*/ 9236 w 2558477"/>
              <a:gd name="connsiteY56" fmla="*/ 434148 h 2299894"/>
              <a:gd name="connsiteX57" fmla="*/ 0 w 2558477"/>
              <a:gd name="connsiteY57" fmla="*/ 406439 h 2299894"/>
              <a:gd name="connsiteX58" fmla="*/ 9236 w 2558477"/>
              <a:gd name="connsiteY58" fmla="*/ 360257 h 2299894"/>
              <a:gd name="connsiteX59" fmla="*/ 18472 w 2558477"/>
              <a:gd name="connsiteY59" fmla="*/ 332548 h 2299894"/>
              <a:gd name="connsiteX60" fmla="*/ 46181 w 2558477"/>
              <a:gd name="connsiteY60" fmla="*/ 323312 h 2299894"/>
              <a:gd name="connsiteX61" fmla="*/ 138545 w 2558477"/>
              <a:gd name="connsiteY61" fmla="*/ 286366 h 2299894"/>
              <a:gd name="connsiteX62" fmla="*/ 193963 w 2558477"/>
              <a:gd name="connsiteY62" fmla="*/ 267894 h 2299894"/>
              <a:gd name="connsiteX63" fmla="*/ 221672 w 2558477"/>
              <a:gd name="connsiteY63" fmla="*/ 258657 h 2299894"/>
              <a:gd name="connsiteX64" fmla="*/ 286327 w 2558477"/>
              <a:gd name="connsiteY64" fmla="*/ 249421 h 2299894"/>
              <a:gd name="connsiteX65" fmla="*/ 360218 w 2558477"/>
              <a:gd name="connsiteY65" fmla="*/ 240185 h 2299894"/>
              <a:gd name="connsiteX66" fmla="*/ 406400 w 2558477"/>
              <a:gd name="connsiteY66" fmla="*/ 230948 h 2299894"/>
              <a:gd name="connsiteX67" fmla="*/ 517236 w 2558477"/>
              <a:gd name="connsiteY67" fmla="*/ 221712 h 2299894"/>
              <a:gd name="connsiteX68" fmla="*/ 600363 w 2558477"/>
              <a:gd name="connsiteY68" fmla="*/ 212476 h 2299894"/>
              <a:gd name="connsiteX69" fmla="*/ 766618 w 2558477"/>
              <a:gd name="connsiteY69" fmla="*/ 203239 h 2299894"/>
              <a:gd name="connsiteX70" fmla="*/ 1016000 w 2558477"/>
              <a:gd name="connsiteY70" fmla="*/ 184766 h 2299894"/>
              <a:gd name="connsiteX71" fmla="*/ 1062181 w 2558477"/>
              <a:gd name="connsiteY71" fmla="*/ 175530 h 2299894"/>
              <a:gd name="connsiteX72" fmla="*/ 1117600 w 2558477"/>
              <a:gd name="connsiteY72" fmla="*/ 166294 h 2299894"/>
              <a:gd name="connsiteX73" fmla="*/ 1163781 w 2558477"/>
              <a:gd name="connsiteY73" fmla="*/ 157057 h 2299894"/>
              <a:gd name="connsiteX74" fmla="*/ 1597890 w 2558477"/>
              <a:gd name="connsiteY74" fmla="*/ 138585 h 2299894"/>
              <a:gd name="connsiteX75" fmla="*/ 1773381 w 2558477"/>
              <a:gd name="connsiteY75" fmla="*/ 110876 h 2299894"/>
              <a:gd name="connsiteX76" fmla="*/ 1847272 w 2558477"/>
              <a:gd name="connsiteY76" fmla="*/ 92403 h 2299894"/>
              <a:gd name="connsiteX77" fmla="*/ 1911927 w 2558477"/>
              <a:gd name="connsiteY77" fmla="*/ 64694 h 2299894"/>
              <a:gd name="connsiteX78" fmla="*/ 1967345 w 2558477"/>
              <a:gd name="connsiteY78" fmla="*/ 55457 h 2299894"/>
              <a:gd name="connsiteX79" fmla="*/ 2013527 w 2558477"/>
              <a:gd name="connsiteY79" fmla="*/ 46221 h 2299894"/>
              <a:gd name="connsiteX80" fmla="*/ 2050472 w 2558477"/>
              <a:gd name="connsiteY80" fmla="*/ 36985 h 2299894"/>
              <a:gd name="connsiteX81" fmla="*/ 2225963 w 2558477"/>
              <a:gd name="connsiteY81" fmla="*/ 9276 h 2299894"/>
              <a:gd name="connsiteX82" fmla="*/ 2558472 w 2558477"/>
              <a:gd name="connsiteY82" fmla="*/ 39 h 2299894"/>
              <a:gd name="connsiteX83" fmla="*/ 1247052 w 2558477"/>
              <a:gd name="connsiteY83" fmla="*/ 39 h 2299894"/>
              <a:gd name="connsiteX0" fmla="*/ 2456872 w 2456872"/>
              <a:gd name="connsiteY0" fmla="*/ 2299855 h 2299855"/>
              <a:gd name="connsiteX1" fmla="*/ 2373745 w 2456872"/>
              <a:gd name="connsiteY1" fmla="*/ 2225964 h 2299855"/>
              <a:gd name="connsiteX2" fmla="*/ 2355272 w 2456872"/>
              <a:gd name="connsiteY2" fmla="*/ 2198255 h 2299855"/>
              <a:gd name="connsiteX3" fmla="*/ 2318327 w 2456872"/>
              <a:gd name="connsiteY3" fmla="*/ 2142837 h 2299855"/>
              <a:gd name="connsiteX4" fmla="*/ 2309090 w 2456872"/>
              <a:gd name="connsiteY4" fmla="*/ 2105891 h 2299855"/>
              <a:gd name="connsiteX5" fmla="*/ 2207490 w 2456872"/>
              <a:gd name="connsiteY5" fmla="*/ 2032000 h 2299855"/>
              <a:gd name="connsiteX6" fmla="*/ 2133600 w 2456872"/>
              <a:gd name="connsiteY6" fmla="*/ 1958109 h 2299855"/>
              <a:gd name="connsiteX7" fmla="*/ 2068945 w 2456872"/>
              <a:gd name="connsiteY7" fmla="*/ 1902691 h 2299855"/>
              <a:gd name="connsiteX8" fmla="*/ 2032000 w 2456872"/>
              <a:gd name="connsiteY8" fmla="*/ 1893455 h 2299855"/>
              <a:gd name="connsiteX9" fmla="*/ 1976581 w 2456872"/>
              <a:gd name="connsiteY9" fmla="*/ 1847273 h 2299855"/>
              <a:gd name="connsiteX10" fmla="*/ 1948872 w 2456872"/>
              <a:gd name="connsiteY10" fmla="*/ 1828800 h 2299855"/>
              <a:gd name="connsiteX11" fmla="*/ 1911927 w 2456872"/>
              <a:gd name="connsiteY11" fmla="*/ 1791855 h 2299855"/>
              <a:gd name="connsiteX12" fmla="*/ 1874981 w 2456872"/>
              <a:gd name="connsiteY12" fmla="*/ 1764146 h 2299855"/>
              <a:gd name="connsiteX13" fmla="*/ 1810327 w 2456872"/>
              <a:gd name="connsiteY13" fmla="*/ 1727200 h 2299855"/>
              <a:gd name="connsiteX14" fmla="*/ 1782618 w 2456872"/>
              <a:gd name="connsiteY14" fmla="*/ 1717964 h 2299855"/>
              <a:gd name="connsiteX15" fmla="*/ 1690254 w 2456872"/>
              <a:gd name="connsiteY15" fmla="*/ 1653309 h 2299855"/>
              <a:gd name="connsiteX16" fmla="*/ 1662545 w 2456872"/>
              <a:gd name="connsiteY16" fmla="*/ 1625600 h 2299855"/>
              <a:gd name="connsiteX17" fmla="*/ 1625600 w 2456872"/>
              <a:gd name="connsiteY17" fmla="*/ 1607127 h 2299855"/>
              <a:gd name="connsiteX18" fmla="*/ 1597890 w 2456872"/>
              <a:gd name="connsiteY18" fmla="*/ 1588655 h 2299855"/>
              <a:gd name="connsiteX19" fmla="*/ 1560945 w 2456872"/>
              <a:gd name="connsiteY19" fmla="*/ 1560946 h 2299855"/>
              <a:gd name="connsiteX20" fmla="*/ 1533236 w 2456872"/>
              <a:gd name="connsiteY20" fmla="*/ 1533237 h 2299855"/>
              <a:gd name="connsiteX21" fmla="*/ 1496290 w 2456872"/>
              <a:gd name="connsiteY21" fmla="*/ 1514764 h 2299855"/>
              <a:gd name="connsiteX22" fmla="*/ 1440872 w 2456872"/>
              <a:gd name="connsiteY22" fmla="*/ 1487055 h 2299855"/>
              <a:gd name="connsiteX23" fmla="*/ 1348509 w 2456872"/>
              <a:gd name="connsiteY23" fmla="*/ 1422400 h 2299855"/>
              <a:gd name="connsiteX24" fmla="*/ 1320800 w 2456872"/>
              <a:gd name="connsiteY24" fmla="*/ 1394691 h 2299855"/>
              <a:gd name="connsiteX25" fmla="*/ 1283854 w 2456872"/>
              <a:gd name="connsiteY25" fmla="*/ 1385455 h 2299855"/>
              <a:gd name="connsiteX26" fmla="*/ 1228436 w 2456872"/>
              <a:gd name="connsiteY26" fmla="*/ 1348509 h 2299855"/>
              <a:gd name="connsiteX27" fmla="*/ 1163781 w 2456872"/>
              <a:gd name="connsiteY27" fmla="*/ 1302327 h 2299855"/>
              <a:gd name="connsiteX28" fmla="*/ 1126836 w 2456872"/>
              <a:gd name="connsiteY28" fmla="*/ 1283855 h 2299855"/>
              <a:gd name="connsiteX29" fmla="*/ 1099127 w 2456872"/>
              <a:gd name="connsiteY29" fmla="*/ 1265382 h 2299855"/>
              <a:gd name="connsiteX30" fmla="*/ 1034472 w 2456872"/>
              <a:gd name="connsiteY30" fmla="*/ 1246909 h 2299855"/>
              <a:gd name="connsiteX31" fmla="*/ 1006763 w 2456872"/>
              <a:gd name="connsiteY31" fmla="*/ 1228437 h 2299855"/>
              <a:gd name="connsiteX32" fmla="*/ 942109 w 2456872"/>
              <a:gd name="connsiteY32" fmla="*/ 1191491 h 2299855"/>
              <a:gd name="connsiteX33" fmla="*/ 877454 w 2456872"/>
              <a:gd name="connsiteY33" fmla="*/ 1145309 h 2299855"/>
              <a:gd name="connsiteX34" fmla="*/ 840509 w 2456872"/>
              <a:gd name="connsiteY34" fmla="*/ 1136073 h 2299855"/>
              <a:gd name="connsiteX35" fmla="*/ 748145 w 2456872"/>
              <a:gd name="connsiteY35" fmla="*/ 1089891 h 2299855"/>
              <a:gd name="connsiteX36" fmla="*/ 692727 w 2456872"/>
              <a:gd name="connsiteY36" fmla="*/ 1052946 h 2299855"/>
              <a:gd name="connsiteX37" fmla="*/ 655781 w 2456872"/>
              <a:gd name="connsiteY37" fmla="*/ 1025237 h 2299855"/>
              <a:gd name="connsiteX38" fmla="*/ 628072 w 2456872"/>
              <a:gd name="connsiteY38" fmla="*/ 997527 h 2299855"/>
              <a:gd name="connsiteX39" fmla="*/ 591127 w 2456872"/>
              <a:gd name="connsiteY39" fmla="*/ 988291 h 2299855"/>
              <a:gd name="connsiteX40" fmla="*/ 544945 w 2456872"/>
              <a:gd name="connsiteY40" fmla="*/ 951346 h 2299855"/>
              <a:gd name="connsiteX41" fmla="*/ 508000 w 2456872"/>
              <a:gd name="connsiteY41" fmla="*/ 923637 h 2299855"/>
              <a:gd name="connsiteX42" fmla="*/ 471054 w 2456872"/>
              <a:gd name="connsiteY42" fmla="*/ 905164 h 2299855"/>
              <a:gd name="connsiteX43" fmla="*/ 415636 w 2456872"/>
              <a:gd name="connsiteY43" fmla="*/ 858982 h 2299855"/>
              <a:gd name="connsiteX44" fmla="*/ 360218 w 2456872"/>
              <a:gd name="connsiteY44" fmla="*/ 831273 h 2299855"/>
              <a:gd name="connsiteX45" fmla="*/ 323272 w 2456872"/>
              <a:gd name="connsiteY45" fmla="*/ 803564 h 2299855"/>
              <a:gd name="connsiteX46" fmla="*/ 295563 w 2456872"/>
              <a:gd name="connsiteY46" fmla="*/ 775855 h 2299855"/>
              <a:gd name="connsiteX47" fmla="*/ 240145 w 2456872"/>
              <a:gd name="connsiteY47" fmla="*/ 738909 h 2299855"/>
              <a:gd name="connsiteX48" fmla="*/ 212436 w 2456872"/>
              <a:gd name="connsiteY48" fmla="*/ 720437 h 2299855"/>
              <a:gd name="connsiteX49" fmla="*/ 193963 w 2456872"/>
              <a:gd name="connsiteY49" fmla="*/ 692727 h 2299855"/>
              <a:gd name="connsiteX50" fmla="*/ 166254 w 2456872"/>
              <a:gd name="connsiteY50" fmla="*/ 674255 h 2299855"/>
              <a:gd name="connsiteX51" fmla="*/ 129309 w 2456872"/>
              <a:gd name="connsiteY51" fmla="*/ 618837 h 2299855"/>
              <a:gd name="connsiteX52" fmla="*/ 92363 w 2456872"/>
              <a:gd name="connsiteY52" fmla="*/ 563418 h 2299855"/>
              <a:gd name="connsiteX53" fmla="*/ 73890 w 2456872"/>
              <a:gd name="connsiteY53" fmla="*/ 535709 h 2299855"/>
              <a:gd name="connsiteX54" fmla="*/ 55418 w 2456872"/>
              <a:gd name="connsiteY54" fmla="*/ 508000 h 2299855"/>
              <a:gd name="connsiteX55" fmla="*/ 27709 w 2456872"/>
              <a:gd name="connsiteY55" fmla="*/ 489527 h 2299855"/>
              <a:gd name="connsiteX56" fmla="*/ 9236 w 2456872"/>
              <a:gd name="connsiteY56" fmla="*/ 434109 h 2299855"/>
              <a:gd name="connsiteX57" fmla="*/ 0 w 2456872"/>
              <a:gd name="connsiteY57" fmla="*/ 406400 h 2299855"/>
              <a:gd name="connsiteX58" fmla="*/ 9236 w 2456872"/>
              <a:gd name="connsiteY58" fmla="*/ 360218 h 2299855"/>
              <a:gd name="connsiteX59" fmla="*/ 18472 w 2456872"/>
              <a:gd name="connsiteY59" fmla="*/ 332509 h 2299855"/>
              <a:gd name="connsiteX60" fmla="*/ 46181 w 2456872"/>
              <a:gd name="connsiteY60" fmla="*/ 323273 h 2299855"/>
              <a:gd name="connsiteX61" fmla="*/ 138545 w 2456872"/>
              <a:gd name="connsiteY61" fmla="*/ 286327 h 2299855"/>
              <a:gd name="connsiteX62" fmla="*/ 193963 w 2456872"/>
              <a:gd name="connsiteY62" fmla="*/ 267855 h 2299855"/>
              <a:gd name="connsiteX63" fmla="*/ 221672 w 2456872"/>
              <a:gd name="connsiteY63" fmla="*/ 258618 h 2299855"/>
              <a:gd name="connsiteX64" fmla="*/ 286327 w 2456872"/>
              <a:gd name="connsiteY64" fmla="*/ 249382 h 2299855"/>
              <a:gd name="connsiteX65" fmla="*/ 360218 w 2456872"/>
              <a:gd name="connsiteY65" fmla="*/ 240146 h 2299855"/>
              <a:gd name="connsiteX66" fmla="*/ 406400 w 2456872"/>
              <a:gd name="connsiteY66" fmla="*/ 230909 h 2299855"/>
              <a:gd name="connsiteX67" fmla="*/ 517236 w 2456872"/>
              <a:gd name="connsiteY67" fmla="*/ 221673 h 2299855"/>
              <a:gd name="connsiteX68" fmla="*/ 600363 w 2456872"/>
              <a:gd name="connsiteY68" fmla="*/ 212437 h 2299855"/>
              <a:gd name="connsiteX69" fmla="*/ 766618 w 2456872"/>
              <a:gd name="connsiteY69" fmla="*/ 203200 h 2299855"/>
              <a:gd name="connsiteX70" fmla="*/ 1016000 w 2456872"/>
              <a:gd name="connsiteY70" fmla="*/ 184727 h 2299855"/>
              <a:gd name="connsiteX71" fmla="*/ 1062181 w 2456872"/>
              <a:gd name="connsiteY71" fmla="*/ 175491 h 2299855"/>
              <a:gd name="connsiteX72" fmla="*/ 1117600 w 2456872"/>
              <a:gd name="connsiteY72" fmla="*/ 166255 h 2299855"/>
              <a:gd name="connsiteX73" fmla="*/ 1163781 w 2456872"/>
              <a:gd name="connsiteY73" fmla="*/ 157018 h 2299855"/>
              <a:gd name="connsiteX74" fmla="*/ 1597890 w 2456872"/>
              <a:gd name="connsiteY74" fmla="*/ 138546 h 2299855"/>
              <a:gd name="connsiteX75" fmla="*/ 1773381 w 2456872"/>
              <a:gd name="connsiteY75" fmla="*/ 110837 h 2299855"/>
              <a:gd name="connsiteX76" fmla="*/ 1847272 w 2456872"/>
              <a:gd name="connsiteY76" fmla="*/ 92364 h 2299855"/>
              <a:gd name="connsiteX77" fmla="*/ 1911927 w 2456872"/>
              <a:gd name="connsiteY77" fmla="*/ 64655 h 2299855"/>
              <a:gd name="connsiteX78" fmla="*/ 1967345 w 2456872"/>
              <a:gd name="connsiteY78" fmla="*/ 55418 h 2299855"/>
              <a:gd name="connsiteX79" fmla="*/ 2013527 w 2456872"/>
              <a:gd name="connsiteY79" fmla="*/ 46182 h 2299855"/>
              <a:gd name="connsiteX80" fmla="*/ 2050472 w 2456872"/>
              <a:gd name="connsiteY80" fmla="*/ 36946 h 2299855"/>
              <a:gd name="connsiteX81" fmla="*/ 2225963 w 2456872"/>
              <a:gd name="connsiteY81" fmla="*/ 9237 h 2299855"/>
              <a:gd name="connsiteX82" fmla="*/ 1243266 w 2456872"/>
              <a:gd name="connsiteY82" fmla="*/ 93022 h 2299855"/>
              <a:gd name="connsiteX83" fmla="*/ 1247052 w 2456872"/>
              <a:gd name="connsiteY83" fmla="*/ 0 h 229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456872" h="2299855">
                <a:moveTo>
                  <a:pt x="2456872" y="2299855"/>
                </a:moveTo>
                <a:cubicBezTo>
                  <a:pt x="2390076" y="2273136"/>
                  <a:pt x="2419887" y="2295178"/>
                  <a:pt x="2373745" y="2225964"/>
                </a:cubicBezTo>
                <a:lnTo>
                  <a:pt x="2355272" y="2198255"/>
                </a:lnTo>
                <a:cubicBezTo>
                  <a:pt x="2326437" y="2111746"/>
                  <a:pt x="2373674" y="2239693"/>
                  <a:pt x="2318327" y="2142837"/>
                </a:cubicBezTo>
                <a:cubicBezTo>
                  <a:pt x="2312029" y="2131815"/>
                  <a:pt x="2316132" y="2116453"/>
                  <a:pt x="2309090" y="2105891"/>
                </a:cubicBezTo>
                <a:cubicBezTo>
                  <a:pt x="2278696" y="2060300"/>
                  <a:pt x="2253549" y="2055029"/>
                  <a:pt x="2207490" y="2032000"/>
                </a:cubicBezTo>
                <a:cubicBezTo>
                  <a:pt x="2160518" y="1969371"/>
                  <a:pt x="2201323" y="2017367"/>
                  <a:pt x="2133600" y="1958109"/>
                </a:cubicBezTo>
                <a:cubicBezTo>
                  <a:pt x="2108956" y="1936545"/>
                  <a:pt x="2099899" y="1918168"/>
                  <a:pt x="2068945" y="1902691"/>
                </a:cubicBezTo>
                <a:cubicBezTo>
                  <a:pt x="2057591" y="1897014"/>
                  <a:pt x="2044315" y="1896534"/>
                  <a:pt x="2032000" y="1893455"/>
                </a:cubicBezTo>
                <a:cubicBezTo>
                  <a:pt x="1963206" y="1847593"/>
                  <a:pt x="2047693" y="1906534"/>
                  <a:pt x="1976581" y="1847273"/>
                </a:cubicBezTo>
                <a:cubicBezTo>
                  <a:pt x="1968053" y="1840166"/>
                  <a:pt x="1957300" y="1836024"/>
                  <a:pt x="1948872" y="1828800"/>
                </a:cubicBezTo>
                <a:cubicBezTo>
                  <a:pt x="1935649" y="1817466"/>
                  <a:pt x="1925034" y="1803323"/>
                  <a:pt x="1911927" y="1791855"/>
                </a:cubicBezTo>
                <a:cubicBezTo>
                  <a:pt x="1900342" y="1781718"/>
                  <a:pt x="1887508" y="1773094"/>
                  <a:pt x="1874981" y="1764146"/>
                </a:cubicBezTo>
                <a:cubicBezTo>
                  <a:pt x="1851791" y="1747582"/>
                  <a:pt x="1837386" y="1738797"/>
                  <a:pt x="1810327" y="1727200"/>
                </a:cubicBezTo>
                <a:cubicBezTo>
                  <a:pt x="1801378" y="1723365"/>
                  <a:pt x="1791854" y="1721043"/>
                  <a:pt x="1782618" y="1717964"/>
                </a:cubicBezTo>
                <a:cubicBezTo>
                  <a:pt x="1758779" y="1702071"/>
                  <a:pt x="1714184" y="1673820"/>
                  <a:pt x="1690254" y="1653309"/>
                </a:cubicBezTo>
                <a:cubicBezTo>
                  <a:pt x="1680336" y="1644808"/>
                  <a:pt x="1673174" y="1633192"/>
                  <a:pt x="1662545" y="1625600"/>
                </a:cubicBezTo>
                <a:cubicBezTo>
                  <a:pt x="1651341" y="1617597"/>
                  <a:pt x="1637555" y="1613958"/>
                  <a:pt x="1625600" y="1607127"/>
                </a:cubicBezTo>
                <a:cubicBezTo>
                  <a:pt x="1615962" y="1601620"/>
                  <a:pt x="1606923" y="1595107"/>
                  <a:pt x="1597890" y="1588655"/>
                </a:cubicBezTo>
                <a:cubicBezTo>
                  <a:pt x="1585363" y="1579708"/>
                  <a:pt x="1572633" y="1570964"/>
                  <a:pt x="1560945" y="1560946"/>
                </a:cubicBezTo>
                <a:cubicBezTo>
                  <a:pt x="1551027" y="1552445"/>
                  <a:pt x="1543865" y="1540829"/>
                  <a:pt x="1533236" y="1533237"/>
                </a:cubicBezTo>
                <a:cubicBezTo>
                  <a:pt x="1522032" y="1525234"/>
                  <a:pt x="1508245" y="1521595"/>
                  <a:pt x="1496290" y="1514764"/>
                </a:cubicBezTo>
                <a:cubicBezTo>
                  <a:pt x="1446156" y="1486116"/>
                  <a:pt x="1491675" y="1503989"/>
                  <a:pt x="1440872" y="1487055"/>
                </a:cubicBezTo>
                <a:cubicBezTo>
                  <a:pt x="1417027" y="1471158"/>
                  <a:pt x="1372442" y="1442914"/>
                  <a:pt x="1348509" y="1422400"/>
                </a:cubicBezTo>
                <a:cubicBezTo>
                  <a:pt x="1338591" y="1413899"/>
                  <a:pt x="1332141" y="1401172"/>
                  <a:pt x="1320800" y="1394691"/>
                </a:cubicBezTo>
                <a:cubicBezTo>
                  <a:pt x="1309778" y="1388393"/>
                  <a:pt x="1296169" y="1388534"/>
                  <a:pt x="1283854" y="1385455"/>
                </a:cubicBezTo>
                <a:cubicBezTo>
                  <a:pt x="1265381" y="1373140"/>
                  <a:pt x="1246197" y="1361830"/>
                  <a:pt x="1228436" y="1348509"/>
                </a:cubicBezTo>
                <a:cubicBezTo>
                  <a:pt x="1212583" y="1336619"/>
                  <a:pt x="1182685" y="1313129"/>
                  <a:pt x="1163781" y="1302327"/>
                </a:cubicBezTo>
                <a:cubicBezTo>
                  <a:pt x="1151827" y="1295496"/>
                  <a:pt x="1138790" y="1290686"/>
                  <a:pt x="1126836" y="1283855"/>
                </a:cubicBezTo>
                <a:cubicBezTo>
                  <a:pt x="1117198" y="1278348"/>
                  <a:pt x="1109330" y="1269755"/>
                  <a:pt x="1099127" y="1265382"/>
                </a:cubicBezTo>
                <a:cubicBezTo>
                  <a:pt x="1057671" y="1247615"/>
                  <a:pt x="1070438" y="1264892"/>
                  <a:pt x="1034472" y="1246909"/>
                </a:cubicBezTo>
                <a:cubicBezTo>
                  <a:pt x="1024543" y="1241945"/>
                  <a:pt x="1016401" y="1233944"/>
                  <a:pt x="1006763" y="1228437"/>
                </a:cubicBezTo>
                <a:cubicBezTo>
                  <a:pt x="952645" y="1197513"/>
                  <a:pt x="987114" y="1223638"/>
                  <a:pt x="942109" y="1191491"/>
                </a:cubicBezTo>
                <a:cubicBezTo>
                  <a:pt x="937382" y="1188114"/>
                  <a:pt x="888335" y="1149972"/>
                  <a:pt x="877454" y="1145309"/>
                </a:cubicBezTo>
                <a:cubicBezTo>
                  <a:pt x="865786" y="1140309"/>
                  <a:pt x="852824" y="1139152"/>
                  <a:pt x="840509" y="1136073"/>
                </a:cubicBezTo>
                <a:cubicBezTo>
                  <a:pt x="774528" y="1092086"/>
                  <a:pt x="806629" y="1104512"/>
                  <a:pt x="748145" y="1089891"/>
                </a:cubicBezTo>
                <a:cubicBezTo>
                  <a:pt x="683663" y="1025409"/>
                  <a:pt x="755106" y="1088590"/>
                  <a:pt x="692727" y="1052946"/>
                </a:cubicBezTo>
                <a:cubicBezTo>
                  <a:pt x="679361" y="1045309"/>
                  <a:pt x="667469" y="1035255"/>
                  <a:pt x="655781" y="1025237"/>
                </a:cubicBezTo>
                <a:cubicBezTo>
                  <a:pt x="645863" y="1016736"/>
                  <a:pt x="639413" y="1004008"/>
                  <a:pt x="628072" y="997527"/>
                </a:cubicBezTo>
                <a:cubicBezTo>
                  <a:pt x="617051" y="991229"/>
                  <a:pt x="603442" y="991370"/>
                  <a:pt x="591127" y="988291"/>
                </a:cubicBezTo>
                <a:cubicBezTo>
                  <a:pt x="556073" y="935711"/>
                  <a:pt x="592991" y="978801"/>
                  <a:pt x="544945" y="951346"/>
                </a:cubicBezTo>
                <a:cubicBezTo>
                  <a:pt x="531579" y="943709"/>
                  <a:pt x="521054" y="931796"/>
                  <a:pt x="508000" y="923637"/>
                </a:cubicBezTo>
                <a:cubicBezTo>
                  <a:pt x="496324" y="916339"/>
                  <a:pt x="483009" y="911995"/>
                  <a:pt x="471054" y="905164"/>
                </a:cubicBezTo>
                <a:cubicBezTo>
                  <a:pt x="427276" y="880148"/>
                  <a:pt x="457314" y="893714"/>
                  <a:pt x="415636" y="858982"/>
                </a:cubicBezTo>
                <a:cubicBezTo>
                  <a:pt x="391762" y="839087"/>
                  <a:pt x="387990" y="840530"/>
                  <a:pt x="360218" y="831273"/>
                </a:cubicBezTo>
                <a:cubicBezTo>
                  <a:pt x="347903" y="822037"/>
                  <a:pt x="334960" y="813582"/>
                  <a:pt x="323272" y="803564"/>
                </a:cubicBezTo>
                <a:cubicBezTo>
                  <a:pt x="313354" y="795063"/>
                  <a:pt x="305874" y="783874"/>
                  <a:pt x="295563" y="775855"/>
                </a:cubicBezTo>
                <a:cubicBezTo>
                  <a:pt x="278038" y="762225"/>
                  <a:pt x="258618" y="751224"/>
                  <a:pt x="240145" y="738909"/>
                </a:cubicBezTo>
                <a:lnTo>
                  <a:pt x="212436" y="720437"/>
                </a:lnTo>
                <a:cubicBezTo>
                  <a:pt x="206278" y="711200"/>
                  <a:pt x="201813" y="700577"/>
                  <a:pt x="193963" y="692727"/>
                </a:cubicBezTo>
                <a:cubicBezTo>
                  <a:pt x="186114" y="684878"/>
                  <a:pt x="173564" y="682609"/>
                  <a:pt x="166254" y="674255"/>
                </a:cubicBezTo>
                <a:cubicBezTo>
                  <a:pt x="151634" y="657547"/>
                  <a:pt x="141624" y="637310"/>
                  <a:pt x="129309" y="618837"/>
                </a:cubicBezTo>
                <a:lnTo>
                  <a:pt x="92363" y="563418"/>
                </a:lnTo>
                <a:lnTo>
                  <a:pt x="73890" y="535709"/>
                </a:lnTo>
                <a:cubicBezTo>
                  <a:pt x="67733" y="526473"/>
                  <a:pt x="64654" y="514158"/>
                  <a:pt x="55418" y="508000"/>
                </a:cubicBezTo>
                <a:lnTo>
                  <a:pt x="27709" y="489527"/>
                </a:lnTo>
                <a:lnTo>
                  <a:pt x="9236" y="434109"/>
                </a:lnTo>
                <a:lnTo>
                  <a:pt x="0" y="406400"/>
                </a:lnTo>
                <a:cubicBezTo>
                  <a:pt x="3079" y="391006"/>
                  <a:pt x="5429" y="375448"/>
                  <a:pt x="9236" y="360218"/>
                </a:cubicBezTo>
                <a:cubicBezTo>
                  <a:pt x="11597" y="350773"/>
                  <a:pt x="11588" y="339393"/>
                  <a:pt x="18472" y="332509"/>
                </a:cubicBezTo>
                <a:cubicBezTo>
                  <a:pt x="25356" y="325625"/>
                  <a:pt x="37232" y="327108"/>
                  <a:pt x="46181" y="323273"/>
                </a:cubicBezTo>
                <a:cubicBezTo>
                  <a:pt x="141316" y="282501"/>
                  <a:pt x="12404" y="328374"/>
                  <a:pt x="138545" y="286327"/>
                </a:cubicBezTo>
                <a:lnTo>
                  <a:pt x="193963" y="267855"/>
                </a:lnTo>
                <a:cubicBezTo>
                  <a:pt x="203199" y="264776"/>
                  <a:pt x="212034" y="259995"/>
                  <a:pt x="221672" y="258618"/>
                </a:cubicBezTo>
                <a:lnTo>
                  <a:pt x="286327" y="249382"/>
                </a:lnTo>
                <a:cubicBezTo>
                  <a:pt x="310931" y="246102"/>
                  <a:pt x="335685" y="243920"/>
                  <a:pt x="360218" y="240146"/>
                </a:cubicBezTo>
                <a:cubicBezTo>
                  <a:pt x="375734" y="237759"/>
                  <a:pt x="390809" y="232743"/>
                  <a:pt x="406400" y="230909"/>
                </a:cubicBezTo>
                <a:cubicBezTo>
                  <a:pt x="443219" y="226577"/>
                  <a:pt x="480330" y="225188"/>
                  <a:pt x="517236" y="221673"/>
                </a:cubicBezTo>
                <a:cubicBezTo>
                  <a:pt x="544990" y="219030"/>
                  <a:pt x="572560" y="214497"/>
                  <a:pt x="600363" y="212437"/>
                </a:cubicBezTo>
                <a:cubicBezTo>
                  <a:pt x="655715" y="208337"/>
                  <a:pt x="711200" y="206279"/>
                  <a:pt x="766618" y="203200"/>
                </a:cubicBezTo>
                <a:cubicBezTo>
                  <a:pt x="927102" y="180274"/>
                  <a:pt x="710984" y="209129"/>
                  <a:pt x="1016000" y="184727"/>
                </a:cubicBezTo>
                <a:cubicBezTo>
                  <a:pt x="1031649" y="183475"/>
                  <a:pt x="1046736" y="178299"/>
                  <a:pt x="1062181" y="175491"/>
                </a:cubicBezTo>
                <a:cubicBezTo>
                  <a:pt x="1080607" y="172141"/>
                  <a:pt x="1099174" y="169605"/>
                  <a:pt x="1117600" y="166255"/>
                </a:cubicBezTo>
                <a:cubicBezTo>
                  <a:pt x="1133045" y="163447"/>
                  <a:pt x="1148190" y="158852"/>
                  <a:pt x="1163781" y="157018"/>
                </a:cubicBezTo>
                <a:cubicBezTo>
                  <a:pt x="1297955" y="141233"/>
                  <a:pt x="1482077" y="141855"/>
                  <a:pt x="1597890" y="138546"/>
                </a:cubicBezTo>
                <a:cubicBezTo>
                  <a:pt x="1656449" y="130180"/>
                  <a:pt x="1715616" y="124167"/>
                  <a:pt x="1773381" y="110837"/>
                </a:cubicBezTo>
                <a:cubicBezTo>
                  <a:pt x="1798119" y="105128"/>
                  <a:pt x="1847272" y="92364"/>
                  <a:pt x="1847272" y="92364"/>
                </a:cubicBezTo>
                <a:cubicBezTo>
                  <a:pt x="1869865" y="81068"/>
                  <a:pt x="1887462" y="70092"/>
                  <a:pt x="1911927" y="64655"/>
                </a:cubicBezTo>
                <a:cubicBezTo>
                  <a:pt x="1930209" y="60592"/>
                  <a:pt x="1948920" y="58768"/>
                  <a:pt x="1967345" y="55418"/>
                </a:cubicBezTo>
                <a:cubicBezTo>
                  <a:pt x="1982791" y="52610"/>
                  <a:pt x="1998202" y="49587"/>
                  <a:pt x="2013527" y="46182"/>
                </a:cubicBezTo>
                <a:cubicBezTo>
                  <a:pt x="2025919" y="43428"/>
                  <a:pt x="2038080" y="39700"/>
                  <a:pt x="2050472" y="36946"/>
                </a:cubicBezTo>
                <a:cubicBezTo>
                  <a:pt x="2098288" y="26320"/>
                  <a:pt x="2194994" y="10097"/>
                  <a:pt x="2225963" y="9237"/>
                </a:cubicBezTo>
                <a:lnTo>
                  <a:pt x="1243266" y="93022"/>
                </a:lnTo>
                <a:cubicBezTo>
                  <a:pt x="1246343" y="92934"/>
                  <a:pt x="1250131" y="0"/>
                  <a:pt x="1247052" y="0"/>
                </a:cubicBezTo>
              </a:path>
            </a:pathLst>
          </a:custGeom>
          <a:noFill/>
          <a:ln w="28575">
            <a:solidFill>
              <a:srgbClr val="000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AFBC3-E068-4235-BBCF-D954F9E0E159}"/>
              </a:ext>
            </a:extLst>
          </p:cNvPr>
          <p:cNvSpPr txBox="1"/>
          <p:nvPr/>
        </p:nvSpPr>
        <p:spPr>
          <a:xfrm>
            <a:off x="1727350" y="2831333"/>
            <a:ext cx="282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为不同药品设置不同参数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66FBCCE-9715-40A8-BCC1-E4841922A687}"/>
              </a:ext>
            </a:extLst>
          </p:cNvPr>
          <p:cNvSpPr txBox="1"/>
          <p:nvPr/>
        </p:nvSpPr>
        <p:spPr>
          <a:xfrm>
            <a:off x="8603035" y="896969"/>
            <a:ext cx="2960892" cy="439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通过配置工具加载试验方法库所有试验方法名，以便由用户选择某个试验方法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选择某个试验方法，配置该试验方法的参数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通过配置工具为空格绑定数据源：将“实验方法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物质名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”和控件在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>
              <a:lnSpc>
                <a:spcPct val="150000"/>
              </a:lnSpc>
            </a:pP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注：有关物质</a:t>
            </a: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对照品，可能只有一种物质，不涉及从实验结果选择数据的需求，从而不涉及参数配置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AA8870-F488-42F5-A421-355CAA6B1B8C}"/>
              </a:ext>
            </a:extLst>
          </p:cNvPr>
          <p:cNvSpPr/>
          <p:nvPr/>
        </p:nvSpPr>
        <p:spPr>
          <a:xfrm>
            <a:off x="6645010" y="2801184"/>
            <a:ext cx="16355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显示方式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A76A772-2FDC-47BD-B77A-968CBEFC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91446"/>
              </p:ext>
            </p:extLst>
          </p:nvPr>
        </p:nvGraphicFramePr>
        <p:xfrm>
          <a:off x="8699366" y="4678217"/>
          <a:ext cx="22031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87">
                  <a:extLst>
                    <a:ext uri="{9D8B030D-6E8A-4147-A177-3AD203B41FA5}">
                      <a16:colId xmlns:a16="http://schemas.microsoft.com/office/drawing/2014/main" val="2045022462"/>
                    </a:ext>
                  </a:extLst>
                </a:gridCol>
                <a:gridCol w="566287">
                  <a:extLst>
                    <a:ext uri="{9D8B030D-6E8A-4147-A177-3AD203B41FA5}">
                      <a16:colId xmlns:a16="http://schemas.microsoft.com/office/drawing/2014/main" val="3258971459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1664015538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3626035526"/>
                    </a:ext>
                  </a:extLst>
                </a:gridCol>
              </a:tblGrid>
              <a:tr h="226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物质名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保留时间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峰面积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杂质含量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6902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SM021102B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38347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SR021102C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4744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SR021102G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421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其它杂质总和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534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0EB8BB0-72DE-4ADC-B57B-D9E27A4BD0B5}"/>
              </a:ext>
            </a:extLst>
          </p:cNvPr>
          <p:cNvSpPr/>
          <p:nvPr/>
        </p:nvSpPr>
        <p:spPr>
          <a:xfrm>
            <a:off x="9227127" y="4514583"/>
            <a:ext cx="1854897" cy="35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F9354B-E690-4604-B569-5885B814C7BB}"/>
              </a:ext>
            </a:extLst>
          </p:cNvPr>
          <p:cNvSpPr txBox="1"/>
          <p:nvPr/>
        </p:nvSpPr>
        <p:spPr>
          <a:xfrm>
            <a:off x="11020165" y="4657640"/>
            <a:ext cx="87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数据名</a:t>
            </a:r>
          </a:p>
        </p:txBody>
      </p:sp>
    </p:spTree>
    <p:extLst>
      <p:ext uri="{BB962C8B-B14F-4D97-AF65-F5344CB8AC3E}">
        <p14:creationId xmlns:p14="http://schemas.microsoft.com/office/powerpoint/2010/main" val="294216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09E7DAD4-1D66-4CC5-BB1D-E0A979EA3D72}"/>
              </a:ext>
            </a:extLst>
          </p:cNvPr>
          <p:cNvSpPr/>
          <p:nvPr/>
        </p:nvSpPr>
        <p:spPr>
          <a:xfrm>
            <a:off x="987985" y="1754913"/>
            <a:ext cx="10074262" cy="4442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2"/>
          <p:cNvSpPr txBox="1"/>
          <p:nvPr/>
        </p:nvSpPr>
        <p:spPr>
          <a:xfrm>
            <a:off x="720155" y="211364"/>
            <a:ext cx="592154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文档引擎数据处理相关实体对象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2404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1908C5C-D886-4D21-8F87-0A9B78942956}"/>
              </a:ext>
            </a:extLst>
          </p:cNvPr>
          <p:cNvSpPr/>
          <p:nvPr/>
        </p:nvSpPr>
        <p:spPr>
          <a:xfrm>
            <a:off x="3435622" y="3435941"/>
            <a:ext cx="4839855" cy="276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29AF55B-6277-4AD7-9D2E-FD092F83E04B}"/>
              </a:ext>
            </a:extLst>
          </p:cNvPr>
          <p:cNvSpPr txBox="1"/>
          <p:nvPr/>
        </p:nvSpPr>
        <p:spPr>
          <a:xfrm>
            <a:off x="1283547" y="3595254"/>
            <a:ext cx="1467299" cy="2494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（程序预置）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73BC17A-EFAC-4152-A52A-17B813ABA01F}"/>
              </a:ext>
            </a:extLst>
          </p:cNvPr>
          <p:cNvSpPr txBox="1"/>
          <p:nvPr/>
        </p:nvSpPr>
        <p:spPr>
          <a:xfrm>
            <a:off x="3606322" y="3577362"/>
            <a:ext cx="1635081" cy="2494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实验方法参数库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XML)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FC4651F-94B5-4E75-B708-B0534349EFE9}"/>
              </a:ext>
            </a:extLst>
          </p:cNvPr>
          <p:cNvSpPr txBox="1"/>
          <p:nvPr/>
        </p:nvSpPr>
        <p:spPr>
          <a:xfrm>
            <a:off x="4809504" y="946236"/>
            <a:ext cx="1935212" cy="69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A6CDEDB-1DFE-43F7-B4D5-E2384E0E65FF}"/>
              </a:ext>
            </a:extLst>
          </p:cNvPr>
          <p:cNvSpPr/>
          <p:nvPr/>
        </p:nvSpPr>
        <p:spPr>
          <a:xfrm>
            <a:off x="1377131" y="4252973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有关物质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2342D40-FBBE-4F25-B6C0-433B961B558D}"/>
              </a:ext>
            </a:extLst>
          </p:cNvPr>
          <p:cNvSpPr/>
          <p:nvPr/>
        </p:nvSpPr>
        <p:spPr>
          <a:xfrm>
            <a:off x="1377131" y="4864678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残留溶剂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2116092-1DE7-4038-9A3F-2A96445112B0}"/>
              </a:ext>
            </a:extLst>
          </p:cNvPr>
          <p:cNvSpPr/>
          <p:nvPr/>
        </p:nvSpPr>
        <p:spPr>
          <a:xfrm>
            <a:off x="1365488" y="5458492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F5E7214-C7C7-487E-8033-BBA99DEEA5CC}"/>
              </a:ext>
            </a:extLst>
          </p:cNvPr>
          <p:cNvSpPr/>
          <p:nvPr/>
        </p:nvSpPr>
        <p:spPr>
          <a:xfrm>
            <a:off x="3823183" y="4252973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有关物质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供试品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9D41882-8140-4172-9DF9-16CB2B92B340}"/>
              </a:ext>
            </a:extLst>
          </p:cNvPr>
          <p:cNvSpPr/>
          <p:nvPr/>
        </p:nvSpPr>
        <p:spPr>
          <a:xfrm>
            <a:off x="3823183" y="4864678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残留溶剂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AF612A0-9B3F-4B0E-85BF-D17C413CA0DE}"/>
              </a:ext>
            </a:extLst>
          </p:cNvPr>
          <p:cNvSpPr/>
          <p:nvPr/>
        </p:nvSpPr>
        <p:spPr>
          <a:xfrm>
            <a:off x="3811540" y="5458492"/>
            <a:ext cx="11071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对照品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76A343F-17DC-4844-9407-969E3D28833E}"/>
              </a:ext>
            </a:extLst>
          </p:cNvPr>
          <p:cNvSpPr txBox="1"/>
          <p:nvPr/>
        </p:nvSpPr>
        <p:spPr>
          <a:xfrm>
            <a:off x="5634181" y="3624124"/>
            <a:ext cx="2506257" cy="2447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某实验方法参数（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745C8680-3F2F-4C41-8623-4E21231D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82565"/>
              </p:ext>
            </p:extLst>
          </p:nvPr>
        </p:nvGraphicFramePr>
        <p:xfrm>
          <a:off x="5785716" y="3982491"/>
          <a:ext cx="220318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87">
                  <a:extLst>
                    <a:ext uri="{9D8B030D-6E8A-4147-A177-3AD203B41FA5}">
                      <a16:colId xmlns:a16="http://schemas.microsoft.com/office/drawing/2014/main" val="2045022462"/>
                    </a:ext>
                  </a:extLst>
                </a:gridCol>
                <a:gridCol w="566287">
                  <a:extLst>
                    <a:ext uri="{9D8B030D-6E8A-4147-A177-3AD203B41FA5}">
                      <a16:colId xmlns:a16="http://schemas.microsoft.com/office/drawing/2014/main" val="3258971459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1664015538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3626035526"/>
                    </a:ext>
                  </a:extLst>
                </a:gridCol>
              </a:tblGrid>
              <a:tr h="226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物质名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相对保留时间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矫正因子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阈值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6902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SM021102B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38347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SR021102C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4744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SR021102G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421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其它杂质总和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53400"/>
                  </a:ext>
                </a:extLst>
              </a:tr>
            </a:tbl>
          </a:graphicData>
        </a:graphic>
      </p:graphicFrame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D08243-C84F-4548-9ADD-A61377B29330}"/>
              </a:ext>
            </a:extLst>
          </p:cNvPr>
          <p:cNvCxnSpPr>
            <a:cxnSpLocks/>
          </p:cNvCxnSpPr>
          <p:nvPr/>
        </p:nvCxnSpPr>
        <p:spPr>
          <a:xfrm>
            <a:off x="4930327" y="4437639"/>
            <a:ext cx="855389" cy="1524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EFCFB3B-65C0-4540-9FC9-5E05969B803D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941970" y="4437639"/>
            <a:ext cx="843746" cy="53545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C9616EC-1FA9-4C0A-B1F3-5E3A6D9C3658}"/>
              </a:ext>
            </a:extLst>
          </p:cNvPr>
          <p:cNvCxnSpPr>
            <a:cxnSpLocks/>
          </p:cNvCxnSpPr>
          <p:nvPr/>
        </p:nvCxnSpPr>
        <p:spPr>
          <a:xfrm>
            <a:off x="4941970" y="4437639"/>
            <a:ext cx="843746" cy="94716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7E2B28C-CD06-4D1D-9418-15CFACCCB2F6}"/>
              </a:ext>
            </a:extLst>
          </p:cNvPr>
          <p:cNvCxnSpPr>
            <a:cxnSpLocks/>
          </p:cNvCxnSpPr>
          <p:nvPr/>
        </p:nvCxnSpPr>
        <p:spPr>
          <a:xfrm>
            <a:off x="4930327" y="4437639"/>
            <a:ext cx="855389" cy="139018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3A82EB6-F18E-4A61-99C8-3776BD4B0D4F}"/>
              </a:ext>
            </a:extLst>
          </p:cNvPr>
          <p:cNvSpPr txBox="1"/>
          <p:nvPr/>
        </p:nvSpPr>
        <p:spPr>
          <a:xfrm>
            <a:off x="8431870" y="3661609"/>
            <a:ext cx="2088047" cy="226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电子文档空格配置库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（配置生成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9BB1C8C-1815-4515-A885-F527EBBE4A31}"/>
              </a:ext>
            </a:extLst>
          </p:cNvPr>
          <p:cNvSpPr txBox="1"/>
          <p:nvPr/>
        </p:nvSpPr>
        <p:spPr>
          <a:xfrm>
            <a:off x="869195" y="1554349"/>
            <a:ext cx="146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833AFB0-504F-47C5-AF0D-64359802A5A6}"/>
              </a:ext>
            </a:extLst>
          </p:cNvPr>
          <p:cNvSpPr txBox="1"/>
          <p:nvPr/>
        </p:nvSpPr>
        <p:spPr>
          <a:xfrm>
            <a:off x="1457572" y="1852187"/>
            <a:ext cx="2028239" cy="997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731715-CE5F-4A70-9B8B-4BCE4AF26DC7}"/>
              </a:ext>
            </a:extLst>
          </p:cNvPr>
          <p:cNvSpPr/>
          <p:nvPr/>
        </p:nvSpPr>
        <p:spPr>
          <a:xfrm>
            <a:off x="1542169" y="2150668"/>
            <a:ext cx="178139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准备一个试验方法计算所需完整数据，可能还需要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已经持有数据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FDBD080-CB52-4CDB-B303-A41B131D0CF3}"/>
              </a:ext>
            </a:extLst>
          </p:cNvPr>
          <p:cNvSpPr txBox="1"/>
          <p:nvPr/>
        </p:nvSpPr>
        <p:spPr>
          <a:xfrm>
            <a:off x="4042000" y="1856373"/>
            <a:ext cx="1883123" cy="997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F3528ED-E436-401D-B783-DBAF5C95BC65}"/>
              </a:ext>
            </a:extLst>
          </p:cNvPr>
          <p:cNvSpPr/>
          <p:nvPr/>
        </p:nvSpPr>
        <p:spPr>
          <a:xfrm>
            <a:off x="4115400" y="2150668"/>
            <a:ext cx="165917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执行实验方法运算函数，参数为“数据”、“实验方法参数”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99C0377-1A21-4966-8A96-C4B224D617C5}"/>
              </a:ext>
            </a:extLst>
          </p:cNvPr>
          <p:cNvSpPr txBox="1"/>
          <p:nvPr/>
        </p:nvSpPr>
        <p:spPr>
          <a:xfrm>
            <a:off x="6583930" y="1838036"/>
            <a:ext cx="2184181" cy="997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4064395-B239-4D6A-9B2F-2F66292D7968}"/>
              </a:ext>
            </a:extLst>
          </p:cNvPr>
          <p:cNvSpPr/>
          <p:nvPr/>
        </p:nvSpPr>
        <p:spPr>
          <a:xfrm>
            <a:off x="6651944" y="2150668"/>
            <a:ext cx="20014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定位信息、值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定位信息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数据名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19860AA-ABD8-42F8-BF99-F6ADF0F856EB}"/>
              </a:ext>
            </a:extLst>
          </p:cNvPr>
          <p:cNvSpPr txBox="1"/>
          <p:nvPr/>
        </p:nvSpPr>
        <p:spPr>
          <a:xfrm>
            <a:off x="9355693" y="1838036"/>
            <a:ext cx="1617102" cy="997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8BA238C-99F9-4E67-BC1F-85BDE162E16D}"/>
              </a:ext>
            </a:extLst>
          </p:cNvPr>
          <p:cNvSpPr/>
          <p:nvPr/>
        </p:nvSpPr>
        <p:spPr>
          <a:xfrm>
            <a:off x="9385461" y="2150669"/>
            <a:ext cx="156458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逐一根据单个数据定位信息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风格运算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42C80185-17A4-45A6-80C5-4174917616C6}"/>
              </a:ext>
            </a:extLst>
          </p:cNvPr>
          <p:cNvSpPr/>
          <p:nvPr/>
        </p:nvSpPr>
        <p:spPr>
          <a:xfrm>
            <a:off x="3552412" y="2366970"/>
            <a:ext cx="506468" cy="20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B2FB298-049F-4887-9636-A1FEDA7533C3}"/>
              </a:ext>
            </a:extLst>
          </p:cNvPr>
          <p:cNvCxnSpPr>
            <a:cxnSpLocks/>
            <a:stCxn id="78" idx="1"/>
            <a:endCxn id="109" idx="0"/>
          </p:cNvCxnSpPr>
          <p:nvPr/>
        </p:nvCxnSpPr>
        <p:spPr>
          <a:xfrm rot="10800000" flipV="1">
            <a:off x="2471692" y="1292233"/>
            <a:ext cx="2337812" cy="559954"/>
          </a:xfrm>
          <a:prstGeom prst="bentConnector2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15C39EF-0C59-48A3-8F1F-52644F59B733}"/>
              </a:ext>
            </a:extLst>
          </p:cNvPr>
          <p:cNvSpPr txBox="1"/>
          <p:nvPr/>
        </p:nvSpPr>
        <p:spPr>
          <a:xfrm>
            <a:off x="2643658" y="815042"/>
            <a:ext cx="1995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2075"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试验方法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lvl="1" indent="-92075"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试验数据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E3E4E4D-ABB1-4905-8207-663E50708218}"/>
              </a:ext>
            </a:extLst>
          </p:cNvPr>
          <p:cNvCxnSpPr>
            <a:cxnSpLocks/>
          </p:cNvCxnSpPr>
          <p:nvPr/>
        </p:nvCxnSpPr>
        <p:spPr>
          <a:xfrm flipH="1">
            <a:off x="2718757" y="2854992"/>
            <a:ext cx="1998374" cy="786276"/>
          </a:xfrm>
          <a:prstGeom prst="straightConnector1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EE2C9AC-EC32-4C90-B7E7-269B29C6B157}"/>
              </a:ext>
            </a:extLst>
          </p:cNvPr>
          <p:cNvSpPr txBox="1"/>
          <p:nvPr/>
        </p:nvSpPr>
        <p:spPr>
          <a:xfrm>
            <a:off x="1460048" y="3168323"/>
            <a:ext cx="226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传入的试验方法标识，调用响应试验方法运算函数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9515DC7-AF13-486E-B26E-DD2DBCBCA094}"/>
              </a:ext>
            </a:extLst>
          </p:cNvPr>
          <p:cNvCxnSpPr>
            <a:cxnSpLocks/>
          </p:cNvCxnSpPr>
          <p:nvPr/>
        </p:nvCxnSpPr>
        <p:spPr>
          <a:xfrm>
            <a:off x="4717130" y="2861394"/>
            <a:ext cx="684777" cy="584934"/>
          </a:xfrm>
          <a:prstGeom prst="straightConnector1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34B7FB6-8BB1-45E8-99D7-1E41F841399F}"/>
              </a:ext>
            </a:extLst>
          </p:cNvPr>
          <p:cNvSpPr txBox="1"/>
          <p:nvPr/>
        </p:nvSpPr>
        <p:spPr>
          <a:xfrm>
            <a:off x="5237540" y="2963353"/>
            <a:ext cx="18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传入的试验方法标识，加载相应参数</a:t>
            </a:r>
          </a:p>
        </p:txBody>
      </p:sp>
      <p:sp>
        <p:nvSpPr>
          <p:cNvPr id="132" name="箭头: 右 131">
            <a:extLst>
              <a:ext uri="{FF2B5EF4-FFF2-40B4-BE49-F238E27FC236}">
                <a16:creationId xmlns:a16="http://schemas.microsoft.com/office/drawing/2014/main" id="{41DE9D19-B5DB-4311-860E-748AA3989813}"/>
              </a:ext>
            </a:extLst>
          </p:cNvPr>
          <p:cNvSpPr/>
          <p:nvPr/>
        </p:nvSpPr>
        <p:spPr>
          <a:xfrm>
            <a:off x="6022518" y="2384030"/>
            <a:ext cx="506468" cy="20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80F8A4E0-456B-4CD7-B61D-7B8F6A13D86D}"/>
              </a:ext>
            </a:extLst>
          </p:cNvPr>
          <p:cNvSpPr/>
          <p:nvPr/>
        </p:nvSpPr>
        <p:spPr>
          <a:xfrm>
            <a:off x="8827513" y="2316064"/>
            <a:ext cx="506468" cy="208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454EA42-E782-4F80-BBE3-E7C9E298F496}"/>
              </a:ext>
            </a:extLst>
          </p:cNvPr>
          <p:cNvSpPr/>
          <p:nvPr/>
        </p:nvSpPr>
        <p:spPr>
          <a:xfrm>
            <a:off x="8393107" y="3086053"/>
            <a:ext cx="257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根据定位信息“实验方法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物质名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数据名”，获取该数据在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F56DCF9-D6C8-45CA-B486-E973F2CB8567}"/>
              </a:ext>
            </a:extLst>
          </p:cNvPr>
          <p:cNvCxnSpPr>
            <a:cxnSpLocks/>
          </p:cNvCxnSpPr>
          <p:nvPr/>
        </p:nvCxnSpPr>
        <p:spPr>
          <a:xfrm>
            <a:off x="10162728" y="2981665"/>
            <a:ext cx="787317" cy="947002"/>
          </a:xfrm>
          <a:prstGeom prst="straightConnector1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FCA2A041-D9C5-41A1-B31F-1436DFB585BF}"/>
              </a:ext>
            </a:extLst>
          </p:cNvPr>
          <p:cNvCxnSpPr>
            <a:cxnSpLocks/>
            <a:stCxn id="115" idx="0"/>
            <a:endCxn id="78" idx="3"/>
          </p:cNvCxnSpPr>
          <p:nvPr/>
        </p:nvCxnSpPr>
        <p:spPr>
          <a:xfrm rot="16200000" flipV="1">
            <a:off x="8181579" y="-144629"/>
            <a:ext cx="545803" cy="3419528"/>
          </a:xfrm>
          <a:prstGeom prst="bentConnector2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CFEC90F-A5B3-4100-B491-751105E0AE71}"/>
              </a:ext>
            </a:extLst>
          </p:cNvPr>
          <p:cNvSpPr txBox="1"/>
          <p:nvPr/>
        </p:nvSpPr>
        <p:spPr>
          <a:xfrm>
            <a:off x="7147316" y="1013058"/>
            <a:ext cx="284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、得到带附加信息的空格（值、备注、图片地址等）</a:t>
            </a: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15BBB80-E699-4065-9552-041D7D939451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2432864" y="2796999"/>
            <a:ext cx="6206590" cy="2493801"/>
          </a:xfrm>
          <a:prstGeom prst="straightConnector1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E92F7C1-DE8A-42D5-A352-5C10038EB111}"/>
              </a:ext>
            </a:extLst>
          </p:cNvPr>
          <p:cNvSpPr/>
          <p:nvPr/>
        </p:nvSpPr>
        <p:spPr>
          <a:xfrm>
            <a:off x="8639454" y="4273569"/>
            <a:ext cx="163555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EE15BA6-BA17-4723-9D2F-C8410FD1F801}"/>
              </a:ext>
            </a:extLst>
          </p:cNvPr>
          <p:cNvSpPr/>
          <p:nvPr/>
        </p:nvSpPr>
        <p:spPr>
          <a:xfrm>
            <a:off x="8639454" y="4626815"/>
            <a:ext cx="163555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属于哪个实验方法输出的哪个数据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831DDD2-DA58-49D9-9870-E76A1AFFF55C}"/>
              </a:ext>
            </a:extLst>
          </p:cNvPr>
          <p:cNvSpPr/>
          <p:nvPr/>
        </p:nvSpPr>
        <p:spPr>
          <a:xfrm>
            <a:off x="8639454" y="5193198"/>
            <a:ext cx="16355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关联控件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D0B8E10-F967-4E1A-B757-711EE83FFE45}"/>
              </a:ext>
            </a:extLst>
          </p:cNvPr>
          <p:cNvSpPr/>
          <p:nvPr/>
        </p:nvSpPr>
        <p:spPr>
          <a:xfrm>
            <a:off x="8642769" y="5534441"/>
            <a:ext cx="16355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显示方式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B5DAF0A-F397-4F48-AC8A-BC216BEF5597}"/>
              </a:ext>
            </a:extLst>
          </p:cNvPr>
          <p:cNvSpPr txBox="1"/>
          <p:nvPr/>
        </p:nvSpPr>
        <p:spPr>
          <a:xfrm>
            <a:off x="942442" y="2776185"/>
            <a:ext cx="325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根据实验方法，找到关联数据在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51551AAA-DED5-44E9-B8D4-4198D806F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04005"/>
              </p:ext>
            </p:extLst>
          </p:nvPr>
        </p:nvGraphicFramePr>
        <p:xfrm>
          <a:off x="9972297" y="4013418"/>
          <a:ext cx="22031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87">
                  <a:extLst>
                    <a:ext uri="{9D8B030D-6E8A-4147-A177-3AD203B41FA5}">
                      <a16:colId xmlns:a16="http://schemas.microsoft.com/office/drawing/2014/main" val="2045022462"/>
                    </a:ext>
                  </a:extLst>
                </a:gridCol>
                <a:gridCol w="566287">
                  <a:extLst>
                    <a:ext uri="{9D8B030D-6E8A-4147-A177-3AD203B41FA5}">
                      <a16:colId xmlns:a16="http://schemas.microsoft.com/office/drawing/2014/main" val="3258971459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1664015538"/>
                    </a:ext>
                  </a:extLst>
                </a:gridCol>
                <a:gridCol w="535306">
                  <a:extLst>
                    <a:ext uri="{9D8B030D-6E8A-4147-A177-3AD203B41FA5}">
                      <a16:colId xmlns:a16="http://schemas.microsoft.com/office/drawing/2014/main" val="3626035526"/>
                    </a:ext>
                  </a:extLst>
                </a:gridCol>
              </a:tblGrid>
              <a:tr h="226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物质名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保留时间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峰面积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杂质含量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6902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SM021102B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738347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SR021102C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24744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SR021102G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1.38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484421"/>
                  </a:ext>
                </a:extLst>
              </a:tr>
              <a:tr h="22689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其它杂质总和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0.1%</a:t>
                      </a:r>
                      <a:endParaRPr lang="zh-CN" altLang="en-US" sz="1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53400"/>
                  </a:ext>
                </a:extLst>
              </a:tr>
            </a:tbl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96B64E7-EDF0-4985-9C1B-BE6AFE5156EE}"/>
              </a:ext>
            </a:extLst>
          </p:cNvPr>
          <p:cNvCxnSpPr>
            <a:cxnSpLocks/>
          </p:cNvCxnSpPr>
          <p:nvPr/>
        </p:nvCxnSpPr>
        <p:spPr>
          <a:xfrm>
            <a:off x="7921252" y="2981661"/>
            <a:ext cx="2943784" cy="1021286"/>
          </a:xfrm>
          <a:prstGeom prst="straightConnector1">
            <a:avLst/>
          </a:prstGeom>
          <a:ln w="28575">
            <a:solidFill>
              <a:srgbClr val="0000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92154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APP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和文档引擎的关系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2404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15C39EF-0C59-48A3-8F1F-52644F59B733}"/>
              </a:ext>
            </a:extLst>
          </p:cNvPr>
          <p:cNvSpPr txBox="1"/>
          <p:nvPr/>
        </p:nvSpPr>
        <p:spPr>
          <a:xfrm>
            <a:off x="981112" y="1276860"/>
            <a:ext cx="10702887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当用户点击小类自动识别后，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通过文档引擎的接口，获取该小类下所拥有的实验方法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点击本次实验的实验方法，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将实验方法和数据提交给文档引擎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文档引擎完成本次自动识别相关完整数据的准备、实验方法计算、实验运算结果的缓存、风格运算、运算结果和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中控件的绑定，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不感知此过程。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注：多个对照品数据录入为例，当前属于第几次录入，录入哪个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由文档引擎负责，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不必关注。但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可通过文档引擎接口感知当前属于第几次录入，以便内容识别模块生成正确的图片名字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文档引擎将本次实验增量的数据，以及附加信息（比如图片地址、备注等），返回给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文档引擎准备好填入了数据的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以便显示给客户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A5ADCFC-267C-436F-8C98-15D7010D2B29}"/>
              </a:ext>
            </a:extLst>
          </p:cNvPr>
          <p:cNvSpPr txBox="1"/>
          <p:nvPr/>
        </p:nvSpPr>
        <p:spPr>
          <a:xfrm>
            <a:off x="1277327" y="4663292"/>
            <a:ext cx="970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配置文件相关解析、数据处理过程，全部封装在文档引擎内部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只感知实验方法，提供数据，获取数据</a:t>
            </a:r>
          </a:p>
        </p:txBody>
      </p:sp>
    </p:spTree>
    <p:extLst>
      <p:ext uri="{BB962C8B-B14F-4D97-AF65-F5344CB8AC3E}">
        <p14:creationId xmlns:p14="http://schemas.microsoft.com/office/powerpoint/2010/main" val="25362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1375</Words>
  <Application>Microsoft Office PowerPoint</Application>
  <PresentationFormat>宽屏</PresentationFormat>
  <Paragraphs>223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changyi wu</cp:lastModifiedBy>
  <cp:revision>98</cp:revision>
  <dcterms:created xsi:type="dcterms:W3CDTF">2017-09-13T14:46:33Z</dcterms:created>
  <dcterms:modified xsi:type="dcterms:W3CDTF">2018-10-22T03:36:51Z</dcterms:modified>
</cp:coreProperties>
</file>