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2.xml" ContentType="application/vnd.openxmlformats-officedocument.them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737C1CE-5CDA-45AD-84E9-BF85E44D4C6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Uplift Percentage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AI Model CR VS Standard CR by Month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Revenue by Pairing Model and Agent Performance Tier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Overall Conversion Rate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Revenue Per Call (RPC)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Conversion Rate (CR)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Standard VS AI Conversion Rate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Add visual title here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slicer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slicer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slicer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image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slicer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slicer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slicer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Revenue by Quarter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Select Agent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actionButton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actionButton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Revenue by Routing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Select Agent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Calls By Performance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Standard VS AI Conversion Rate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Add visual title here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Products Sold by Region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image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keyDriversVisual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decompositionTreeVisual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Customer's Revenue and CR Relation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No alt text provided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F9A055-B557-4F54-8C4E-B5956E4C9A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EFFDC8-31B1-424C-9C9B-A3465A3BEE6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5A06CB-B1FA-4E0B-9EC3-06CF2DB8C73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188D9C-694C-4FC8-A13F-103B5166E5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3302FB-A02E-4455-8D17-32F58C4CFB9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B0B435-ECE7-495C-8CEC-D44772E1E9F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C99017-8AB3-4552-83BF-C0966BA83C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0A564B-7DE2-43D1-9DBC-B33F8C0161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1009CB-3FFB-4085-8177-94727EB129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BA0AD6-F7EA-45BB-A4E0-6194B75A312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A50FF1-81FC-454B-A5A1-5D3093158C3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app.powerbi.com/groups/me/reports/53469f86-05b5-4de8-a5d9-eee1050da595?pbi_source=PowerPoin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53469f86-05b5-4de8-a5d9-eee1050da595/?pbi_source=PowerPoint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53469f86-05b5-4de8-a5d9-eee1050da595/?pbi_source=PowerPoin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53469f86-05b5-4de8-a5d9-eee1050da595/?pbi_source=PowerPoint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53469f86-05b5-4de8-a5d9-eee1050da595/?pbi_source=PowerPoint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53469f86-05b5-4de8-a5d9-eee1050da595/?pbi_source=PowerPoint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27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0720" y="2286000"/>
            <a:ext cx="9933480" cy="129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rmAutofit lnSpcReduction="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3c910"/>
                </a:solidFill>
                <a:effectLst/>
                <a:uFillTx/>
                <a:latin typeface="Segoe UI Light"/>
                <a:ea typeface="Segoe UI Light"/>
              </a:rPr>
              <a:t>Power BI Analysis Report on AI Calls Pairing Model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Text Placeholder 2"/>
          <p:cNvSpPr/>
          <p:nvPr/>
        </p:nvSpPr>
        <p:spPr>
          <a:xfrm>
            <a:off x="853560" y="3658680"/>
            <a:ext cx="14875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2500"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trike="noStrike" u="sng">
                <a:solidFill>
                  <a:schemeClr val="lt1"/>
                </a:solidFill>
                <a:effectLst/>
                <a:uFillTx/>
                <a:latin typeface="Segoe UI"/>
                <a:ea typeface="Segoe UI"/>
                <a:hlinkClick r:id="rId2"/>
              </a:rPr>
              <a:t>View in Power BI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16"/>
          <p:cNvSpPr/>
          <p:nvPr/>
        </p:nvSpPr>
        <p:spPr>
          <a:xfrm>
            <a:off x="832320" y="5823720"/>
            <a:ext cx="21772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900" strike="noStrike" u="none">
                <a:solidFill>
                  <a:schemeClr val="lt1"/>
                </a:solidFill>
                <a:effectLst/>
                <a:uFillTx/>
                <a:latin typeface="Segoe UI Semibold"/>
                <a:ea typeface="Segoe UI Semibold"/>
              </a:rPr>
              <a:t>Downloaded at: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Segoe UI"/>
                <a:ea typeface="Segoe UI"/>
              </a:rPr>
              <a:t>10/17/2025 2:59:36 PM UTC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828360" y="5407920"/>
            <a:ext cx="21772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900" strike="noStrike" u="none">
                <a:solidFill>
                  <a:schemeClr val="lt1"/>
                </a:solidFill>
                <a:effectLst/>
                <a:uFillTx/>
                <a:latin typeface="Segoe UI Semibold"/>
                <a:ea typeface="Segoe UI Semibold"/>
              </a:rPr>
              <a:t>Last data refresh: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Segoe UI"/>
                <a:ea typeface="Segoe UI"/>
              </a:rPr>
              <a:t>10/16/2025 7:24:19 PM UTC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0" name="Picture 15" descr="Microsoft Power BI"/>
          <p:cNvPicPr/>
          <p:nvPr/>
        </p:nvPicPr>
        <p:blipFill>
          <a:blip r:embed="rId3"/>
          <a:stretch/>
        </p:blipFill>
        <p:spPr>
          <a:xfrm>
            <a:off x="923400" y="722520"/>
            <a:ext cx="1490400" cy="245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Picture 1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39840" y="3694320"/>
            <a:ext cx="161640" cy="15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AI Performance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LibreOffice/25.2.5.2$Windows_X86_64 LibreOffice_project/03d19516eb2e1dd5d4ccd751a0d6f35f35e08022</Application>
  <AppVersion>15.0000</AppVers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  <dc:description/>
  <dc:language>en-US</dc:language>
  <cp:lastModifiedBy/>
  <dcterms:modified xsi:type="dcterms:W3CDTF">2025-10-17T20:03:40Z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