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9b289b8f1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9b289b8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9b289b8f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9b289b8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550"/>
            <a:ext cx="8151275" cy="51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ctrTitle"/>
          </p:nvPr>
        </p:nvSpPr>
        <p:spPr>
          <a:xfrm>
            <a:off x="4572000" y="171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George Soros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Man Who Broke the Bank of England 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Author : The Alchemy of Financ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260275" y="150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9900"/>
                </a:solidFill>
              </a:rPr>
              <a:t>Strategy Development</a:t>
            </a:r>
            <a:endParaRPr b="1" sz="2700">
              <a:solidFill>
                <a:srgbClr val="FF9900"/>
              </a:solidFill>
            </a:endParaRPr>
          </a:p>
        </p:txBody>
      </p:sp>
      <p:grpSp>
        <p:nvGrpSpPr>
          <p:cNvPr id="141" name="Google Shape;14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4294967295" type="body"/>
          </p:nvPr>
        </p:nvSpPr>
        <p:spPr>
          <a:xfrm>
            <a:off x="298650" y="1175275"/>
            <a:ext cx="85467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Trading Philosophy:</a:t>
            </a:r>
            <a:b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Soros' strategy is grounded in the concept of </a:t>
            </a: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reflexivity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—where markets don't just reflect fundamentals, they influence them. He believes that market participants' perceptions can drive prices far from reality, creating opportunities.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Principles:</a:t>
            </a:r>
            <a:endParaRPr b="1" sz="15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Markets are inherently </a:t>
            </a: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biased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tend to exaggerate trends.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Boom-bust cycles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created by self-reinforcing feedback loops where rising prices attract more buyers, and falling prices push more sellers.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sz="15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1992 British Pound Short:</a:t>
            </a: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Soros recognized the UK's inability to sustain the pound's peg within the European Exchange Rate Mechanism, leading to a $1 billion profit by shorting the currency.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441400" y="179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Timing</a:t>
            </a:r>
            <a:endParaRPr b="1" sz="3000">
              <a:solidFill>
                <a:srgbClr val="FF9900"/>
              </a:solidFill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4294967295" type="body"/>
          </p:nvPr>
        </p:nvSpPr>
        <p:spPr>
          <a:xfrm>
            <a:off x="306875" y="1188450"/>
            <a:ext cx="89748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Soros Times His Trades:</a:t>
            </a:r>
            <a:endParaRPr b="1" sz="17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Asymmetric Opportunities: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He seeks situations where the potential upside significantly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outweighs the downside.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Catalyst-driven Approach: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Soros positions himself ahead of major economic shifts or policy changes,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using macroeconomic analysis as a guide.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Indicators for Entry and Exit:</a:t>
            </a:r>
            <a:endParaRPr b="1" sz="17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Market sentiment: He Gauges investor mood (overly optimistic or pessimistic).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Policy actions: Monitors central bank decisions, interest rates, and currency interventions.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sz="17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Asian Financial Crisis (1997):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Soros anticipated devaluations in overvalued currencies by analyzing economic indicators and unsustainable debt levels.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35500" y="1337750"/>
            <a:ext cx="86889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Risk Approach:</a:t>
            </a:r>
            <a:endParaRPr b="1" sz="17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Position Sizing: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George adjusts the size of trades based on confidence. Increases exposure when signals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confirm his analysis, cuts losses early if evidence contradicts his view.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Stop-Loss Discipline: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Willingness to quickly admit mistakes and reduce positions when markets move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against him.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Principle:</a:t>
            </a:r>
            <a:endParaRPr b="1" sz="17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"It's not about being right all the time, but about making more when right than losing when wrong."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sz="17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During the tech bubble of the late '90s, Soros took profits early, recognizing signs of a market peak, thus avoiding significant losses.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2965450" y="214950"/>
            <a:ext cx="34290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Risk Management</a:t>
            </a:r>
            <a:endParaRPr b="1" sz="2600">
              <a:solidFill>
                <a:srgbClr val="FF9900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25" y="63500"/>
            <a:ext cx="1401901" cy="13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280450" y="1274375"/>
            <a:ext cx="86889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Strategy Adjustment:</a:t>
            </a:r>
            <a:endParaRPr b="1" sz="172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 u="sng">
                <a:latin typeface="Times New Roman"/>
                <a:ea typeface="Times New Roman"/>
                <a:cs typeface="Times New Roman"/>
                <a:sym typeface="Times New Roman"/>
              </a:rPr>
              <a:t>Continuous Evaluation:</a:t>
            </a: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 Soros regularly re-evaluates market conditions and adapts his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strategy as new information emerges. He avoids rigid approaches.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 u="sng">
                <a:latin typeface="Times New Roman"/>
                <a:ea typeface="Times New Roman"/>
                <a:cs typeface="Times New Roman"/>
                <a:sym typeface="Times New Roman"/>
              </a:rPr>
              <a:t>Crisis as Opportunity: </a:t>
            </a: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Views periods of high volatility as moments to capitalize on market dislocations.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Navigating Different Markets:</a:t>
            </a:r>
            <a:endParaRPr b="1" sz="172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Times New Roman"/>
              <a:buChar char="●"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Bull Markets: Tends to take larger positions, leveraging momentum.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Times New Roman"/>
              <a:buChar char="●"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Bear Markets: Focuses on defensive plays and hedging against further downturns.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sz="172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 u="sng">
                <a:latin typeface="Times New Roman"/>
                <a:ea typeface="Times New Roman"/>
                <a:cs typeface="Times New Roman"/>
                <a:sym typeface="Times New Roman"/>
              </a:rPr>
              <a:t>2008 Financial Crisis: </a:t>
            </a: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Shifted focus from equities to safer assets like gold and short positions 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in financials, exploiting the turmoil.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2965450" y="214950"/>
            <a:ext cx="34290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Adaptability</a:t>
            </a:r>
            <a:endParaRPr b="1" sz="2700">
              <a:solidFill>
                <a:srgbClr val="FF9900"/>
              </a:solidFill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175" y="56200"/>
            <a:ext cx="2516874" cy="1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44000" y="977900"/>
            <a:ext cx="8583000" cy="40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Emotional Awareness:</a:t>
            </a:r>
            <a:r>
              <a:rPr b="1" lang="en" sz="18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He accurately recognizes that markets are driven by emotions like fear and greed. Soros aims to understand the psychology behind market movements.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 u="sng">
                <a:latin typeface="Times New Roman"/>
                <a:ea typeface="Times New Roman"/>
                <a:cs typeface="Times New Roman"/>
                <a:sym typeface="Times New Roman"/>
              </a:rPr>
              <a:t>Mental Flexibility:</a:t>
            </a: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 He taught to keep an open mind, regularly challenges his own views, and is willing to change positions when conditions change.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Discipline:</a:t>
            </a:r>
            <a:endParaRPr b="1" sz="172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 u="sng">
                <a:latin typeface="Times New Roman"/>
                <a:ea typeface="Times New Roman"/>
                <a:cs typeface="Times New Roman"/>
                <a:sym typeface="Times New Roman"/>
              </a:rPr>
              <a:t>Ruthless Self-Assessment</a:t>
            </a: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: Soros constantly questions his assumptions, making adjustments to avoid complacency.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 u="sng">
                <a:latin typeface="Times New Roman"/>
                <a:ea typeface="Times New Roman"/>
                <a:cs typeface="Times New Roman"/>
                <a:sym typeface="Times New Roman"/>
              </a:rPr>
              <a:t>Staying Calm Under Pressure</a:t>
            </a: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: He used adversity as a learning tool rather than panicking, helping him to maintain composure during market turbulence.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Quote:</a:t>
            </a:r>
            <a:endParaRPr b="1" sz="182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"The market is a constantly shifting puzzle, and it pays to remain humble and adaptive."</a:t>
            </a:r>
            <a:endParaRPr b="1" sz="1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/>
          </a:p>
        </p:txBody>
      </p:sp>
      <p:sp>
        <p:nvSpPr>
          <p:cNvPr id="171" name="Google Shape;171;p18"/>
          <p:cNvSpPr txBox="1"/>
          <p:nvPr/>
        </p:nvSpPr>
        <p:spPr>
          <a:xfrm>
            <a:off x="2351625" y="187950"/>
            <a:ext cx="609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FF9900"/>
                </a:solidFill>
              </a:rPr>
              <a:t>Role of Psychology in Trading</a:t>
            </a:r>
            <a:endParaRPr b="1" sz="2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