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filledMap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lineStackedColumnComboChart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79e13c8-0000-40ab-b4bd-bbc9cb557b8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2524cdff8e984663" /><Relationship Type="http://schemas.openxmlformats.org/officeDocument/2006/relationships/hyperlink" Target="https://app.powerbi.com/groups/me/reports/b79e13c8-0000-40ab-b4bd-bbc9cb557b8c/ReportSection3?pbi_source=PowerPoint" TargetMode="External" Id="RelId0" /><Relationship Type="http://schemas.openxmlformats.org/officeDocument/2006/relationships/image" Target="/ppt/media/image4.png" Id="imgId213202" /><Relationship Type="http://schemas.openxmlformats.org/officeDocument/2006/relationships/notesSlide" Target="/ppt/notesSlides/notesSlide.xml" Id="Re9fcf4ece262476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f788312956145da" /><Relationship Type="http://schemas.openxmlformats.org/officeDocument/2006/relationships/hyperlink" Target="https://app.powerbi.com/groups/me/reports/b79e13c8-0000-40ab-b4bd-bbc9cb557b8c/ReportSection2?pbi_source=PowerPoint" TargetMode="External" Id="RelId1" /><Relationship Type="http://schemas.openxmlformats.org/officeDocument/2006/relationships/image" Target="/ppt/media/image5.png" Id="imgId213203" /><Relationship Type="http://schemas.openxmlformats.org/officeDocument/2006/relationships/notesSlide" Target="/ppt/notesSlides/notesSlide2.xml" Id="Rca3e1897904143a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48c465b35ce42eb" /><Relationship Type="http://schemas.openxmlformats.org/officeDocument/2006/relationships/hyperlink" Target="https://app.powerbi.com/groups/me/reports/b79e13c8-0000-40ab-b4bd-bbc9cb557b8c/ReportSection?pbi_source=PowerPoint" TargetMode="External" Id="RelId2" /><Relationship Type="http://schemas.openxmlformats.org/officeDocument/2006/relationships/image" Target="/ppt/media/image6.png" Id="imgId213204" /><Relationship Type="http://schemas.openxmlformats.org/officeDocument/2006/relationships/notesSlide" Target="/ppt/notesSlides/notesSlide3.xml" Id="Rd52cc4e15f0342ad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0901fd029264e4f" /><Relationship Type="http://schemas.openxmlformats.org/officeDocument/2006/relationships/hyperlink" Target="https://app.powerbi.com/groups/me/reports/b79e13c8-0000-40ab-b4bd-bbc9cb557b8c/ReportSection1?pbi_source=PowerPoint" TargetMode="External" Id="RelId3" /><Relationship Type="http://schemas.openxmlformats.org/officeDocument/2006/relationships/image" Target="/ppt/media/image7.png" Id="imgId213205" /><Relationship Type="http://schemas.openxmlformats.org/officeDocument/2006/relationships/notesSlide" Target="/ppt/notesSlides/notesSlide4.xml" Id="Racb85bd3d74d40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Customer Profitability Sample PBIX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09/05/2021 11:44:01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12/02/2021 14:51:47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2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Info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textbox, slicer, areaChart, treemap, card, card, card, card, lineStackedColumnComboChart, filledMap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2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Team Scorecard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areaChart, textbox, slicer, slicer, treemap, card, card, card, card, lineClusteredColumnComboChart, scatterChart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2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Industry Margin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, slicer, card, card, lineStackedColumnComboChart, treemap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32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0" y="514350"/>
            <a:ext cx="2819400" cy="58293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Executive Scorecard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