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3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4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9676-5009-4DBB-80CA-BBD515F4E721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9051-6EEF-4080-A2EA-0587079AE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0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Calliope Mini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687" y="1600200"/>
            <a:ext cx="4854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50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430" y="1600200"/>
            <a:ext cx="514313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55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9633"/>
            <a:ext cx="7080647" cy="641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376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84" y="1600200"/>
            <a:ext cx="422423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26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Light	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001" y="1600200"/>
            <a:ext cx="49359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39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90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7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+ list + pictures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94" y="1600200"/>
            <a:ext cx="66534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623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6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1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20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5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4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3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5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4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Stoppuhr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54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36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6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86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57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8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1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91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0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Rechtschreibtrainers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02" y="1600200"/>
            <a:ext cx="47321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15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0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82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32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9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5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0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2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4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Calliope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0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err="1"/>
              <a:t>Rechtschreibtrainers</a:t>
            </a:r>
            <a:endParaRPr lang="en-US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08" y="332656"/>
            <a:ext cx="4973564" cy="623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36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11" y="1600200"/>
            <a:ext cx="79157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6632"/>
            <a:ext cx="6480720" cy="667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0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7712"/>
            <a:ext cx="8229600" cy="30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7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606" y="1600200"/>
            <a:ext cx="43067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9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Calliope Mini</vt:lpstr>
      <vt:lpstr>random + list + pictures</vt:lpstr>
      <vt:lpstr>Stoppuhr</vt:lpstr>
      <vt:lpstr>Rechtschreibtrainers</vt:lpstr>
      <vt:lpstr>Rechtschreibtrainers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Traffic Light</vt:lpstr>
      <vt:lpstr>Traffic Light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Calliope codes</vt:lpstr>
    </vt:vector>
  </TitlesOfParts>
  <Company>HSDG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Oliveira, Ricardo Alexandre</dc:creator>
  <cp:lastModifiedBy>Oliveira, Ricardo Alexandre</cp:lastModifiedBy>
  <cp:revision>7</cp:revision>
  <dcterms:created xsi:type="dcterms:W3CDTF">2020-02-20T13:42:15Z</dcterms:created>
  <dcterms:modified xsi:type="dcterms:W3CDTF">2020-02-20T14:48:43Z</dcterms:modified>
</cp:coreProperties>
</file>