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provided.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1490687-cc45-41ef-9141-30c019306332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bf8bea16c86e46f9" /><Relationship Type="http://schemas.openxmlformats.org/officeDocument/2006/relationships/hyperlink" Target="https://app.powerbi.com/groups/me/reports/71490687-cc45-41ef-9141-30c019306332/ReportSection?pbi_source=PowerPoint" TargetMode="External" Id="RelId0" /><Relationship Type="http://schemas.openxmlformats.org/officeDocument/2006/relationships/image" Target="/ppt/media/image4.png" Id="imgId245359" /><Relationship Type="http://schemas.openxmlformats.org/officeDocument/2006/relationships/notesSlide" Target="/ppt/notesSlides/notesSlide.xml" Id="R3cddb7beff3e40c4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 Blending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09/05/2021 11:41:52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25/02/2021 09:01:41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, actionButton. Please refer to the notes on this slide for details.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4535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