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57" r:id="rId5"/>
    <p:sldId id="258" r:id="rId6"/>
    <p:sldId id="279" r:id="rId7"/>
    <p:sldId id="280" r:id="rId8"/>
    <p:sldId id="281" r:id="rId9"/>
    <p:sldId id="260" r:id="rId10"/>
    <p:sldId id="261" r:id="rId11"/>
    <p:sldId id="278" r:id="rId12"/>
    <p:sldId id="262" r:id="rId13"/>
    <p:sldId id="277" r:id="rId14"/>
    <p:sldId id="263" r:id="rId15"/>
    <p:sldId id="264" r:id="rId16"/>
    <p:sldId id="265" r:id="rId17"/>
    <p:sldId id="266" r:id="rId18"/>
    <p:sldId id="267" r:id="rId19"/>
    <p:sldId id="269" r:id="rId20"/>
    <p:sldId id="270" r:id="rId21"/>
    <p:sldId id="271" r:id="rId22"/>
    <p:sldId id="285" r:id="rId23"/>
    <p:sldId id="286" r:id="rId24"/>
    <p:sldId id="287" r:id="rId25"/>
    <p:sldId id="289" r:id="rId26"/>
    <p:sldId id="288" r:id="rId27"/>
    <p:sldId id="272" r:id="rId28"/>
    <p:sldId id="273" r:id="rId29"/>
    <p:sldId id="274" r:id="rId30"/>
    <p:sldId id="275" r:id="rId31"/>
    <p:sldId id="276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5E0C-564A-4EDE-BB60-EF242CC8011B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347F-68D4-40BF-868A-696DE5494E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usiness_Intelligence" TargetMode="External"/><Relationship Id="rId2" Type="http://schemas.openxmlformats.org/officeDocument/2006/relationships/hyperlink" Target="https://de.wikipedia.org/wiki/Managemententscheidu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.wikipedia.org/wiki/Informationstechnik" TargetMode="External"/><Relationship Id="rId4" Type="http://schemas.openxmlformats.org/officeDocument/2006/relationships/hyperlink" Target="https://de.wikipedia.org/wiki/Software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o003/StartProgramming/tree/master/BusinessIntelligenc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Intelligence - VHS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TABLEAU + Power BI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54387" cy="286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BI Desktop</a:t>
            </a:r>
          </a:p>
          <a:p>
            <a:endParaRPr lang="en-US" dirty="0"/>
          </a:p>
          <a:p>
            <a:r>
              <a:rPr lang="en-US" dirty="0" smtClean="0"/>
              <a:t>Power BI licensed user</a:t>
            </a:r>
          </a:p>
          <a:p>
            <a:endParaRPr lang="en-US" dirty="0"/>
          </a:p>
          <a:p>
            <a:r>
              <a:rPr lang="en-US" dirty="0" smtClean="0"/>
              <a:t>Power BI premium content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7" y="2029619"/>
            <a:ext cx="72866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400800"/>
            <a:ext cx="800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https://docs.microsoft.com/de-de/power-bi/fundamentals/desktop-getting-started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https://www.bankrate.com/retirement/best-and-worst-states-for-retirement/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/>
              <a:t>https://en.wikipedia.org/wiki/List_of_U.S._state_abbreviations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7391399" cy="6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6409961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"/>
            <a:ext cx="7403960" cy="650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909" y="381000"/>
            <a:ext cx="8875091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63092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083681" cy="615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Ziel ist die Gewinnung von Erkenntnissen aus den im Unternehmen vorhandenen Daten zur Unterstützung von </a:t>
            </a:r>
            <a:r>
              <a:rPr lang="de-DE" dirty="0">
                <a:hlinkClick r:id="rId2" tooltip="Managemententscheidung"/>
              </a:rPr>
              <a:t>Managemententscheidungen</a:t>
            </a:r>
            <a:r>
              <a:rPr lang="de-DE" dirty="0"/>
              <a:t>.</a:t>
            </a:r>
            <a:r>
              <a:rPr lang="de-DE" baseline="30000" dirty="0">
                <a:hlinkClick r:id="rId3"/>
              </a:rPr>
              <a:t>[3]</a:t>
            </a:r>
            <a:r>
              <a:rPr lang="de-DE" dirty="0"/>
              <a:t> Die Auswertung von Daten – über das eigene Unternehmen, die Mitbewerber oder die Marktentwicklung – geschieht mit Hilfe analytischer Konzepte sowie mehr oder weniger spezialisierter </a:t>
            </a:r>
            <a:r>
              <a:rPr lang="de-DE" dirty="0">
                <a:hlinkClick r:id="rId4" tooltip="Software"/>
              </a:rPr>
              <a:t>Software</a:t>
            </a:r>
            <a:r>
              <a:rPr lang="de-DE" dirty="0"/>
              <a:t> und </a:t>
            </a:r>
            <a:r>
              <a:rPr lang="de-DE" dirty="0">
                <a:hlinkClick r:id="rId5" tooltip="Informationstechnik"/>
              </a:rPr>
              <a:t>IT-Systeme</a:t>
            </a:r>
            <a:r>
              <a:rPr lang="de-DE" dirty="0"/>
              <a:t>. Mit den gewonnenen Erkenntnissen kann das Unternehmen seine Geschäftsabläufe sowie seine Kunden- und Lieferantenbeziehungen erfolgreicher machen; Aspekte hierbei können Kostensenkung, Risikoreduzierung und Wertschöpfung sein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(wikipedia de)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2072" y="1600200"/>
            <a:ext cx="42798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0"/>
            <a:ext cx="6227273" cy="675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PowerBI.com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0300"/>
            <a:ext cx="8229600" cy="354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92296"/>
            <a:ext cx="8229600" cy="374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40646"/>
            <a:ext cx="8229600" cy="384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8302"/>
            <a:ext cx="8229600" cy="424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7113" y="1600200"/>
            <a:ext cx="67097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r>
              <a:rPr lang="en-US" sz="1600" dirty="0" smtClean="0"/>
              <a:t>https://help.tableau.com/current/guides/get-started-tutorial/de-de/get-started-tutorial-home.htm</a:t>
            </a:r>
            <a:endParaRPr lang="en-US" sz="16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4800"/>
            <a:ext cx="5938838" cy="481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7029994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Power Bi + Tableau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https://github.com/rao003/StartProgramming/tree/master/BusinessIntelligence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33350"/>
            <a:ext cx="78867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"/>
            <a:ext cx="5667963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7863417" cy="589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7776433" cy="578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7709523" cy="446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050" y="1600200"/>
            <a:ext cx="6357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2" y="1943894"/>
            <a:ext cx="67341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989946" cy="535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8229600" cy="2820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72</Words>
  <Application>Microsoft Office PowerPoint</Application>
  <PresentationFormat>On-screen Show (4:3)</PresentationFormat>
  <Paragraphs>36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Business Intelligence - VHS</vt:lpstr>
      <vt:lpstr>Business Intelligence</vt:lpstr>
      <vt:lpstr>Download Power Bi + Tableau Public</vt:lpstr>
      <vt:lpstr>Slide 4</vt:lpstr>
      <vt:lpstr>Slide 5</vt:lpstr>
      <vt:lpstr>Architecture</vt:lpstr>
      <vt:lpstr>Architecture</vt:lpstr>
      <vt:lpstr>Slide 8</vt:lpstr>
      <vt:lpstr>Tools</vt:lpstr>
      <vt:lpstr>Tools</vt:lpstr>
      <vt:lpstr>Power BI</vt:lpstr>
      <vt:lpstr>Power BI</vt:lpstr>
      <vt:lpstr>Data sources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PowerBI.com</vt:lpstr>
      <vt:lpstr>Slide 23</vt:lpstr>
      <vt:lpstr>Slide 24</vt:lpstr>
      <vt:lpstr>Slide 25</vt:lpstr>
      <vt:lpstr>Slide 26</vt:lpstr>
      <vt:lpstr>TABLEAU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- VHS</dc:title>
  <dc:creator>rao003new</dc:creator>
  <cp:lastModifiedBy>rao003new</cp:lastModifiedBy>
  <cp:revision>23</cp:revision>
  <dcterms:created xsi:type="dcterms:W3CDTF">2021-02-12T13:37:01Z</dcterms:created>
  <dcterms:modified xsi:type="dcterms:W3CDTF">2021-02-12T15:30:12Z</dcterms:modified>
</cp:coreProperties>
</file>