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2898980" val="971" revOS="4"/>
      <pr:smFileRevision xmlns:pr="smNativeData" dt="1592898980" val="101"/>
      <pr:guideOptions xmlns:pr="smNativeData" dt="159289898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7" d="100"/>
          <a:sy n="77" d="100"/>
        </p:scale>
        <p:origin x="1656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1656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AY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D32C-62D2-5A25-9CB7-94709DF96AC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+/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B649-07D2-5A40-9CB7-F115F8F96AA4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D937-79D2-5A2F-9CB7-8F7A97F96AD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8522-6CD2-5A73-9CB7-9A26CBF96AC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QS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9873-3DD2-5A6E-9CB7-CB3BD6F96A9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8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D37C-32D2-5A25-9CB7-C4709DF96A9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A585-CBD2-5A53-9CB7-3D06EBF96A6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9DEA-A4D2-5A6B-9CB7-523ED3F96A0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C410-5ED2-5A32-9CB7-A8678AF96AF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E95B-15D2-5A1F-9CB7-E34AA7F96AB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AA5D-13D2-5A5C-9CB7-E509E4F96AB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E8DC-92D2-5A1E-9CB7-644BA6F96A3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9158-16D2-5A67-9CB7-E032DFF96AB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9A77-39D2-5A6C-9CB7-CF39D4F96A9A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CD40-0ED2-5A3B-9CB7-F86E83F96AA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AAF8-B6D2-5A5C-9CB7-4009E4F96A1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C9A8-E6D2-5A3F-9CB7-106A87F96A4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C081-CFD2-5A36-9CB7-39638EF96A6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91A0-EED2-5A67-9CB7-1832DFF96A4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dy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EF68-26D2-5A19-9CB7-D04CA1F96A8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0FFAB9-F7D2-5A0C-9CB7-0159B4F96A5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8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0FEE0B-45D2-5A18-9CB7-B34DA0F96AE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0FE426-68D2-5A12-9CB7-9E47AAF96A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0FFDA9-E7D2-5A0B-9CB7-115EB3F96A4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VHS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Erstes Programmieren mit Ozobots</a:t>
            </a:r>
          </a:p>
          <a:p>
            <a:pPr/>
            <a:r>
              <a:t>Für alle Mitarbeiter und Mitarbeiterinnen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pLXx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CI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CQsAAGk1AAA5IwAAACAAACYAAAAIAAAA//////////8="/>
              </a:ext>
            </a:extLst>
          </p:cNvSpPr>
          <p:nvPr/>
        </p:nvSpPr>
        <p:spPr>
          <a:xfrm>
            <a:off x="502285" y="1793875"/>
            <a:ext cx="8180070" cy="393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1: Survey</a:t>
            </a:r>
          </a:p>
          <a:p>
            <a:pPr/>
          </a:p>
          <a:p>
            <a:pPr/>
            <a:r>
              <a:t>2: Expectations</a:t>
            </a:r>
          </a:p>
          <a:p>
            <a:pPr/>
          </a:p>
          <a:p>
            <a:pPr/>
            <a:r>
              <a:t>3: Overview</a:t>
            </a:r>
          </a:p>
          <a:p>
            <a:pPr/>
          </a:p>
          <a:p>
            <a:pPr/>
            <a:r>
              <a:t>4: 3 ways to program</a:t>
            </a:r>
          </a:p>
          <a:p>
            <a:pPr/>
          </a:p>
          <a:p>
            <a:pPr/>
            <a:r>
              <a:t>5: 50/50 Logic+Solution and Programming Language</a:t>
            </a:r>
          </a:p>
          <a:p>
            <a:pPr/>
          </a:p>
          <a:p>
            <a:pPr/>
            <a:r>
              <a:t>6: NEPO</a:t>
            </a:r>
          </a:p>
          <a:p>
            <a:pPr/>
          </a:p>
          <a:p>
            <a:pPr/>
            <a:r>
              <a:t>7: OZOBOTS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AY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Visual Studio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pLXx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w/f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1AgAAEAKAADDMg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666240"/>
            <a:ext cx="6816725" cy="51917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LX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uAE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Low-Code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pLXx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gIAAHoLAABpNQAAw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865630"/>
            <a:ext cx="8223885" cy="47586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pLXx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AAAAAYFAAAtNwAAwi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816610"/>
            <a:ext cx="8822055" cy="51587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pLXx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gMAADIDAACzNgAAQi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19430"/>
            <a:ext cx="8372475" cy="4724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rao003new</cp:lastModifiedBy>
  <cp:revision>0</cp:revision>
  <dcterms:created xsi:type="dcterms:W3CDTF">2020-06-23T07:08:45Z</dcterms:created>
  <dcterms:modified xsi:type="dcterms:W3CDTF">2020-06-23T07:56:20Z</dcterms:modified>
</cp:coreProperties>
</file>