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4" r:id="rId4"/>
    <p:sldId id="268" r:id="rId5"/>
    <p:sldId id="259" r:id="rId6"/>
    <p:sldId id="291" r:id="rId7"/>
    <p:sldId id="292" r:id="rId8"/>
    <p:sldId id="293" r:id="rId9"/>
    <p:sldId id="257" r:id="rId10"/>
    <p:sldId id="258" r:id="rId11"/>
    <p:sldId id="279" r:id="rId12"/>
    <p:sldId id="280" r:id="rId13"/>
    <p:sldId id="281" r:id="rId14"/>
    <p:sldId id="295" r:id="rId15"/>
    <p:sldId id="260" r:id="rId16"/>
    <p:sldId id="261" r:id="rId17"/>
    <p:sldId id="278" r:id="rId18"/>
    <p:sldId id="296" r:id="rId19"/>
    <p:sldId id="297" r:id="rId20"/>
    <p:sldId id="262" r:id="rId21"/>
    <p:sldId id="277" r:id="rId22"/>
    <p:sldId id="263" r:id="rId23"/>
    <p:sldId id="264" r:id="rId24"/>
    <p:sldId id="265" r:id="rId25"/>
    <p:sldId id="266" r:id="rId26"/>
    <p:sldId id="267" r:id="rId27"/>
    <p:sldId id="269" r:id="rId28"/>
    <p:sldId id="270" r:id="rId29"/>
    <p:sldId id="271" r:id="rId30"/>
    <p:sldId id="285" r:id="rId31"/>
    <p:sldId id="286" r:id="rId32"/>
    <p:sldId id="287" r:id="rId33"/>
    <p:sldId id="289" r:id="rId34"/>
    <p:sldId id="288" r:id="rId35"/>
    <p:sldId id="272" r:id="rId36"/>
    <p:sldId id="273" r:id="rId37"/>
    <p:sldId id="274" r:id="rId38"/>
    <p:sldId id="275" r:id="rId39"/>
    <p:sldId id="276" r:id="rId40"/>
    <p:sldId id="282" r:id="rId41"/>
    <p:sldId id="283" r:id="rId42"/>
    <p:sldId id="28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E0C-564A-4EDE-BB60-EF242CC8011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003/StartProgramming/tree/master/BusinessIntelligenc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usiness_Intelligence" TargetMode="External"/><Relationship Id="rId2" Type="http://schemas.openxmlformats.org/officeDocument/2006/relationships/hyperlink" Target="https://de.wikipedia.org/wiki/Managemententscheidu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wikipedia.org/wiki/Informationstechnik" TargetMode="External"/><Relationship Id="rId4" Type="http://schemas.openxmlformats.org/officeDocument/2006/relationships/hyperlink" Target="https://de.wikipedia.org/wiki/Softwa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Willkommen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Intelligence - VHS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709523" cy="446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050" y="1600200"/>
            <a:ext cx="6357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2" y="1943894"/>
            <a:ext cx="67341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989946" cy="53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Power BI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Power BI enables end-users to create their own reports, with or without IT assistance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43" y="3439957"/>
            <a:ext cx="18367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80670"/>
            <a:ext cx="1133936" cy="123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80" y="4452257"/>
            <a:ext cx="866775" cy="95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37" y="5421157"/>
            <a:ext cx="901201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75727"/>
            <a:ext cx="2791033" cy="25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1027" idx="3"/>
            <a:endCxn id="1026" idx="1"/>
          </p:cNvCxnSpPr>
          <p:nvPr/>
        </p:nvCxnSpPr>
        <p:spPr>
          <a:xfrm>
            <a:off x="2048336" y="3800135"/>
            <a:ext cx="1195607" cy="63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28" idx="3"/>
            <a:endCxn id="1026" idx="1"/>
          </p:cNvCxnSpPr>
          <p:nvPr/>
        </p:nvCxnSpPr>
        <p:spPr>
          <a:xfrm flipV="1">
            <a:off x="1914755" y="4430557"/>
            <a:ext cx="1329188" cy="500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29" idx="3"/>
            <a:endCxn id="1026" idx="1"/>
          </p:cNvCxnSpPr>
          <p:nvPr/>
        </p:nvCxnSpPr>
        <p:spPr>
          <a:xfrm flipV="1">
            <a:off x="1981838" y="4430557"/>
            <a:ext cx="1262105" cy="1416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26" idx="3"/>
            <a:endCxn id="1030" idx="1"/>
          </p:cNvCxnSpPr>
          <p:nvPr/>
        </p:nvCxnSpPr>
        <p:spPr>
          <a:xfrm>
            <a:off x="5080681" y="4430557"/>
            <a:ext cx="939119" cy="12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1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524001"/>
            <a:ext cx="8534400" cy="292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54387" cy="286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Power BI Desktop</a:t>
            </a:r>
          </a:p>
          <a:p>
            <a:r>
              <a:rPr lang="en-US" dirty="0" smtClean="0"/>
              <a:t>Power BI licensed user</a:t>
            </a:r>
          </a:p>
          <a:p>
            <a:r>
              <a:rPr lang="en-US" dirty="0" smtClean="0"/>
              <a:t>Power BI premium content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170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TABLEAU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495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 Creator (edit + publish data)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 Explorer (edit available data)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 Viewer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145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Which month and year had the most profit?</a:t>
            </a:r>
          </a:p>
          <a:p>
            <a:r>
              <a:rPr lang="en-US" dirty="0"/>
              <a:t>Where is the company seeing the most success (by country)?</a:t>
            </a:r>
          </a:p>
          <a:p>
            <a:r>
              <a:rPr lang="en-US" dirty="0"/>
              <a:t>Which product and segment should the company continue to invest in?</a:t>
            </a:r>
          </a:p>
          <a:p>
            <a:r>
              <a:rPr lang="de-DE" dirty="0"/>
              <a:t>Welcher Monat und welches Jahr hatte den größten Gewinn?</a:t>
            </a:r>
          </a:p>
          <a:p>
            <a:r>
              <a:rPr lang="de-DE" dirty="0"/>
              <a:t>Wo ist das Unternehmen am erfolgreichsten (nach Ländern)?</a:t>
            </a:r>
          </a:p>
          <a:p>
            <a:r>
              <a:rPr lang="de-DE"/>
              <a:t>In welches Produkt und Segment soll das Unternehmen weiter investieren?</a:t>
            </a:r>
          </a:p>
        </p:txBody>
      </p:sp>
    </p:spTree>
    <p:extLst>
      <p:ext uri="{BB962C8B-B14F-4D97-AF65-F5344CB8AC3E}">
        <p14:creationId xmlns:p14="http://schemas.microsoft.com/office/powerpoint/2010/main" val="410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intro</a:t>
            </a:r>
          </a:p>
          <a:p>
            <a:r>
              <a:rPr lang="en-US" dirty="0" smtClean="0"/>
              <a:t>Who has downloaded </a:t>
            </a:r>
            <a:r>
              <a:rPr lang="en-US" dirty="0" err="1" smtClean="0"/>
              <a:t>PowerBI</a:t>
            </a:r>
            <a:endParaRPr lang="en-US" dirty="0" smtClean="0"/>
          </a:p>
          <a:p>
            <a:r>
              <a:rPr lang="en-US" dirty="0" smtClean="0"/>
              <a:t>Your intro ( + </a:t>
            </a:r>
            <a:r>
              <a:rPr lang="en-US" dirty="0" err="1" smtClean="0"/>
              <a:t>Erwartungen</a:t>
            </a:r>
            <a:r>
              <a:rPr lang="en-US" dirty="0" smtClean="0"/>
              <a:t> ….) </a:t>
            </a:r>
          </a:p>
          <a:p>
            <a:r>
              <a:rPr lang="en-US" dirty="0" err="1" smtClean="0"/>
              <a:t>Datenbank</a:t>
            </a:r>
            <a:r>
              <a:rPr lang="en-US" dirty="0" smtClean="0"/>
              <a:t> ?</a:t>
            </a:r>
          </a:p>
          <a:p>
            <a:r>
              <a:rPr lang="en-US" dirty="0" smtClean="0"/>
              <a:t>BI</a:t>
            </a:r>
          </a:p>
          <a:p>
            <a:r>
              <a:rPr lang="en-US" dirty="0" smtClean="0"/>
              <a:t>Power BI</a:t>
            </a:r>
          </a:p>
          <a:p>
            <a:r>
              <a:rPr lang="en-US" dirty="0" smtClean="0"/>
              <a:t>TABLEAU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7" y="2029619"/>
            <a:ext cx="72866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400800"/>
            <a:ext cx="800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https://docs.microsoft.com/de-de/power-bi/fundamentals/desktop-getting-started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https://www.bankrate.com/retirement/best-and-worst-states-for-retirement/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/>
              <a:t>https://en.wikipedia.org/wiki/List_of_U.S._state_abbreviations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7391399" cy="6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409961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"/>
            <a:ext cx="7403960" cy="650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09" y="381000"/>
            <a:ext cx="8875091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63092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83681" cy="615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2072" y="1600200"/>
            <a:ext cx="42798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227273" cy="675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1862931"/>
            <a:ext cx="7419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18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PowerBI.com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0300"/>
            <a:ext cx="8229600" cy="35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92296"/>
            <a:ext cx="8229600" cy="374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0646"/>
            <a:ext cx="8229600" cy="384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8302"/>
            <a:ext cx="8229600" cy="424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113" y="1600200"/>
            <a:ext cx="67097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r>
              <a:rPr lang="en-US" sz="1600" dirty="0" smtClean="0"/>
              <a:t>https://help.tableau.com/current/guides/get-started-tutorial/de-de/get-started-tutorial-home.htm</a:t>
            </a:r>
            <a:endParaRPr lang="en-US" sz="16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5938838" cy="481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29994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33350"/>
            <a:ext cx="78867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"/>
            <a:ext cx="5667963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Power Bi + Tableau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https://github.com/rao003/StartProgramming/tree/master/BusinessIntelligence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+ online material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863417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Ziel ist die Gewinnung von Erkenntnissen aus den im Unternehmen vorhandenen Daten zur Unterstützung von </a:t>
            </a:r>
            <a:r>
              <a:rPr lang="de-DE" dirty="0">
                <a:hlinkClick r:id="rId2" tooltip="Managemententscheidung"/>
              </a:rPr>
              <a:t>Managemententscheidungen</a:t>
            </a:r>
            <a:r>
              <a:rPr lang="de-DE" dirty="0"/>
              <a:t>.</a:t>
            </a:r>
            <a:r>
              <a:rPr lang="de-DE" baseline="30000" dirty="0">
                <a:hlinkClick r:id="rId3"/>
              </a:rPr>
              <a:t>[3]</a:t>
            </a:r>
            <a:r>
              <a:rPr lang="de-DE" dirty="0"/>
              <a:t> Die Auswertung von Daten – über das eigene Unternehmen, die Mitbewerber oder die Marktentwicklung – geschieht mit Hilfe analytischer Konzepte sowie mehr oder weniger spezialisierter </a:t>
            </a:r>
            <a:r>
              <a:rPr lang="de-DE" dirty="0">
                <a:hlinkClick r:id="rId4" tooltip="Software"/>
              </a:rPr>
              <a:t>Software</a:t>
            </a:r>
            <a:r>
              <a:rPr lang="de-DE" dirty="0"/>
              <a:t> und </a:t>
            </a:r>
            <a:r>
              <a:rPr lang="de-DE" dirty="0">
                <a:hlinkClick r:id="rId5" tooltip="Informationstechnik"/>
              </a:rPr>
              <a:t>IT-Systeme</a:t>
            </a:r>
            <a:r>
              <a:rPr lang="de-DE" dirty="0"/>
              <a:t>. Mit den gewonnenen Erkenntnissen kann das Unternehmen seine Geschäftsabläufe sowie seine Kunden- und Lieferantenbeziehungen erfolgreicher machen; Aspekte hierbei können Kostensenkung, Risikoreduzierung und Wertschöpfung sein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(wikipedia 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8108572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229600" cy="27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9313" y="1447800"/>
            <a:ext cx="9606113" cy="422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30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776433" cy="578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(4:3)</PresentationFormat>
  <Paragraphs>57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Willkommen  Business Intelligence - VHS</vt:lpstr>
      <vt:lpstr>AGENDA</vt:lpstr>
      <vt:lpstr>PowerPoint Presentation</vt:lpstr>
      <vt:lpstr>Download Power Bi + Tableau Public</vt:lpstr>
      <vt:lpstr>Business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Architecture</vt:lpstr>
      <vt:lpstr>PowerPoint Presentation</vt:lpstr>
      <vt:lpstr>Power BI</vt:lpstr>
      <vt:lpstr>Tools</vt:lpstr>
      <vt:lpstr>Tools</vt:lpstr>
      <vt:lpstr>Power BI</vt:lpstr>
      <vt:lpstr>PowerPoint Presentation</vt:lpstr>
      <vt:lpstr>PowerPoint Presentation</vt:lpstr>
      <vt:lpstr>Power BI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PowerBI.com</vt:lpstr>
      <vt:lpstr>PowerPoint Presentation</vt:lpstr>
      <vt:lpstr>PowerPoint Presentation</vt:lpstr>
      <vt:lpstr>PowerPoint Presentation</vt:lpstr>
      <vt:lpstr>PowerPoint Presentation</vt:lpstr>
      <vt:lpstr>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- VHS</dc:title>
  <dc:creator>rao003new</dc:creator>
  <cp:lastModifiedBy>rao7</cp:lastModifiedBy>
  <cp:revision>38</cp:revision>
  <dcterms:created xsi:type="dcterms:W3CDTF">2021-02-12T13:37:01Z</dcterms:created>
  <dcterms:modified xsi:type="dcterms:W3CDTF">2022-11-02T09:54:27Z</dcterms:modified>
</cp:coreProperties>
</file>