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8" r:id="rId7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2896661" val="971" revOS="4"/>
      <pr:smFileRevision xmlns:pr="smNativeData" dt="1592896661" val="101"/>
      <pr:guideOptions xmlns:pr="smNativeData" dt="159289666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9" d="100"/>
          <a:sy n="79" d="100"/>
        </p:scale>
        <p:origin x="1591" y="213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Objects="1" showGuides="1">
      <p:cViewPr>
        <p:scale>
          <a:sx n="79" d="100"/>
          <a:sy n="79" d="100"/>
        </p:scale>
        <p:origin x="1591" y="213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laz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wAY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3D3A1-EFD2-7625-9C9B-19709DD56A4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7+/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39F56-18D2-7669-9C9B-EE3CD1D56ABB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lazxX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3EFB8-F6D2-7619-9C9B-004CA1D56A5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386C9-87D2-7670-9C9B-7125C8D56A24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azxXh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lazxXh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xQSw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3A42D-63D2-7652-9C9B-9507EAD56AC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8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3FD80-CED2-760B-9C9B-385EB3D56A6D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laz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38F21-6FD2-7679-9C9B-992CC1D56AC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UAA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UAc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3DEF1-BFD2-7628-9C9B-497D90D56A1C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az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lazx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ny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3E751-1FD2-7611-9C9B-E944A9D56AB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ny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ny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3C581-CFD2-7633-9C9B-39668BD56A6C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ny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laz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ny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laz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ny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ny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38215-5BD2-7674-9C9B-AD21CCD56AF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39E36-78D2-7668-9C9B-8E3DD0D56ADB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ny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lazx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laz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lazx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laz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0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3B974-3AD2-764F-9C9B-CC1AF7D56A99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4Ac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39DEE-A0D2-766B-9C9B-563ED3D56A03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3B97A-34D2-764F-9C9B-C21AF7D56A97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38C48-06D2-767A-9C9B-F02FC2D56AA5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3CE60-2ED2-7638-9C9B-D86D80D56A8D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3FB6E-20D2-760D-9C9B-D658B5D56A83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azx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UAc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laz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laz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3849B-D5D2-7672-9C9B-2327CAD56A7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dyA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3C2C6-88D2-7634-9C9B-7E618CD56A2B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azxXh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laz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0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laz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4Ac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3EB14-5AD2-761D-9C9B-AC48A5D56AF9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8Ac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3F365-2BD2-7605-9C9B-DD50BDD56A88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laz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F23B0D2-9CD2-7646-9C9B-6A13FED56A3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0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F23BA62-2CD2-764C-9C9B-DA19F4D56A8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VHS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lazxXh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Erstes Programmieren mit Ozobots</a:t>
            </a:r>
          </a:p>
          <a:p>
            <a:pPr/>
            <a:r>
              <a:t>Für alle Mitarbeiter und Mitarbeiterinnen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lazxXh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Agenda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lazxXh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CId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XAwAACQsAAGk1AAA5IwAAACAAACYAAAAIAAAA//////////8="/>
              </a:ext>
            </a:extLst>
          </p:cNvSpPr>
          <p:nvPr/>
        </p:nvSpPr>
        <p:spPr>
          <a:xfrm>
            <a:off x="502285" y="1793875"/>
            <a:ext cx="8180070" cy="3931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1: Survey</a:t>
            </a:r>
          </a:p>
          <a:p>
            <a:pPr/>
          </a:p>
          <a:p>
            <a:pPr/>
            <a:r>
              <a:t>2: Expectations</a:t>
            </a:r>
          </a:p>
          <a:p>
            <a:pPr/>
          </a:p>
          <a:p>
            <a:pPr/>
            <a:r>
              <a:t>3: Overview</a:t>
            </a:r>
          </a:p>
          <a:p>
            <a:pPr/>
          </a:p>
          <a:p>
            <a:pPr/>
            <a:r>
              <a:t>4: 3 ways to program</a:t>
            </a:r>
          </a:p>
          <a:p>
            <a:pPr/>
          </a:p>
          <a:p>
            <a:pPr/>
            <a:r>
              <a:t>5: 50/50 Logic+Solution and Programming Language</a:t>
            </a:r>
          </a:p>
          <a:p>
            <a:pPr/>
          </a:p>
          <a:p>
            <a:pPr/>
            <a:r>
              <a:t>6: NEPO</a:t>
            </a:r>
          </a:p>
          <a:p>
            <a:pPr/>
          </a:p>
          <a:p>
            <a:pPr/>
            <a:r>
              <a:t>7: OZOBOTS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rao003new</cp:lastModifiedBy>
  <cp:revision>0</cp:revision>
  <dcterms:created xsi:type="dcterms:W3CDTF">2020-06-23T07:08:45Z</dcterms:created>
  <dcterms:modified xsi:type="dcterms:W3CDTF">2020-06-23T07:17:41Z</dcterms:modified>
</cp:coreProperties>
</file>