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  <p:sldId id="257" r:id="rId1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5789576" val="971" revOS="4"/>
      <pr:smFileRevision xmlns:pr="smNativeData" dt="1575789576" val="101"/>
      <pr:guideOptions xmlns:pr="smNativeData" dt="157578957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7" d="100"/>
          <a:sy n="77" d="100"/>
        </p:scale>
        <p:origin x="1656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1656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F649-07D0-C200-9E2F-F155B86168A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E58C-C2D0-C213-9E2F-3446AB61686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Bjp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s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6g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C856-18D0-C23E-9E2F-EE6B866168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Or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E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8AEB-A5D0-C27C-9E2F-5329C461680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/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xKv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U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DF44-0AD0-C229-9E2F-FC7C916168A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1pH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A57F-31D0-C253-9E2F-C706EB61689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C7C1-8FD0-C231-9E2F-79648961682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D038-76D0-C226-9E2F-80739E6168D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E348-06D0-C215-9E2F-F040AD6168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t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FAAB-E5D0-C20C-9E2F-1359B461684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+Dl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BjX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E888-C6D0-C21E-9E2F-304BA661686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K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B1A5-EBD0-C247-9E2F-1D12FF61684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Bjp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s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6g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Or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E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/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ED7B-35D0-C21B-9E2F-C34EA361689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xKv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U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DA04-4AD0-C22C-9E2F-BC79946168E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1pH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AE7F-31D0-C258-9E2F-C70DE061689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DFE4-AAD0-C229-9E2F-5C7C9161680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9627-69D0-C260-9E2F-9F35D86168C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FA2B-65D0-C20C-9E2F-9359B46168C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D16A-24D0-C227-9E2F-D2729F61688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t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95C1-8FD0-C263-9E2F-7936DB61682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+Dl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BjX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7EFFF-B1D0-C219-9E2F-474CA161681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K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7923E-70D0-C264-9E2F-8631DC6168D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D97B34E-00D0-C245-9E2F-F610FD6168A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D97C6C8-86D0-C230-9E2F-70658861682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tudio.code.org/s/hero/stage/1/puzzle/1" TargetMode="Externa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Code Hour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KT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u="sng">
                <a:solidFill>
                  <a:schemeClr val="hlink"/>
                </a:solidFill>
                <a:hlinkClick r:id="rId2"/>
              </a:rPr>
              <a:t>https://studio.code.org/s/hero/stage/1/puzzle/1</a:t>
            </a:r>
            <a: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v7//2kDAABUQQAAUC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212090" y="554355"/>
            <a:ext cx="10831830" cy="51860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sZXQ+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gIAAEQIAADbNgAA3y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343660"/>
            <a:ext cx="8486775" cy="4324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oBIEH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7wAAADUCAAA3OAAAVx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358775"/>
            <a:ext cx="8986520" cy="4735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QUF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f7//7UIAADTOQAAoy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64465" y="1415415"/>
            <a:ext cx="9564370" cy="4540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hOmF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gAAANsEAAC1OgAA/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789305"/>
            <a:ext cx="9463405" cy="4899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C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QIAAGcFAADaNQAAkx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878205"/>
            <a:ext cx="8367395" cy="3929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8YTph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f///70FAABiOQAAyS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42545" y="932815"/>
            <a:ext cx="9370695" cy="43967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L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KMDAAB1OQAA5h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591185"/>
            <a:ext cx="9196705" cy="4431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G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OEBAADERA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305435"/>
            <a:ext cx="10963275" cy="6296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KT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////6MDAAB5PAAAbiI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" y="591185"/>
            <a:ext cx="9881870" cy="5005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rao003new</cp:lastModifiedBy>
  <cp:revision>0</cp:revision>
  <dcterms:created xsi:type="dcterms:W3CDTF">2019-12-07T18:05:05Z</dcterms:created>
  <dcterms:modified xsi:type="dcterms:W3CDTF">2019-12-08T07:19:36Z</dcterms:modified>
</cp:coreProperties>
</file>