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810" r:id="rId1"/>
  </p:sldMasterIdLst>
  <p:notesMasterIdLst>
    <p:notesMasterId r:id="rId23"/>
  </p:notesMasterIdLst>
  <p:handoutMasterIdLst>
    <p:handoutMasterId r:id="rId24"/>
  </p:handoutMasterIdLst>
  <p:sldIdLst>
    <p:sldId id="258" r:id="rId2"/>
    <p:sldId id="280" r:id="rId3"/>
    <p:sldId id="260" r:id="rId4"/>
    <p:sldId id="261" r:id="rId5"/>
    <p:sldId id="262" r:id="rId6"/>
    <p:sldId id="263" r:id="rId7"/>
    <p:sldId id="264" r:id="rId8"/>
    <p:sldId id="265" r:id="rId9"/>
    <p:sldId id="274" r:id="rId10"/>
    <p:sldId id="266" r:id="rId11"/>
    <p:sldId id="267" r:id="rId12"/>
    <p:sldId id="268" r:id="rId13"/>
    <p:sldId id="269" r:id="rId14"/>
    <p:sldId id="281" r:id="rId15"/>
    <p:sldId id="277" r:id="rId16"/>
    <p:sldId id="278" r:id="rId17"/>
    <p:sldId id="282" r:id="rId18"/>
    <p:sldId id="283" r:id="rId19"/>
    <p:sldId id="275" r:id="rId20"/>
    <p:sldId id="276" r:id="rId21"/>
    <p:sldId id="284" r:id="rId22"/>
  </p:sldIdLst>
  <p:sldSz cx="9144000" cy="5143500" type="screen16x9"/>
  <p:notesSz cx="6858000" cy="9144000"/>
  <p:defaultTextStyle>
    <a:defPPr>
      <a:defRPr lang="en-US"/>
    </a:defPPr>
    <a:lvl1pPr algn="l" rtl="0" eaLnBrk="0" fontAlgn="base" hangingPunct="0">
      <a:spcBef>
        <a:spcPct val="0"/>
      </a:spcBef>
      <a:spcAft>
        <a:spcPct val="0"/>
      </a:spcAft>
      <a:defRPr sz="2400" kern="1200">
        <a:solidFill>
          <a:schemeClr val="tx1"/>
        </a:solidFill>
        <a:latin typeface="45 Helvetica Light" charset="0"/>
        <a:ea typeface="ＭＳ Ｐゴシック" charset="-128"/>
        <a:cs typeface="+mn-cs"/>
      </a:defRPr>
    </a:lvl1pPr>
    <a:lvl2pPr marL="457200" algn="l" rtl="0" eaLnBrk="0" fontAlgn="base" hangingPunct="0">
      <a:spcBef>
        <a:spcPct val="0"/>
      </a:spcBef>
      <a:spcAft>
        <a:spcPct val="0"/>
      </a:spcAft>
      <a:defRPr sz="2400" kern="1200">
        <a:solidFill>
          <a:schemeClr val="tx1"/>
        </a:solidFill>
        <a:latin typeface="45 Helvetica Light" charset="0"/>
        <a:ea typeface="ＭＳ Ｐゴシック" charset="-128"/>
        <a:cs typeface="+mn-cs"/>
      </a:defRPr>
    </a:lvl2pPr>
    <a:lvl3pPr marL="914400" algn="l" rtl="0" eaLnBrk="0" fontAlgn="base" hangingPunct="0">
      <a:spcBef>
        <a:spcPct val="0"/>
      </a:spcBef>
      <a:spcAft>
        <a:spcPct val="0"/>
      </a:spcAft>
      <a:defRPr sz="2400" kern="1200">
        <a:solidFill>
          <a:schemeClr val="tx1"/>
        </a:solidFill>
        <a:latin typeface="45 Helvetica Light" charset="0"/>
        <a:ea typeface="ＭＳ Ｐゴシック" charset="-128"/>
        <a:cs typeface="+mn-cs"/>
      </a:defRPr>
    </a:lvl3pPr>
    <a:lvl4pPr marL="1371600" algn="l" rtl="0" eaLnBrk="0" fontAlgn="base" hangingPunct="0">
      <a:spcBef>
        <a:spcPct val="0"/>
      </a:spcBef>
      <a:spcAft>
        <a:spcPct val="0"/>
      </a:spcAft>
      <a:defRPr sz="2400" kern="1200">
        <a:solidFill>
          <a:schemeClr val="tx1"/>
        </a:solidFill>
        <a:latin typeface="45 Helvetica Light" charset="0"/>
        <a:ea typeface="ＭＳ Ｐゴシック" charset="-128"/>
        <a:cs typeface="+mn-cs"/>
      </a:defRPr>
    </a:lvl4pPr>
    <a:lvl5pPr marL="1828800" algn="l" rtl="0" eaLnBrk="0" fontAlgn="base" hangingPunct="0">
      <a:spcBef>
        <a:spcPct val="0"/>
      </a:spcBef>
      <a:spcAft>
        <a:spcPct val="0"/>
      </a:spcAft>
      <a:defRPr sz="2400" kern="1200">
        <a:solidFill>
          <a:schemeClr val="tx1"/>
        </a:solidFill>
        <a:latin typeface="45 Helvetica Light" charset="0"/>
        <a:ea typeface="ＭＳ Ｐゴシック" charset="-128"/>
        <a:cs typeface="+mn-cs"/>
      </a:defRPr>
    </a:lvl5pPr>
    <a:lvl6pPr marL="2286000" algn="l" defTabSz="914400" rtl="0" eaLnBrk="1" latinLnBrk="0" hangingPunct="1">
      <a:defRPr sz="2400" kern="1200">
        <a:solidFill>
          <a:schemeClr val="tx1"/>
        </a:solidFill>
        <a:latin typeface="45 Helvetica Light" charset="0"/>
        <a:ea typeface="ＭＳ Ｐゴシック" charset="-128"/>
        <a:cs typeface="+mn-cs"/>
      </a:defRPr>
    </a:lvl6pPr>
    <a:lvl7pPr marL="2743200" algn="l" defTabSz="914400" rtl="0" eaLnBrk="1" latinLnBrk="0" hangingPunct="1">
      <a:defRPr sz="2400" kern="1200">
        <a:solidFill>
          <a:schemeClr val="tx1"/>
        </a:solidFill>
        <a:latin typeface="45 Helvetica Light" charset="0"/>
        <a:ea typeface="ＭＳ Ｐゴシック" charset="-128"/>
        <a:cs typeface="+mn-cs"/>
      </a:defRPr>
    </a:lvl7pPr>
    <a:lvl8pPr marL="3200400" algn="l" defTabSz="914400" rtl="0" eaLnBrk="1" latinLnBrk="0" hangingPunct="1">
      <a:defRPr sz="2400" kern="1200">
        <a:solidFill>
          <a:schemeClr val="tx1"/>
        </a:solidFill>
        <a:latin typeface="45 Helvetica Light" charset="0"/>
        <a:ea typeface="ＭＳ Ｐゴシック" charset="-128"/>
        <a:cs typeface="+mn-cs"/>
      </a:defRPr>
    </a:lvl8pPr>
    <a:lvl9pPr marL="3657600" algn="l" defTabSz="914400" rtl="0" eaLnBrk="1" latinLnBrk="0" hangingPunct="1">
      <a:defRPr sz="2400" kern="1200">
        <a:solidFill>
          <a:schemeClr val="tx1"/>
        </a:solidFill>
        <a:latin typeface="45 Helvetica Light" charset="0"/>
        <a:ea typeface="ＭＳ Ｐゴシック" charset="-128"/>
        <a:cs typeface="+mn-cs"/>
      </a:defRPr>
    </a:lvl9pPr>
  </p:defaultTextStyle>
  <p:extLst>
    <p:ext uri="{521415D9-36F7-43E2-AB2F-B90AF26B5E84}">
      <p14:sectionLst xmlns:p14="http://schemas.microsoft.com/office/powerpoint/2010/main">
        <p14:section name="Default Section" id="{2FD77A6A-0E74-4593-A59F-33216D55A7DC}">
          <p14:sldIdLst>
            <p14:sldId id="258"/>
            <p14:sldId id="280"/>
            <p14:sldId id="260"/>
          </p14:sldIdLst>
        </p14:section>
        <p14:section name="Untitled Section" id="{E250B752-3EFF-451C-A73A-F7C5CB768EBE}">
          <p14:sldIdLst>
            <p14:sldId id="261"/>
            <p14:sldId id="262"/>
            <p14:sldId id="263"/>
            <p14:sldId id="264"/>
            <p14:sldId id="265"/>
            <p14:sldId id="274"/>
            <p14:sldId id="266"/>
            <p14:sldId id="267"/>
            <p14:sldId id="268"/>
            <p14:sldId id="269"/>
            <p14:sldId id="281"/>
            <p14:sldId id="277"/>
            <p14:sldId id="278"/>
            <p14:sldId id="282"/>
            <p14:sldId id="283"/>
            <p14:sldId id="275"/>
            <p14:sldId id="276"/>
            <p14:sldId id="284"/>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BB0027"/>
    <a:srgbClr val="BB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467BCF0-EC49-549A-768F-DC6B19D052C7}" v="44" dt="2024-10-19T23:34:10.657"/>
    <p1510:client id="{452D6541-8D0F-330D-7C46-4F30D2242061}" v="236" dt="2024-10-21T15:28:21.355"/>
    <p1510:client id="{7A444D1C-FE18-32CE-DFFE-AFBC09F2B1E7}" v="6" dt="2024-10-20T23:26:15.209"/>
    <p1510:client id="{A86DE46C-222C-06B8-7B34-CBECC8037CFE}" v="67" dt="2024-10-21T21:39:43.325"/>
    <p1510:client id="{AE938A8C-985B-51D6-65BF-6426024D009F}" v="629" dt="2024-10-19T23:22:28.471"/>
    <p1510:client id="{B01A3257-1FDC-4892-30B1-A5316236B31D}" v="163" dt="2024-10-20T23:14:57.683"/>
    <p1510:client id="{E039EBA7-9BB2-1331-CF39-FFBBD77DD36F}" v="87" dt="2024-10-21T16:30:27.194"/>
    <p1510:client id="{F28D2E24-8088-C70E-F46D-9A92C2B7B3B8}" v="100" dt="2024-10-21T21:59:00.46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16"/>
    <p:restoredTop sz="94635"/>
  </p:normalViewPr>
  <p:slideViewPr>
    <p:cSldViewPr snapToGrid="0">
      <p:cViewPr varScale="1">
        <p:scale>
          <a:sx n="160" d="100"/>
          <a:sy n="160" d="100"/>
        </p:scale>
        <p:origin x="344" y="-168"/>
      </p:cViewPr>
      <p:guideLst>
        <p:guide orient="horz" pos="1620"/>
        <p:guide pos="288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_rels/data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4" Type="http://schemas.openxmlformats.org/officeDocument/2006/relationships/image" Target="../media/image11.svg"/></Relationships>
</file>

<file path=ppt/diagrams/_rels/data6.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10" Type="http://schemas.openxmlformats.org/officeDocument/2006/relationships/image" Target="../media/image21.svg"/><Relationship Id="rId4" Type="http://schemas.openxmlformats.org/officeDocument/2006/relationships/image" Target="../media/image15.svg"/><Relationship Id="rId9" Type="http://schemas.openxmlformats.org/officeDocument/2006/relationships/image" Target="../media/image20.png"/></Relationships>
</file>

<file path=ppt/diagrams/_rels/data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svg"/><Relationship Id="rId1" Type="http://schemas.openxmlformats.org/officeDocument/2006/relationships/image" Target="../media/image27.png"/><Relationship Id="rId4" Type="http://schemas.openxmlformats.org/officeDocument/2006/relationships/image" Target="../media/image30.svg"/></Relationships>
</file>

<file path=ppt/diagrams/_rels/drawing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4" Type="http://schemas.openxmlformats.org/officeDocument/2006/relationships/image" Target="../media/image11.svg"/></Relationships>
</file>

<file path=ppt/diagrams/_rels/drawing6.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10" Type="http://schemas.openxmlformats.org/officeDocument/2006/relationships/image" Target="../media/image21.svg"/><Relationship Id="rId4" Type="http://schemas.openxmlformats.org/officeDocument/2006/relationships/image" Target="../media/image15.svg"/><Relationship Id="rId9" Type="http://schemas.openxmlformats.org/officeDocument/2006/relationships/image" Target="../media/image20.png"/></Relationships>
</file>

<file path=ppt/diagrams/_rels/drawing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svg"/><Relationship Id="rId1" Type="http://schemas.openxmlformats.org/officeDocument/2006/relationships/image" Target="../media/image27.png"/><Relationship Id="rId4" Type="http://schemas.openxmlformats.org/officeDocument/2006/relationships/image" Target="../media/image30.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194B314-C496-1546-9C8B-9F9F1B683EBA}"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32D494E1-C03C-4747-AB38-34721B8A10DC}">
      <dgm:prSet/>
      <dgm:spPr/>
      <dgm:t>
        <a:bodyPr/>
        <a:lstStyle/>
        <a:p>
          <a:pPr rtl="0"/>
          <a:r>
            <a:rPr lang="en-US" dirty="0">
              <a:latin typeface="Constantia"/>
            </a:rPr>
            <a:t>Background &amp; Problem Statement </a:t>
          </a:r>
        </a:p>
      </dgm:t>
    </dgm:pt>
    <dgm:pt modelId="{50CCBF76-693F-884D-940C-B657D73153FD}" type="parTrans" cxnId="{C4AD45E3-5D49-2B46-9859-494DA377B644}">
      <dgm:prSet/>
      <dgm:spPr/>
      <dgm:t>
        <a:bodyPr/>
        <a:lstStyle/>
        <a:p>
          <a:endParaRPr lang="en-US"/>
        </a:p>
      </dgm:t>
    </dgm:pt>
    <dgm:pt modelId="{FBE61E83-FEC4-3048-8C45-090756ECF377}" type="sibTrans" cxnId="{C4AD45E3-5D49-2B46-9859-494DA377B644}">
      <dgm:prSet/>
      <dgm:spPr/>
      <dgm:t>
        <a:bodyPr/>
        <a:lstStyle/>
        <a:p>
          <a:endParaRPr lang="en-US"/>
        </a:p>
      </dgm:t>
    </dgm:pt>
    <dgm:pt modelId="{36A33F15-179D-2940-B034-7A8A20D62603}">
      <dgm:prSet/>
      <dgm:spPr/>
      <dgm:t>
        <a:bodyPr/>
        <a:lstStyle/>
        <a:p>
          <a:pPr rtl="0"/>
          <a:r>
            <a:rPr lang="en-US" dirty="0">
              <a:latin typeface="Constantia"/>
            </a:rPr>
            <a:t>Executive Summary</a:t>
          </a:r>
        </a:p>
      </dgm:t>
    </dgm:pt>
    <dgm:pt modelId="{B1982307-3215-8041-8194-E253F201E720}" type="parTrans" cxnId="{EE97ED8B-5671-1E48-A47F-951E6557D58B}">
      <dgm:prSet/>
      <dgm:spPr/>
      <dgm:t>
        <a:bodyPr/>
        <a:lstStyle/>
        <a:p>
          <a:endParaRPr lang="en-US"/>
        </a:p>
      </dgm:t>
    </dgm:pt>
    <dgm:pt modelId="{51CD1429-280A-8B49-9601-6359D4C13E0A}" type="sibTrans" cxnId="{EE97ED8B-5671-1E48-A47F-951E6557D58B}">
      <dgm:prSet/>
      <dgm:spPr/>
      <dgm:t>
        <a:bodyPr/>
        <a:lstStyle/>
        <a:p>
          <a:endParaRPr lang="en-US"/>
        </a:p>
      </dgm:t>
    </dgm:pt>
    <dgm:pt modelId="{CF7F731D-0D24-1F4C-A6D6-2C1E3CC148FC}">
      <dgm:prSet/>
      <dgm:spPr/>
      <dgm:t>
        <a:bodyPr/>
        <a:lstStyle/>
        <a:p>
          <a:r>
            <a:rPr lang="en-US" dirty="0">
              <a:latin typeface="Constantia"/>
            </a:rPr>
            <a:t>Business Problem &amp; Scope</a:t>
          </a:r>
        </a:p>
      </dgm:t>
    </dgm:pt>
    <dgm:pt modelId="{0B710877-4732-5042-81D0-B73C60199AA8}" type="parTrans" cxnId="{534C496F-0A47-EA4E-8D3D-44044B316CC7}">
      <dgm:prSet/>
      <dgm:spPr/>
      <dgm:t>
        <a:bodyPr/>
        <a:lstStyle/>
        <a:p>
          <a:endParaRPr lang="en-US"/>
        </a:p>
      </dgm:t>
    </dgm:pt>
    <dgm:pt modelId="{2010B261-287C-2549-8B0E-8821FFE4AB82}" type="sibTrans" cxnId="{534C496F-0A47-EA4E-8D3D-44044B316CC7}">
      <dgm:prSet/>
      <dgm:spPr/>
      <dgm:t>
        <a:bodyPr/>
        <a:lstStyle/>
        <a:p>
          <a:endParaRPr lang="en-US"/>
        </a:p>
      </dgm:t>
    </dgm:pt>
    <dgm:pt modelId="{DD6B49C6-278B-B347-A5CB-E7578D1F8C56}">
      <dgm:prSet/>
      <dgm:spPr/>
      <dgm:t>
        <a:bodyPr/>
        <a:lstStyle/>
        <a:p>
          <a:r>
            <a:rPr lang="en-US" dirty="0">
              <a:latin typeface="Constantia"/>
            </a:rPr>
            <a:t>Data Overview</a:t>
          </a:r>
        </a:p>
      </dgm:t>
    </dgm:pt>
    <dgm:pt modelId="{A64748FC-B1FA-2042-8695-D4B91D4E8DEB}" type="parTrans" cxnId="{EA6D94D6-90FD-3747-B65F-2E750CC2577A}">
      <dgm:prSet/>
      <dgm:spPr/>
      <dgm:t>
        <a:bodyPr/>
        <a:lstStyle/>
        <a:p>
          <a:endParaRPr lang="en-US"/>
        </a:p>
      </dgm:t>
    </dgm:pt>
    <dgm:pt modelId="{A398926D-D0A5-DA40-899A-DDDA2F52531E}" type="sibTrans" cxnId="{EA6D94D6-90FD-3747-B65F-2E750CC2577A}">
      <dgm:prSet/>
      <dgm:spPr/>
      <dgm:t>
        <a:bodyPr/>
        <a:lstStyle/>
        <a:p>
          <a:endParaRPr lang="en-US"/>
        </a:p>
      </dgm:t>
    </dgm:pt>
    <dgm:pt modelId="{BABF4A39-748B-E24E-88AD-6784EAF486AC}">
      <dgm:prSet/>
      <dgm:spPr/>
      <dgm:t>
        <a:bodyPr/>
        <a:lstStyle/>
        <a:p>
          <a:r>
            <a:rPr lang="en-US" dirty="0">
              <a:latin typeface="Constantia"/>
            </a:rPr>
            <a:t>Approach &amp; Methods</a:t>
          </a:r>
        </a:p>
      </dgm:t>
    </dgm:pt>
    <dgm:pt modelId="{C2100234-5FEC-6D4E-AA07-32FD0DCBBDD9}" type="parTrans" cxnId="{0D18C1E9-26F3-F54C-A286-800334A37A37}">
      <dgm:prSet/>
      <dgm:spPr/>
      <dgm:t>
        <a:bodyPr/>
        <a:lstStyle/>
        <a:p>
          <a:endParaRPr lang="en-US"/>
        </a:p>
      </dgm:t>
    </dgm:pt>
    <dgm:pt modelId="{3E698076-1952-C349-8541-1D18B7366ED3}" type="sibTrans" cxnId="{0D18C1E9-26F3-F54C-A286-800334A37A37}">
      <dgm:prSet/>
      <dgm:spPr/>
      <dgm:t>
        <a:bodyPr/>
        <a:lstStyle/>
        <a:p>
          <a:endParaRPr lang="en-US"/>
        </a:p>
      </dgm:t>
    </dgm:pt>
    <dgm:pt modelId="{F1BB0923-6252-C142-8AE7-C8B37DAD87A5}">
      <dgm:prSet/>
      <dgm:spPr/>
      <dgm:t>
        <a:bodyPr/>
        <a:lstStyle/>
        <a:p>
          <a:r>
            <a:rPr lang="en-US" dirty="0">
              <a:latin typeface="Constantia"/>
            </a:rPr>
            <a:t>Analysis &amp; Findings</a:t>
          </a:r>
        </a:p>
      </dgm:t>
    </dgm:pt>
    <dgm:pt modelId="{B2FA80D9-61AD-C04B-A980-C27D0278177C}" type="parTrans" cxnId="{EC941828-3816-2C49-9DE0-8C8B71A64A2F}">
      <dgm:prSet/>
      <dgm:spPr/>
      <dgm:t>
        <a:bodyPr/>
        <a:lstStyle/>
        <a:p>
          <a:endParaRPr lang="en-US"/>
        </a:p>
      </dgm:t>
    </dgm:pt>
    <dgm:pt modelId="{EC4FD0EA-D70D-A947-99A2-5200BBB7B72B}" type="sibTrans" cxnId="{EC941828-3816-2C49-9DE0-8C8B71A64A2F}">
      <dgm:prSet/>
      <dgm:spPr/>
      <dgm:t>
        <a:bodyPr/>
        <a:lstStyle/>
        <a:p>
          <a:endParaRPr lang="en-US"/>
        </a:p>
      </dgm:t>
    </dgm:pt>
    <dgm:pt modelId="{9800D9B7-18F2-456F-AA99-40C961A18B99}">
      <dgm:prSet phldr="0"/>
      <dgm:spPr/>
      <dgm:t>
        <a:bodyPr/>
        <a:lstStyle/>
        <a:p>
          <a:pPr rtl="0"/>
          <a:r>
            <a:rPr lang="en-US" dirty="0">
              <a:latin typeface="Constantia"/>
            </a:rPr>
            <a:t>Implications &amp; Conclusions</a:t>
          </a:r>
        </a:p>
      </dgm:t>
    </dgm:pt>
    <dgm:pt modelId="{59C1D45E-C63C-4F72-BB46-265324020EE0}" type="parTrans" cxnId="{DCA99B37-EBEE-4055-B6E4-E8B17108415C}">
      <dgm:prSet/>
      <dgm:spPr/>
      <dgm:t>
        <a:bodyPr/>
        <a:lstStyle/>
        <a:p>
          <a:endParaRPr lang="en-US"/>
        </a:p>
      </dgm:t>
    </dgm:pt>
    <dgm:pt modelId="{96504769-CBCC-482E-93E3-3E0B2ED54315}" type="sibTrans" cxnId="{DCA99B37-EBEE-4055-B6E4-E8B17108415C}">
      <dgm:prSet/>
      <dgm:spPr/>
      <dgm:t>
        <a:bodyPr/>
        <a:lstStyle/>
        <a:p>
          <a:endParaRPr lang="en-US"/>
        </a:p>
      </dgm:t>
    </dgm:pt>
    <dgm:pt modelId="{B789469C-D74B-435A-989A-818D0CBE4735}">
      <dgm:prSet phldr="0"/>
      <dgm:spPr/>
      <dgm:t>
        <a:bodyPr/>
        <a:lstStyle/>
        <a:p>
          <a:endParaRPr lang="en-US" dirty="0">
            <a:latin typeface="Arial"/>
            <a:cs typeface="Arial"/>
          </a:endParaRPr>
        </a:p>
      </dgm:t>
    </dgm:pt>
    <dgm:pt modelId="{B56B12B8-A112-45F6-A18E-5087D87B30EA}" type="parTrans" cxnId="{D57C4781-2F12-4C94-8FCE-B4DA3361958D}">
      <dgm:prSet/>
      <dgm:spPr/>
      <dgm:t>
        <a:bodyPr/>
        <a:lstStyle/>
        <a:p>
          <a:endParaRPr lang="en-US"/>
        </a:p>
      </dgm:t>
    </dgm:pt>
    <dgm:pt modelId="{1BE0ED9A-703F-4AF5-942F-B615C3BBC66C}" type="sibTrans" cxnId="{D57C4781-2F12-4C94-8FCE-B4DA3361958D}">
      <dgm:prSet/>
      <dgm:spPr/>
      <dgm:t>
        <a:bodyPr/>
        <a:lstStyle/>
        <a:p>
          <a:endParaRPr lang="en-US"/>
        </a:p>
      </dgm:t>
    </dgm:pt>
    <dgm:pt modelId="{2798EB92-6BDC-4640-A2F9-EDCABABB50DF}" type="pres">
      <dgm:prSet presAssocID="{F194B314-C496-1546-9C8B-9F9F1B683EBA}" presName="Name0" presStyleCnt="0">
        <dgm:presLayoutVars>
          <dgm:chMax val="7"/>
          <dgm:chPref val="7"/>
          <dgm:dir/>
        </dgm:presLayoutVars>
      </dgm:prSet>
      <dgm:spPr/>
    </dgm:pt>
    <dgm:pt modelId="{FF4449F9-DED0-5649-AB36-E05F6D97F82C}" type="pres">
      <dgm:prSet presAssocID="{F194B314-C496-1546-9C8B-9F9F1B683EBA}" presName="Name1" presStyleCnt="0"/>
      <dgm:spPr/>
    </dgm:pt>
    <dgm:pt modelId="{C1517E5B-F53D-8C43-94BB-C2F1AF189C92}" type="pres">
      <dgm:prSet presAssocID="{F194B314-C496-1546-9C8B-9F9F1B683EBA}" presName="cycle" presStyleCnt="0"/>
      <dgm:spPr/>
    </dgm:pt>
    <dgm:pt modelId="{84BC8F4E-C0D3-0641-9A91-96E51E9166AD}" type="pres">
      <dgm:prSet presAssocID="{F194B314-C496-1546-9C8B-9F9F1B683EBA}" presName="srcNode" presStyleLbl="node1" presStyleIdx="0" presStyleCnt="7"/>
      <dgm:spPr/>
    </dgm:pt>
    <dgm:pt modelId="{D092DF23-3749-C54E-A0C8-227FEE372DD7}" type="pres">
      <dgm:prSet presAssocID="{F194B314-C496-1546-9C8B-9F9F1B683EBA}" presName="conn" presStyleLbl="parChTrans1D2" presStyleIdx="0" presStyleCnt="1"/>
      <dgm:spPr/>
    </dgm:pt>
    <dgm:pt modelId="{F09F547F-BE98-B64D-A105-7AF50BA24900}" type="pres">
      <dgm:prSet presAssocID="{F194B314-C496-1546-9C8B-9F9F1B683EBA}" presName="extraNode" presStyleLbl="node1" presStyleIdx="0" presStyleCnt="7"/>
      <dgm:spPr/>
    </dgm:pt>
    <dgm:pt modelId="{50FE6A2E-37D9-134F-85BB-EBDD706E131F}" type="pres">
      <dgm:prSet presAssocID="{F194B314-C496-1546-9C8B-9F9F1B683EBA}" presName="dstNode" presStyleLbl="node1" presStyleIdx="0" presStyleCnt="7"/>
      <dgm:spPr/>
    </dgm:pt>
    <dgm:pt modelId="{FBFFD1D8-718D-E046-861E-074F5C260CAB}" type="pres">
      <dgm:prSet presAssocID="{32D494E1-C03C-4747-AB38-34721B8A10DC}" presName="text_1" presStyleLbl="node1" presStyleIdx="0" presStyleCnt="7">
        <dgm:presLayoutVars>
          <dgm:bulletEnabled val="1"/>
        </dgm:presLayoutVars>
      </dgm:prSet>
      <dgm:spPr/>
    </dgm:pt>
    <dgm:pt modelId="{43FE18B4-53DE-B94F-BB07-6389E9E2225B}" type="pres">
      <dgm:prSet presAssocID="{32D494E1-C03C-4747-AB38-34721B8A10DC}" presName="accent_1" presStyleCnt="0"/>
      <dgm:spPr/>
    </dgm:pt>
    <dgm:pt modelId="{9CF77F63-C75C-9F42-B586-0D573BDFAC06}" type="pres">
      <dgm:prSet presAssocID="{32D494E1-C03C-4747-AB38-34721B8A10DC}" presName="accentRepeatNode" presStyleLbl="solidFgAcc1" presStyleIdx="0" presStyleCnt="7"/>
      <dgm:spPr/>
    </dgm:pt>
    <dgm:pt modelId="{27F286AB-0994-B34D-818D-7949E66CA046}" type="pres">
      <dgm:prSet presAssocID="{36A33F15-179D-2940-B034-7A8A20D62603}" presName="text_2" presStyleLbl="node1" presStyleIdx="1" presStyleCnt="7">
        <dgm:presLayoutVars>
          <dgm:bulletEnabled val="1"/>
        </dgm:presLayoutVars>
      </dgm:prSet>
      <dgm:spPr/>
    </dgm:pt>
    <dgm:pt modelId="{68DE6BF8-E00E-2747-B8BA-479763CEDAF1}" type="pres">
      <dgm:prSet presAssocID="{36A33F15-179D-2940-B034-7A8A20D62603}" presName="accent_2" presStyleCnt="0"/>
      <dgm:spPr/>
    </dgm:pt>
    <dgm:pt modelId="{9FC77BDE-EFA7-C34B-9ABB-787E5C3DEEB2}" type="pres">
      <dgm:prSet presAssocID="{36A33F15-179D-2940-B034-7A8A20D62603}" presName="accentRepeatNode" presStyleLbl="solidFgAcc1" presStyleIdx="1" presStyleCnt="7"/>
      <dgm:spPr/>
    </dgm:pt>
    <dgm:pt modelId="{E531017D-DF5F-9C41-B69C-BA1EB094249C}" type="pres">
      <dgm:prSet presAssocID="{CF7F731D-0D24-1F4C-A6D6-2C1E3CC148FC}" presName="text_3" presStyleLbl="node1" presStyleIdx="2" presStyleCnt="7">
        <dgm:presLayoutVars>
          <dgm:bulletEnabled val="1"/>
        </dgm:presLayoutVars>
      </dgm:prSet>
      <dgm:spPr/>
    </dgm:pt>
    <dgm:pt modelId="{8C50AC21-84FC-244C-A83C-C401038EFD2F}" type="pres">
      <dgm:prSet presAssocID="{CF7F731D-0D24-1F4C-A6D6-2C1E3CC148FC}" presName="accent_3" presStyleCnt="0"/>
      <dgm:spPr/>
    </dgm:pt>
    <dgm:pt modelId="{F0771CD2-64E3-0549-AFC7-0D30DDAE7356}" type="pres">
      <dgm:prSet presAssocID="{CF7F731D-0D24-1F4C-A6D6-2C1E3CC148FC}" presName="accentRepeatNode" presStyleLbl="solidFgAcc1" presStyleIdx="2" presStyleCnt="7"/>
      <dgm:spPr/>
    </dgm:pt>
    <dgm:pt modelId="{7069D114-9C24-7846-AFC2-6E54D3321217}" type="pres">
      <dgm:prSet presAssocID="{DD6B49C6-278B-B347-A5CB-E7578D1F8C56}" presName="text_4" presStyleLbl="node1" presStyleIdx="3" presStyleCnt="7">
        <dgm:presLayoutVars>
          <dgm:bulletEnabled val="1"/>
        </dgm:presLayoutVars>
      </dgm:prSet>
      <dgm:spPr/>
    </dgm:pt>
    <dgm:pt modelId="{B5956B18-F595-6345-B5EE-50527A35B7C7}" type="pres">
      <dgm:prSet presAssocID="{DD6B49C6-278B-B347-A5CB-E7578D1F8C56}" presName="accent_4" presStyleCnt="0"/>
      <dgm:spPr/>
    </dgm:pt>
    <dgm:pt modelId="{1D3B326E-392A-3742-B61B-0822DB8BADC0}" type="pres">
      <dgm:prSet presAssocID="{DD6B49C6-278B-B347-A5CB-E7578D1F8C56}" presName="accentRepeatNode" presStyleLbl="solidFgAcc1" presStyleIdx="3" presStyleCnt="7"/>
      <dgm:spPr/>
    </dgm:pt>
    <dgm:pt modelId="{88AD4563-F04B-AC4D-B1DA-BEC7D084C875}" type="pres">
      <dgm:prSet presAssocID="{BABF4A39-748B-E24E-88AD-6784EAF486AC}" presName="text_5" presStyleLbl="node1" presStyleIdx="4" presStyleCnt="7">
        <dgm:presLayoutVars>
          <dgm:bulletEnabled val="1"/>
        </dgm:presLayoutVars>
      </dgm:prSet>
      <dgm:spPr/>
    </dgm:pt>
    <dgm:pt modelId="{F4D58982-8DBB-C044-9B23-0ACA982F67CD}" type="pres">
      <dgm:prSet presAssocID="{BABF4A39-748B-E24E-88AD-6784EAF486AC}" presName="accent_5" presStyleCnt="0"/>
      <dgm:spPr/>
    </dgm:pt>
    <dgm:pt modelId="{23226965-826B-074E-8256-9CE7EE6F118B}" type="pres">
      <dgm:prSet presAssocID="{BABF4A39-748B-E24E-88AD-6784EAF486AC}" presName="accentRepeatNode" presStyleLbl="solidFgAcc1" presStyleIdx="4" presStyleCnt="7"/>
      <dgm:spPr/>
    </dgm:pt>
    <dgm:pt modelId="{2BB33336-B14E-1642-9838-56FEB1848204}" type="pres">
      <dgm:prSet presAssocID="{F1BB0923-6252-C142-8AE7-C8B37DAD87A5}" presName="text_6" presStyleLbl="node1" presStyleIdx="5" presStyleCnt="7">
        <dgm:presLayoutVars>
          <dgm:bulletEnabled val="1"/>
        </dgm:presLayoutVars>
      </dgm:prSet>
      <dgm:spPr/>
    </dgm:pt>
    <dgm:pt modelId="{ABC24534-8239-064E-849A-7070252F6E18}" type="pres">
      <dgm:prSet presAssocID="{F1BB0923-6252-C142-8AE7-C8B37DAD87A5}" presName="accent_6" presStyleCnt="0"/>
      <dgm:spPr/>
    </dgm:pt>
    <dgm:pt modelId="{9F3FDE76-FC86-7345-96D5-17F95E46AA44}" type="pres">
      <dgm:prSet presAssocID="{F1BB0923-6252-C142-8AE7-C8B37DAD87A5}" presName="accentRepeatNode" presStyleLbl="solidFgAcc1" presStyleIdx="5" presStyleCnt="7"/>
      <dgm:spPr/>
    </dgm:pt>
    <dgm:pt modelId="{C1B2457F-B5A7-49AB-B635-430B4FF69FAA}" type="pres">
      <dgm:prSet presAssocID="{9800D9B7-18F2-456F-AA99-40C961A18B99}" presName="text_7" presStyleLbl="node1" presStyleIdx="6" presStyleCnt="7">
        <dgm:presLayoutVars>
          <dgm:bulletEnabled val="1"/>
        </dgm:presLayoutVars>
      </dgm:prSet>
      <dgm:spPr/>
    </dgm:pt>
    <dgm:pt modelId="{FEFBF079-EF6D-4C42-AB5B-A3D6FE56C509}" type="pres">
      <dgm:prSet presAssocID="{9800D9B7-18F2-456F-AA99-40C961A18B99}" presName="accent_7" presStyleCnt="0"/>
      <dgm:spPr/>
    </dgm:pt>
    <dgm:pt modelId="{1BBB0126-D6E7-4919-A153-13F675EEDEAD}" type="pres">
      <dgm:prSet presAssocID="{9800D9B7-18F2-456F-AA99-40C961A18B99}" presName="accentRepeatNode" presStyleLbl="solidFgAcc1" presStyleIdx="6" presStyleCnt="7"/>
      <dgm:spPr/>
    </dgm:pt>
  </dgm:ptLst>
  <dgm:cxnLst>
    <dgm:cxn modelId="{EC941828-3816-2C49-9DE0-8C8B71A64A2F}" srcId="{F194B314-C496-1546-9C8B-9F9F1B683EBA}" destId="{F1BB0923-6252-C142-8AE7-C8B37DAD87A5}" srcOrd="5" destOrd="0" parTransId="{B2FA80D9-61AD-C04B-A980-C27D0278177C}" sibTransId="{EC4FD0EA-D70D-A947-99A2-5200BBB7B72B}"/>
    <dgm:cxn modelId="{7FE59134-2202-445F-A719-4B9AD59C44AD}" type="presOf" srcId="{DD6B49C6-278B-B347-A5CB-E7578D1F8C56}" destId="{7069D114-9C24-7846-AFC2-6E54D3321217}" srcOrd="0" destOrd="0" presId="urn:microsoft.com/office/officeart/2008/layout/VerticalCurvedList"/>
    <dgm:cxn modelId="{DCA99B37-EBEE-4055-B6E4-E8B17108415C}" srcId="{F194B314-C496-1546-9C8B-9F9F1B683EBA}" destId="{9800D9B7-18F2-456F-AA99-40C961A18B99}" srcOrd="6" destOrd="0" parTransId="{59C1D45E-C63C-4F72-BB46-265324020EE0}" sibTransId="{96504769-CBCC-482E-93E3-3E0B2ED54315}"/>
    <dgm:cxn modelId="{7DDDA545-B375-45C1-8C7C-3FB186A57815}" type="presOf" srcId="{BABF4A39-748B-E24E-88AD-6784EAF486AC}" destId="{88AD4563-F04B-AC4D-B1DA-BEC7D084C875}" srcOrd="0" destOrd="0" presId="urn:microsoft.com/office/officeart/2008/layout/VerticalCurvedList"/>
    <dgm:cxn modelId="{DA5CED49-5467-4BED-A42F-D1D99F0A0A17}" type="presOf" srcId="{32D494E1-C03C-4747-AB38-34721B8A10DC}" destId="{FBFFD1D8-718D-E046-861E-074F5C260CAB}" srcOrd="0" destOrd="0" presId="urn:microsoft.com/office/officeart/2008/layout/VerticalCurvedList"/>
    <dgm:cxn modelId="{3732286A-017A-4EA1-85CB-9A7B04604D47}" type="presOf" srcId="{F1BB0923-6252-C142-8AE7-C8B37DAD87A5}" destId="{2BB33336-B14E-1642-9838-56FEB1848204}" srcOrd="0" destOrd="0" presId="urn:microsoft.com/office/officeart/2008/layout/VerticalCurvedList"/>
    <dgm:cxn modelId="{534C496F-0A47-EA4E-8D3D-44044B316CC7}" srcId="{F194B314-C496-1546-9C8B-9F9F1B683EBA}" destId="{CF7F731D-0D24-1F4C-A6D6-2C1E3CC148FC}" srcOrd="2" destOrd="0" parTransId="{0B710877-4732-5042-81D0-B73C60199AA8}" sibTransId="{2010B261-287C-2549-8B0E-8821FFE4AB82}"/>
    <dgm:cxn modelId="{D57C4781-2F12-4C94-8FCE-B4DA3361958D}" srcId="{F194B314-C496-1546-9C8B-9F9F1B683EBA}" destId="{B789469C-D74B-435A-989A-818D0CBE4735}" srcOrd="7" destOrd="0" parTransId="{B56B12B8-A112-45F6-A18E-5087D87B30EA}" sibTransId="{1BE0ED9A-703F-4AF5-942F-B615C3BBC66C}"/>
    <dgm:cxn modelId="{D91D1786-5FF3-41F7-A63F-2F144AC15762}" type="presOf" srcId="{F194B314-C496-1546-9C8B-9F9F1B683EBA}" destId="{2798EB92-6BDC-4640-A2F9-EDCABABB50DF}" srcOrd="0" destOrd="0" presId="urn:microsoft.com/office/officeart/2008/layout/VerticalCurvedList"/>
    <dgm:cxn modelId="{EE97ED8B-5671-1E48-A47F-951E6557D58B}" srcId="{F194B314-C496-1546-9C8B-9F9F1B683EBA}" destId="{36A33F15-179D-2940-B034-7A8A20D62603}" srcOrd="1" destOrd="0" parTransId="{B1982307-3215-8041-8194-E253F201E720}" sibTransId="{51CD1429-280A-8B49-9601-6359D4C13E0A}"/>
    <dgm:cxn modelId="{CC09C7C4-B6F9-4DB1-BFDC-850C7CE43D79}" type="presOf" srcId="{CF7F731D-0D24-1F4C-A6D6-2C1E3CC148FC}" destId="{E531017D-DF5F-9C41-B69C-BA1EB094249C}" srcOrd="0" destOrd="0" presId="urn:microsoft.com/office/officeart/2008/layout/VerticalCurvedList"/>
    <dgm:cxn modelId="{3F68EACD-47F1-4578-8858-F83AE5161A67}" type="presOf" srcId="{FBE61E83-FEC4-3048-8C45-090756ECF377}" destId="{D092DF23-3749-C54E-A0C8-227FEE372DD7}" srcOrd="0" destOrd="0" presId="urn:microsoft.com/office/officeart/2008/layout/VerticalCurvedList"/>
    <dgm:cxn modelId="{EA6D94D6-90FD-3747-B65F-2E750CC2577A}" srcId="{F194B314-C496-1546-9C8B-9F9F1B683EBA}" destId="{DD6B49C6-278B-B347-A5CB-E7578D1F8C56}" srcOrd="3" destOrd="0" parTransId="{A64748FC-B1FA-2042-8695-D4B91D4E8DEB}" sibTransId="{A398926D-D0A5-DA40-899A-DDDA2F52531E}"/>
    <dgm:cxn modelId="{333EA6DA-6F41-42B2-8238-6453DB80FEC3}" type="presOf" srcId="{9800D9B7-18F2-456F-AA99-40C961A18B99}" destId="{C1B2457F-B5A7-49AB-B635-430B4FF69FAA}" srcOrd="0" destOrd="0" presId="urn:microsoft.com/office/officeart/2008/layout/VerticalCurvedList"/>
    <dgm:cxn modelId="{C4AD45E3-5D49-2B46-9859-494DA377B644}" srcId="{F194B314-C496-1546-9C8B-9F9F1B683EBA}" destId="{32D494E1-C03C-4747-AB38-34721B8A10DC}" srcOrd="0" destOrd="0" parTransId="{50CCBF76-693F-884D-940C-B657D73153FD}" sibTransId="{FBE61E83-FEC4-3048-8C45-090756ECF377}"/>
    <dgm:cxn modelId="{0D18C1E9-26F3-F54C-A286-800334A37A37}" srcId="{F194B314-C496-1546-9C8B-9F9F1B683EBA}" destId="{BABF4A39-748B-E24E-88AD-6784EAF486AC}" srcOrd="4" destOrd="0" parTransId="{C2100234-5FEC-6D4E-AA07-32FD0DCBBDD9}" sibTransId="{3E698076-1952-C349-8541-1D18B7366ED3}"/>
    <dgm:cxn modelId="{398F96ED-A832-4CA6-9FEE-8828203742B9}" type="presOf" srcId="{36A33F15-179D-2940-B034-7A8A20D62603}" destId="{27F286AB-0994-B34D-818D-7949E66CA046}" srcOrd="0" destOrd="0" presId="urn:microsoft.com/office/officeart/2008/layout/VerticalCurvedList"/>
    <dgm:cxn modelId="{7FA521F1-E7CD-4C21-B32A-0D5782DA573E}" type="presParOf" srcId="{2798EB92-6BDC-4640-A2F9-EDCABABB50DF}" destId="{FF4449F9-DED0-5649-AB36-E05F6D97F82C}" srcOrd="0" destOrd="0" presId="urn:microsoft.com/office/officeart/2008/layout/VerticalCurvedList"/>
    <dgm:cxn modelId="{603D5B15-19AB-48C9-B440-07352076823F}" type="presParOf" srcId="{FF4449F9-DED0-5649-AB36-E05F6D97F82C}" destId="{C1517E5B-F53D-8C43-94BB-C2F1AF189C92}" srcOrd="0" destOrd="0" presId="urn:microsoft.com/office/officeart/2008/layout/VerticalCurvedList"/>
    <dgm:cxn modelId="{08B72C8D-042C-4F51-8C3D-8D3A0B7DFD4C}" type="presParOf" srcId="{C1517E5B-F53D-8C43-94BB-C2F1AF189C92}" destId="{84BC8F4E-C0D3-0641-9A91-96E51E9166AD}" srcOrd="0" destOrd="0" presId="urn:microsoft.com/office/officeart/2008/layout/VerticalCurvedList"/>
    <dgm:cxn modelId="{E8E849D1-9E5C-4ABD-B2F9-BB373FB7C8BD}" type="presParOf" srcId="{C1517E5B-F53D-8C43-94BB-C2F1AF189C92}" destId="{D092DF23-3749-C54E-A0C8-227FEE372DD7}" srcOrd="1" destOrd="0" presId="urn:microsoft.com/office/officeart/2008/layout/VerticalCurvedList"/>
    <dgm:cxn modelId="{0ED1AB7A-83F4-4F57-B856-804503B91377}" type="presParOf" srcId="{C1517E5B-F53D-8C43-94BB-C2F1AF189C92}" destId="{F09F547F-BE98-B64D-A105-7AF50BA24900}" srcOrd="2" destOrd="0" presId="urn:microsoft.com/office/officeart/2008/layout/VerticalCurvedList"/>
    <dgm:cxn modelId="{FA0A53CE-D915-4A99-836B-CEC6B7827529}" type="presParOf" srcId="{C1517E5B-F53D-8C43-94BB-C2F1AF189C92}" destId="{50FE6A2E-37D9-134F-85BB-EBDD706E131F}" srcOrd="3" destOrd="0" presId="urn:microsoft.com/office/officeart/2008/layout/VerticalCurvedList"/>
    <dgm:cxn modelId="{4B5B83D4-61D8-483C-8426-365310B01E3E}" type="presParOf" srcId="{FF4449F9-DED0-5649-AB36-E05F6D97F82C}" destId="{FBFFD1D8-718D-E046-861E-074F5C260CAB}" srcOrd="1" destOrd="0" presId="urn:microsoft.com/office/officeart/2008/layout/VerticalCurvedList"/>
    <dgm:cxn modelId="{8068C4F3-4DA6-46B0-A400-DFC8AE595D9F}" type="presParOf" srcId="{FF4449F9-DED0-5649-AB36-E05F6D97F82C}" destId="{43FE18B4-53DE-B94F-BB07-6389E9E2225B}" srcOrd="2" destOrd="0" presId="urn:microsoft.com/office/officeart/2008/layout/VerticalCurvedList"/>
    <dgm:cxn modelId="{2E7FD2AD-41DA-4F36-85A9-7FEFEFCA3E16}" type="presParOf" srcId="{43FE18B4-53DE-B94F-BB07-6389E9E2225B}" destId="{9CF77F63-C75C-9F42-B586-0D573BDFAC06}" srcOrd="0" destOrd="0" presId="urn:microsoft.com/office/officeart/2008/layout/VerticalCurvedList"/>
    <dgm:cxn modelId="{34491C25-5600-4086-A331-4D5D1CC6F37B}" type="presParOf" srcId="{FF4449F9-DED0-5649-AB36-E05F6D97F82C}" destId="{27F286AB-0994-B34D-818D-7949E66CA046}" srcOrd="3" destOrd="0" presId="urn:microsoft.com/office/officeart/2008/layout/VerticalCurvedList"/>
    <dgm:cxn modelId="{060D7067-7D1E-4918-8AE9-9C1444CED8DD}" type="presParOf" srcId="{FF4449F9-DED0-5649-AB36-E05F6D97F82C}" destId="{68DE6BF8-E00E-2747-B8BA-479763CEDAF1}" srcOrd="4" destOrd="0" presId="urn:microsoft.com/office/officeart/2008/layout/VerticalCurvedList"/>
    <dgm:cxn modelId="{F2E2406C-4588-4F91-A69F-2AE79673874E}" type="presParOf" srcId="{68DE6BF8-E00E-2747-B8BA-479763CEDAF1}" destId="{9FC77BDE-EFA7-C34B-9ABB-787E5C3DEEB2}" srcOrd="0" destOrd="0" presId="urn:microsoft.com/office/officeart/2008/layout/VerticalCurvedList"/>
    <dgm:cxn modelId="{D1FB3F3D-554E-4B91-B8FA-DB54425A3F73}" type="presParOf" srcId="{FF4449F9-DED0-5649-AB36-E05F6D97F82C}" destId="{E531017D-DF5F-9C41-B69C-BA1EB094249C}" srcOrd="5" destOrd="0" presId="urn:microsoft.com/office/officeart/2008/layout/VerticalCurvedList"/>
    <dgm:cxn modelId="{CB0E73A8-2FD9-489C-8E47-F83D4B94C500}" type="presParOf" srcId="{FF4449F9-DED0-5649-AB36-E05F6D97F82C}" destId="{8C50AC21-84FC-244C-A83C-C401038EFD2F}" srcOrd="6" destOrd="0" presId="urn:microsoft.com/office/officeart/2008/layout/VerticalCurvedList"/>
    <dgm:cxn modelId="{B8A9A2C9-AEA5-444D-8570-7F5F1E71C906}" type="presParOf" srcId="{8C50AC21-84FC-244C-A83C-C401038EFD2F}" destId="{F0771CD2-64E3-0549-AFC7-0D30DDAE7356}" srcOrd="0" destOrd="0" presId="urn:microsoft.com/office/officeart/2008/layout/VerticalCurvedList"/>
    <dgm:cxn modelId="{2F37D54F-5B95-4F44-87CF-53F8FAC61D54}" type="presParOf" srcId="{FF4449F9-DED0-5649-AB36-E05F6D97F82C}" destId="{7069D114-9C24-7846-AFC2-6E54D3321217}" srcOrd="7" destOrd="0" presId="urn:microsoft.com/office/officeart/2008/layout/VerticalCurvedList"/>
    <dgm:cxn modelId="{E0AFB065-9272-456B-B4E8-C8BF1D9C1E62}" type="presParOf" srcId="{FF4449F9-DED0-5649-AB36-E05F6D97F82C}" destId="{B5956B18-F595-6345-B5EE-50527A35B7C7}" srcOrd="8" destOrd="0" presId="urn:microsoft.com/office/officeart/2008/layout/VerticalCurvedList"/>
    <dgm:cxn modelId="{E4E15EE7-4AA8-49BA-8699-D9D700E6B831}" type="presParOf" srcId="{B5956B18-F595-6345-B5EE-50527A35B7C7}" destId="{1D3B326E-392A-3742-B61B-0822DB8BADC0}" srcOrd="0" destOrd="0" presId="urn:microsoft.com/office/officeart/2008/layout/VerticalCurvedList"/>
    <dgm:cxn modelId="{CE5625C7-40C3-44B0-81E5-FE725C9305B6}" type="presParOf" srcId="{FF4449F9-DED0-5649-AB36-E05F6D97F82C}" destId="{88AD4563-F04B-AC4D-B1DA-BEC7D084C875}" srcOrd="9" destOrd="0" presId="urn:microsoft.com/office/officeart/2008/layout/VerticalCurvedList"/>
    <dgm:cxn modelId="{7C9B0537-921C-439B-ACE1-7A2C84DB6D89}" type="presParOf" srcId="{FF4449F9-DED0-5649-AB36-E05F6D97F82C}" destId="{F4D58982-8DBB-C044-9B23-0ACA982F67CD}" srcOrd="10" destOrd="0" presId="urn:microsoft.com/office/officeart/2008/layout/VerticalCurvedList"/>
    <dgm:cxn modelId="{BC21FA5F-B2C8-479B-BF6D-21DD9B8808F4}" type="presParOf" srcId="{F4D58982-8DBB-C044-9B23-0ACA982F67CD}" destId="{23226965-826B-074E-8256-9CE7EE6F118B}" srcOrd="0" destOrd="0" presId="urn:microsoft.com/office/officeart/2008/layout/VerticalCurvedList"/>
    <dgm:cxn modelId="{425912DC-B5C2-4832-8640-AD47BA23F14E}" type="presParOf" srcId="{FF4449F9-DED0-5649-AB36-E05F6D97F82C}" destId="{2BB33336-B14E-1642-9838-56FEB1848204}" srcOrd="11" destOrd="0" presId="urn:microsoft.com/office/officeart/2008/layout/VerticalCurvedList"/>
    <dgm:cxn modelId="{4F809A53-C853-4568-B51E-3052E5EFCB23}" type="presParOf" srcId="{FF4449F9-DED0-5649-AB36-E05F6D97F82C}" destId="{ABC24534-8239-064E-849A-7070252F6E18}" srcOrd="12" destOrd="0" presId="urn:microsoft.com/office/officeart/2008/layout/VerticalCurvedList"/>
    <dgm:cxn modelId="{74C031CA-5E8E-4D51-8A50-3BF46FAEF679}" type="presParOf" srcId="{ABC24534-8239-064E-849A-7070252F6E18}" destId="{9F3FDE76-FC86-7345-96D5-17F95E46AA44}" srcOrd="0" destOrd="0" presId="urn:microsoft.com/office/officeart/2008/layout/VerticalCurvedList"/>
    <dgm:cxn modelId="{2897609F-4C18-4429-9C13-F73CAD33AE3D}" type="presParOf" srcId="{FF4449F9-DED0-5649-AB36-E05F6D97F82C}" destId="{C1B2457F-B5A7-49AB-B635-430B4FF69FAA}" srcOrd="13" destOrd="0" presId="urn:microsoft.com/office/officeart/2008/layout/VerticalCurvedList"/>
    <dgm:cxn modelId="{BBCF2B6E-1409-46DF-AD1A-AC6BA44FA187}" type="presParOf" srcId="{FF4449F9-DED0-5649-AB36-E05F6D97F82C}" destId="{FEFBF079-EF6D-4C42-AB5B-A3D6FE56C509}" srcOrd="14" destOrd="0" presId="urn:microsoft.com/office/officeart/2008/layout/VerticalCurvedList"/>
    <dgm:cxn modelId="{056BE9B0-7842-4FCD-A3F2-3851E03180FA}" type="presParOf" srcId="{FEFBF079-EF6D-4C42-AB5B-A3D6FE56C509}" destId="{1BBB0126-D6E7-4919-A153-13F675EEDEAD}"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1796995-E05F-AB4E-ABCD-33FD2C4C3381}" type="doc">
      <dgm:prSet loTypeId="urn:microsoft.com/office/officeart/2005/8/layout/hChevron3" loCatId="process" qsTypeId="urn:microsoft.com/office/officeart/2005/8/quickstyle/simple1" qsCatId="simple" csTypeId="urn:microsoft.com/office/officeart/2005/8/colors/accent1_3" csCatId="accent1" phldr="1"/>
      <dgm:spPr/>
      <dgm:t>
        <a:bodyPr/>
        <a:lstStyle/>
        <a:p>
          <a:endParaRPr lang="en-US"/>
        </a:p>
      </dgm:t>
    </dgm:pt>
    <dgm:pt modelId="{DAFC7E01-17F7-264C-9A68-4587CA37A1ED}">
      <dgm:prSet phldr="0" custT="1"/>
      <dgm:spPr/>
      <dgm:t>
        <a:bodyPr/>
        <a:lstStyle/>
        <a:p>
          <a:pPr rtl="0"/>
          <a:r>
            <a:rPr lang="en-US" sz="1600" dirty="0">
              <a:latin typeface="Constantia"/>
            </a:rPr>
            <a:t>Presently a </a:t>
          </a:r>
          <a:r>
            <a:rPr lang="en-US" sz="1600" b="1" dirty="0">
              <a:latin typeface="Constantia"/>
            </a:rPr>
            <a:t>'Challenger’ </a:t>
          </a:r>
          <a:r>
            <a:rPr lang="en-US" sz="1600" dirty="0">
              <a:latin typeface="Constantia"/>
            </a:rPr>
            <a:t>in the ATS domain</a:t>
          </a:r>
        </a:p>
      </dgm:t>
    </dgm:pt>
    <dgm:pt modelId="{E4955F01-A2AE-624C-99E8-663F3646CAAC}" type="parTrans" cxnId="{40FBAE5F-4CFD-1D4C-B61D-BB057515BC27}">
      <dgm:prSet/>
      <dgm:spPr/>
      <dgm:t>
        <a:bodyPr/>
        <a:lstStyle/>
        <a:p>
          <a:endParaRPr lang="en-US"/>
        </a:p>
      </dgm:t>
    </dgm:pt>
    <dgm:pt modelId="{FF1DB22A-0EC4-7441-96E3-EFD930F5413D}" type="sibTrans" cxnId="{40FBAE5F-4CFD-1D4C-B61D-BB057515BC27}">
      <dgm:prSet/>
      <dgm:spPr/>
      <dgm:t>
        <a:bodyPr/>
        <a:lstStyle/>
        <a:p>
          <a:endParaRPr lang="en-US"/>
        </a:p>
      </dgm:t>
    </dgm:pt>
    <dgm:pt modelId="{81DCFC08-75EA-49F5-9BD0-D02BD8519F43}" type="pres">
      <dgm:prSet presAssocID="{01796995-E05F-AB4E-ABCD-33FD2C4C3381}" presName="Name0" presStyleCnt="0">
        <dgm:presLayoutVars>
          <dgm:dir/>
          <dgm:resizeHandles val="exact"/>
        </dgm:presLayoutVars>
      </dgm:prSet>
      <dgm:spPr/>
    </dgm:pt>
    <dgm:pt modelId="{7CD7D2F3-CF30-4A71-B073-264770C25FD5}" type="pres">
      <dgm:prSet presAssocID="{DAFC7E01-17F7-264C-9A68-4587CA37A1ED}" presName="parTxOnly" presStyleLbl="node1" presStyleIdx="0" presStyleCnt="1">
        <dgm:presLayoutVars>
          <dgm:bulletEnabled val="1"/>
        </dgm:presLayoutVars>
      </dgm:prSet>
      <dgm:spPr/>
    </dgm:pt>
  </dgm:ptLst>
  <dgm:cxnLst>
    <dgm:cxn modelId="{B3EDDD58-0C3E-4CF5-8608-2696E206E7DB}" type="presOf" srcId="{DAFC7E01-17F7-264C-9A68-4587CA37A1ED}" destId="{7CD7D2F3-CF30-4A71-B073-264770C25FD5}" srcOrd="0" destOrd="0" presId="urn:microsoft.com/office/officeart/2005/8/layout/hChevron3"/>
    <dgm:cxn modelId="{40FBAE5F-4CFD-1D4C-B61D-BB057515BC27}" srcId="{01796995-E05F-AB4E-ABCD-33FD2C4C3381}" destId="{DAFC7E01-17F7-264C-9A68-4587CA37A1ED}" srcOrd="0" destOrd="0" parTransId="{E4955F01-A2AE-624C-99E8-663F3646CAAC}" sibTransId="{FF1DB22A-0EC4-7441-96E3-EFD930F5413D}"/>
    <dgm:cxn modelId="{DAA6D2C5-E89A-4C2D-A69E-9383DE1BCFB8}" type="presOf" srcId="{01796995-E05F-AB4E-ABCD-33FD2C4C3381}" destId="{81DCFC08-75EA-49F5-9BD0-D02BD8519F43}" srcOrd="0" destOrd="0" presId="urn:microsoft.com/office/officeart/2005/8/layout/hChevron3"/>
    <dgm:cxn modelId="{CC2FBCF8-4B15-4A30-A1DB-EBEA3C2907DC}" type="presParOf" srcId="{81DCFC08-75EA-49F5-9BD0-D02BD8519F43}" destId="{7CD7D2F3-CF30-4A71-B073-264770C25FD5}" srcOrd="0"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1796995-E05F-AB4E-ABCD-33FD2C4C3381}" type="doc">
      <dgm:prSet loTypeId="urn:microsoft.com/office/officeart/2005/8/layout/hChevron3" loCatId="process" qsTypeId="urn:microsoft.com/office/officeart/2005/8/quickstyle/simple1" qsCatId="simple" csTypeId="urn:microsoft.com/office/officeart/2005/8/colors/accent1_3" csCatId="accent1" phldr="1"/>
      <dgm:spPr/>
      <dgm:t>
        <a:bodyPr/>
        <a:lstStyle/>
        <a:p>
          <a:endParaRPr lang="en-US"/>
        </a:p>
      </dgm:t>
    </dgm:pt>
    <dgm:pt modelId="{DAFC7E01-17F7-264C-9A68-4587CA37A1ED}">
      <dgm:prSet phldr="0" custT="1"/>
      <dgm:spPr/>
      <dgm:t>
        <a:bodyPr/>
        <a:lstStyle/>
        <a:p>
          <a:pPr rtl="0"/>
          <a:r>
            <a:rPr lang="en-US" sz="1600" dirty="0">
              <a:latin typeface="Constantia"/>
              <a:ea typeface="+mn-lt"/>
              <a:cs typeface="+mn-lt"/>
            </a:rPr>
            <a:t>Become a </a:t>
          </a:r>
          <a:r>
            <a:rPr lang="en-US" sz="1600" b="1" dirty="0">
              <a:latin typeface="Constantia"/>
              <a:ea typeface="+mn-lt"/>
              <a:cs typeface="+mn-lt"/>
            </a:rPr>
            <a:t>‘Leader’ </a:t>
          </a:r>
          <a:r>
            <a:rPr lang="en-US" sz="1600" b="0" dirty="0">
              <a:latin typeface="Constantia"/>
              <a:ea typeface="+mn-lt"/>
              <a:cs typeface="+mn-lt"/>
            </a:rPr>
            <a:t>by </a:t>
          </a:r>
          <a:r>
            <a:rPr lang="en-US" sz="1600" dirty="0">
              <a:latin typeface="Constantia"/>
              <a:ea typeface="+mn-lt"/>
              <a:cs typeface="+mn-lt"/>
            </a:rPr>
            <a:t>targeting</a:t>
          </a:r>
          <a:br>
            <a:rPr lang="en-US" sz="1600" dirty="0">
              <a:latin typeface="Constantia"/>
              <a:ea typeface="+mn-lt"/>
              <a:cs typeface="+mn-lt"/>
            </a:rPr>
          </a:br>
          <a:r>
            <a:rPr lang="en-US" sz="1600" dirty="0">
              <a:latin typeface="Constantia"/>
              <a:ea typeface="+mn-lt"/>
              <a:cs typeface="+mn-lt"/>
            </a:rPr>
            <a:t>high-demand industries, partnering with a market leader as an anchor client.</a:t>
          </a:r>
          <a:endParaRPr lang="en-US" sz="1800" dirty="0">
            <a:solidFill>
              <a:schemeClr val="bg1"/>
            </a:solidFill>
            <a:latin typeface="Constantia"/>
            <a:cs typeface="Arial"/>
          </a:endParaRPr>
        </a:p>
      </dgm:t>
    </dgm:pt>
    <dgm:pt modelId="{E4955F01-A2AE-624C-99E8-663F3646CAAC}" type="parTrans" cxnId="{40FBAE5F-4CFD-1D4C-B61D-BB057515BC27}">
      <dgm:prSet/>
      <dgm:spPr/>
      <dgm:t>
        <a:bodyPr/>
        <a:lstStyle/>
        <a:p>
          <a:endParaRPr lang="en-US"/>
        </a:p>
      </dgm:t>
    </dgm:pt>
    <dgm:pt modelId="{FF1DB22A-0EC4-7441-96E3-EFD930F5413D}" type="sibTrans" cxnId="{40FBAE5F-4CFD-1D4C-B61D-BB057515BC27}">
      <dgm:prSet/>
      <dgm:spPr/>
      <dgm:t>
        <a:bodyPr/>
        <a:lstStyle/>
        <a:p>
          <a:endParaRPr lang="en-US"/>
        </a:p>
      </dgm:t>
    </dgm:pt>
    <dgm:pt modelId="{FBEDCE5C-20AA-4DA1-BB26-E9841FBF5B0E}" type="pres">
      <dgm:prSet presAssocID="{01796995-E05F-AB4E-ABCD-33FD2C4C3381}" presName="Name0" presStyleCnt="0">
        <dgm:presLayoutVars>
          <dgm:dir/>
          <dgm:resizeHandles val="exact"/>
        </dgm:presLayoutVars>
      </dgm:prSet>
      <dgm:spPr/>
    </dgm:pt>
    <dgm:pt modelId="{05179568-8028-E24D-9E87-1C8B8DC57A2F}" type="pres">
      <dgm:prSet presAssocID="{DAFC7E01-17F7-264C-9A68-4587CA37A1ED}" presName="parTxOnly" presStyleLbl="node1" presStyleIdx="0" presStyleCnt="1">
        <dgm:presLayoutVars>
          <dgm:bulletEnabled val="1"/>
        </dgm:presLayoutVars>
      </dgm:prSet>
      <dgm:spPr/>
    </dgm:pt>
  </dgm:ptLst>
  <dgm:cxnLst>
    <dgm:cxn modelId="{577D9C00-FBDA-5B48-92F1-40F18E82467B}" type="presOf" srcId="{DAFC7E01-17F7-264C-9A68-4587CA37A1ED}" destId="{05179568-8028-E24D-9E87-1C8B8DC57A2F}" srcOrd="0" destOrd="0" presId="urn:microsoft.com/office/officeart/2005/8/layout/hChevron3"/>
    <dgm:cxn modelId="{DD40F937-D32E-4033-A6A8-66AC29CDC2EA}" type="presOf" srcId="{01796995-E05F-AB4E-ABCD-33FD2C4C3381}" destId="{FBEDCE5C-20AA-4DA1-BB26-E9841FBF5B0E}" srcOrd="0" destOrd="0" presId="urn:microsoft.com/office/officeart/2005/8/layout/hChevron3"/>
    <dgm:cxn modelId="{40FBAE5F-4CFD-1D4C-B61D-BB057515BC27}" srcId="{01796995-E05F-AB4E-ABCD-33FD2C4C3381}" destId="{DAFC7E01-17F7-264C-9A68-4587CA37A1ED}" srcOrd="0" destOrd="0" parTransId="{E4955F01-A2AE-624C-99E8-663F3646CAAC}" sibTransId="{FF1DB22A-0EC4-7441-96E3-EFD930F5413D}"/>
    <dgm:cxn modelId="{388BCF69-43CD-034E-A104-F99E1DF80164}" type="presParOf" srcId="{FBEDCE5C-20AA-4DA1-BB26-E9841FBF5B0E}" destId="{05179568-8028-E24D-9E87-1C8B8DC57A2F}" srcOrd="0" destOrd="0" presId="urn:microsoft.com/office/officeart/2005/8/layout/hChevron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D6AA6CC-383F-EC4A-85B0-248331354827}" type="doc">
      <dgm:prSet loTypeId="urn:microsoft.com/office/officeart/2005/8/layout/list1" loCatId="" qsTypeId="urn:microsoft.com/office/officeart/2005/8/quickstyle/simple1" qsCatId="simple" csTypeId="urn:microsoft.com/office/officeart/2005/8/colors/accent1_2" csCatId="accent1" phldr="1"/>
      <dgm:spPr/>
      <dgm:t>
        <a:bodyPr/>
        <a:lstStyle/>
        <a:p>
          <a:endParaRPr lang="en-US"/>
        </a:p>
      </dgm:t>
    </dgm:pt>
    <dgm:pt modelId="{D3CD8A38-D8ED-1742-8644-0FF8CDF1FC04}">
      <dgm:prSet phldrT="[Text]" custT="1"/>
      <dgm:spPr/>
      <dgm:t>
        <a:bodyPr/>
        <a:lstStyle/>
        <a:p>
          <a:r>
            <a:rPr lang="en-US" sz="1600" dirty="0">
              <a:latin typeface="Constantia" panose="02030602050306030303" pitchFamily="18" charset="0"/>
            </a:rPr>
            <a:t>No third-party ATS system</a:t>
          </a:r>
        </a:p>
      </dgm:t>
    </dgm:pt>
    <dgm:pt modelId="{06D3022C-E2E3-C54D-B33B-B22288C04EA4}" type="parTrans" cxnId="{B2FBE72E-6AB4-8C47-B621-BCE3DE4B9714}">
      <dgm:prSet/>
      <dgm:spPr/>
      <dgm:t>
        <a:bodyPr/>
        <a:lstStyle/>
        <a:p>
          <a:endParaRPr lang="en-US" sz="1800">
            <a:latin typeface="Constantia" panose="02030602050306030303" pitchFamily="18" charset="0"/>
          </a:endParaRPr>
        </a:p>
      </dgm:t>
    </dgm:pt>
    <dgm:pt modelId="{0AE23CCE-CAB8-C748-8E5F-0D3DECF287BD}" type="sibTrans" cxnId="{B2FBE72E-6AB4-8C47-B621-BCE3DE4B9714}">
      <dgm:prSet/>
      <dgm:spPr/>
      <dgm:t>
        <a:bodyPr/>
        <a:lstStyle/>
        <a:p>
          <a:endParaRPr lang="en-US" sz="1800">
            <a:latin typeface="Constantia" panose="02030602050306030303" pitchFamily="18" charset="0"/>
          </a:endParaRPr>
        </a:p>
      </dgm:t>
    </dgm:pt>
    <dgm:pt modelId="{983733C4-B1CA-C045-A86E-1E7B8BC6E154}">
      <dgm:prSet phldrT="[Text]" custT="1"/>
      <dgm:spPr/>
      <dgm:t>
        <a:bodyPr/>
        <a:lstStyle/>
        <a:p>
          <a:r>
            <a:rPr lang="en-US" sz="1600" dirty="0">
              <a:latin typeface="Constantia" panose="02030602050306030303" pitchFamily="18" charset="0"/>
            </a:rPr>
            <a:t>1020% stock growth from 2010-2024 </a:t>
          </a:r>
        </a:p>
      </dgm:t>
    </dgm:pt>
    <dgm:pt modelId="{9E50ABAF-6633-D94E-88B0-862A145678F6}" type="parTrans" cxnId="{6A3251F8-78E1-BD4C-9FA8-333686F38155}">
      <dgm:prSet/>
      <dgm:spPr/>
      <dgm:t>
        <a:bodyPr/>
        <a:lstStyle/>
        <a:p>
          <a:endParaRPr lang="en-US" sz="1800">
            <a:latin typeface="Constantia" panose="02030602050306030303" pitchFamily="18" charset="0"/>
          </a:endParaRPr>
        </a:p>
      </dgm:t>
    </dgm:pt>
    <dgm:pt modelId="{408C25B1-5485-714F-A26A-E41B813188E1}" type="sibTrans" cxnId="{6A3251F8-78E1-BD4C-9FA8-333686F38155}">
      <dgm:prSet/>
      <dgm:spPr/>
      <dgm:t>
        <a:bodyPr/>
        <a:lstStyle/>
        <a:p>
          <a:endParaRPr lang="en-US" sz="1800">
            <a:latin typeface="Constantia" panose="02030602050306030303" pitchFamily="18" charset="0"/>
          </a:endParaRPr>
        </a:p>
      </dgm:t>
    </dgm:pt>
    <dgm:pt modelId="{58A21A64-D48F-1E41-AAA9-CD5A68EF78D3}">
      <dgm:prSet phldrT="[Text]" custT="1"/>
      <dgm:spPr/>
      <dgm:t>
        <a:bodyPr/>
        <a:lstStyle/>
        <a:p>
          <a:r>
            <a:rPr lang="en-US" sz="1600" dirty="0">
              <a:latin typeface="Constantia" panose="02030602050306030303" pitchFamily="18" charset="0"/>
            </a:rPr>
            <a:t>Skilled labor employment</a:t>
          </a:r>
        </a:p>
      </dgm:t>
    </dgm:pt>
    <dgm:pt modelId="{6F486D27-09F4-504D-A195-62BE27A6A08B}" type="parTrans" cxnId="{09E9FDFE-BBD8-E245-86A1-6F7BDABC968B}">
      <dgm:prSet/>
      <dgm:spPr/>
      <dgm:t>
        <a:bodyPr/>
        <a:lstStyle/>
        <a:p>
          <a:endParaRPr lang="en-US" sz="1800">
            <a:latin typeface="Constantia" panose="02030602050306030303" pitchFamily="18" charset="0"/>
          </a:endParaRPr>
        </a:p>
      </dgm:t>
    </dgm:pt>
    <dgm:pt modelId="{65187E6A-E34C-E94F-BB96-2B3452EEF6DD}" type="sibTrans" cxnId="{09E9FDFE-BBD8-E245-86A1-6F7BDABC968B}">
      <dgm:prSet/>
      <dgm:spPr/>
      <dgm:t>
        <a:bodyPr/>
        <a:lstStyle/>
        <a:p>
          <a:endParaRPr lang="en-US" sz="1800">
            <a:latin typeface="Constantia" panose="02030602050306030303" pitchFamily="18" charset="0"/>
          </a:endParaRPr>
        </a:p>
      </dgm:t>
    </dgm:pt>
    <dgm:pt modelId="{3892DCE1-13AB-5942-9820-E78EFC4DB68F}" type="pres">
      <dgm:prSet presAssocID="{DD6AA6CC-383F-EC4A-85B0-248331354827}" presName="linear" presStyleCnt="0">
        <dgm:presLayoutVars>
          <dgm:dir/>
          <dgm:animLvl val="lvl"/>
          <dgm:resizeHandles val="exact"/>
        </dgm:presLayoutVars>
      </dgm:prSet>
      <dgm:spPr/>
    </dgm:pt>
    <dgm:pt modelId="{7613D465-B7A5-9142-AE77-80FC2A9464D0}" type="pres">
      <dgm:prSet presAssocID="{D3CD8A38-D8ED-1742-8644-0FF8CDF1FC04}" presName="parentLin" presStyleCnt="0"/>
      <dgm:spPr/>
    </dgm:pt>
    <dgm:pt modelId="{555D1CB1-5F38-2242-8142-FBD40841A62D}" type="pres">
      <dgm:prSet presAssocID="{D3CD8A38-D8ED-1742-8644-0FF8CDF1FC04}" presName="parentLeftMargin" presStyleLbl="node1" presStyleIdx="0" presStyleCnt="3"/>
      <dgm:spPr/>
    </dgm:pt>
    <dgm:pt modelId="{8E182BCD-8A91-2644-AD45-5BF35B148BC2}" type="pres">
      <dgm:prSet presAssocID="{D3CD8A38-D8ED-1742-8644-0FF8CDF1FC04}" presName="parentText" presStyleLbl="node1" presStyleIdx="0" presStyleCnt="3" custScaleX="118370" custLinFactNeighborY="-4659">
        <dgm:presLayoutVars>
          <dgm:chMax val="0"/>
          <dgm:bulletEnabled val="1"/>
        </dgm:presLayoutVars>
      </dgm:prSet>
      <dgm:spPr/>
    </dgm:pt>
    <dgm:pt modelId="{65107A3B-C3A6-DA42-98CF-113BA95E4E7A}" type="pres">
      <dgm:prSet presAssocID="{D3CD8A38-D8ED-1742-8644-0FF8CDF1FC04}" presName="negativeSpace" presStyleCnt="0"/>
      <dgm:spPr/>
    </dgm:pt>
    <dgm:pt modelId="{8E68232F-B9DB-1948-BD18-65C620075DAD}" type="pres">
      <dgm:prSet presAssocID="{D3CD8A38-D8ED-1742-8644-0FF8CDF1FC04}" presName="childText" presStyleLbl="conFgAcc1" presStyleIdx="0" presStyleCnt="3">
        <dgm:presLayoutVars>
          <dgm:bulletEnabled val="1"/>
        </dgm:presLayoutVars>
      </dgm:prSet>
      <dgm:spPr>
        <a:ln>
          <a:noFill/>
        </a:ln>
      </dgm:spPr>
    </dgm:pt>
    <dgm:pt modelId="{92F6A22D-AEB1-FD46-970F-A46E6D251AE1}" type="pres">
      <dgm:prSet presAssocID="{0AE23CCE-CAB8-C748-8E5F-0D3DECF287BD}" presName="spaceBetweenRectangles" presStyleCnt="0"/>
      <dgm:spPr/>
    </dgm:pt>
    <dgm:pt modelId="{0507C198-C198-294F-BADE-108F1F536011}" type="pres">
      <dgm:prSet presAssocID="{983733C4-B1CA-C045-A86E-1E7B8BC6E154}" presName="parentLin" presStyleCnt="0"/>
      <dgm:spPr/>
    </dgm:pt>
    <dgm:pt modelId="{FC4FA900-76C8-4B43-8501-FC3171BA8199}" type="pres">
      <dgm:prSet presAssocID="{983733C4-B1CA-C045-A86E-1E7B8BC6E154}" presName="parentLeftMargin" presStyleLbl="node1" presStyleIdx="0" presStyleCnt="3"/>
      <dgm:spPr/>
    </dgm:pt>
    <dgm:pt modelId="{6B643940-67E2-C943-A096-9755C1C3ACDF}" type="pres">
      <dgm:prSet presAssocID="{983733C4-B1CA-C045-A86E-1E7B8BC6E154}" presName="parentText" presStyleLbl="node1" presStyleIdx="1" presStyleCnt="3" custScaleX="118600">
        <dgm:presLayoutVars>
          <dgm:chMax val="0"/>
          <dgm:bulletEnabled val="1"/>
        </dgm:presLayoutVars>
      </dgm:prSet>
      <dgm:spPr/>
    </dgm:pt>
    <dgm:pt modelId="{5D00F1E7-A604-CE4C-9595-8A1C08483778}" type="pres">
      <dgm:prSet presAssocID="{983733C4-B1CA-C045-A86E-1E7B8BC6E154}" presName="negativeSpace" presStyleCnt="0"/>
      <dgm:spPr/>
    </dgm:pt>
    <dgm:pt modelId="{2B01C1EF-F27B-B944-B303-B9D0459E223B}" type="pres">
      <dgm:prSet presAssocID="{983733C4-B1CA-C045-A86E-1E7B8BC6E154}" presName="childText" presStyleLbl="conFgAcc1" presStyleIdx="1" presStyleCnt="3">
        <dgm:presLayoutVars>
          <dgm:bulletEnabled val="1"/>
        </dgm:presLayoutVars>
      </dgm:prSet>
      <dgm:spPr>
        <a:noFill/>
        <a:ln>
          <a:noFill/>
        </a:ln>
      </dgm:spPr>
    </dgm:pt>
    <dgm:pt modelId="{7E3CE4D4-962D-354A-AD7E-475AF9147018}" type="pres">
      <dgm:prSet presAssocID="{408C25B1-5485-714F-A26A-E41B813188E1}" presName="spaceBetweenRectangles" presStyleCnt="0"/>
      <dgm:spPr/>
    </dgm:pt>
    <dgm:pt modelId="{3B69354D-9472-694A-97C6-AA7DAAD49F3B}" type="pres">
      <dgm:prSet presAssocID="{58A21A64-D48F-1E41-AAA9-CD5A68EF78D3}" presName="parentLin" presStyleCnt="0"/>
      <dgm:spPr/>
    </dgm:pt>
    <dgm:pt modelId="{3CBAEC5D-70AB-6C41-BC09-F647AC98E274}" type="pres">
      <dgm:prSet presAssocID="{58A21A64-D48F-1E41-AAA9-CD5A68EF78D3}" presName="parentLeftMargin" presStyleLbl="node1" presStyleIdx="1" presStyleCnt="3"/>
      <dgm:spPr/>
    </dgm:pt>
    <dgm:pt modelId="{14C6C92E-5748-BF4F-9CAD-2B86113441C4}" type="pres">
      <dgm:prSet presAssocID="{58A21A64-D48F-1E41-AAA9-CD5A68EF78D3}" presName="parentText" presStyleLbl="node1" presStyleIdx="2" presStyleCnt="3" custScaleX="118370">
        <dgm:presLayoutVars>
          <dgm:chMax val="0"/>
          <dgm:bulletEnabled val="1"/>
        </dgm:presLayoutVars>
      </dgm:prSet>
      <dgm:spPr/>
    </dgm:pt>
    <dgm:pt modelId="{4ED2AAB1-5793-B344-9A38-AFA48E581663}" type="pres">
      <dgm:prSet presAssocID="{58A21A64-D48F-1E41-AAA9-CD5A68EF78D3}" presName="negativeSpace" presStyleCnt="0"/>
      <dgm:spPr/>
    </dgm:pt>
    <dgm:pt modelId="{A7E3F435-6A74-3C43-9E12-6C3FE0AE2821}" type="pres">
      <dgm:prSet presAssocID="{58A21A64-D48F-1E41-AAA9-CD5A68EF78D3}" presName="childText" presStyleLbl="conFgAcc1" presStyleIdx="2" presStyleCnt="3">
        <dgm:presLayoutVars>
          <dgm:bulletEnabled val="1"/>
        </dgm:presLayoutVars>
      </dgm:prSet>
      <dgm:spPr>
        <a:ln>
          <a:noFill/>
        </a:ln>
      </dgm:spPr>
    </dgm:pt>
  </dgm:ptLst>
  <dgm:cxnLst>
    <dgm:cxn modelId="{C59EED18-4D45-0547-97BE-B022DB7326E1}" type="presOf" srcId="{58A21A64-D48F-1E41-AAA9-CD5A68EF78D3}" destId="{3CBAEC5D-70AB-6C41-BC09-F647AC98E274}" srcOrd="0" destOrd="0" presId="urn:microsoft.com/office/officeart/2005/8/layout/list1"/>
    <dgm:cxn modelId="{20062C20-6F46-5841-ABF7-F945B0B6A059}" type="presOf" srcId="{983733C4-B1CA-C045-A86E-1E7B8BC6E154}" destId="{6B643940-67E2-C943-A096-9755C1C3ACDF}" srcOrd="1" destOrd="0" presId="urn:microsoft.com/office/officeart/2005/8/layout/list1"/>
    <dgm:cxn modelId="{8E8C6521-79F3-B448-8245-8F04506C62A2}" type="presOf" srcId="{983733C4-B1CA-C045-A86E-1E7B8BC6E154}" destId="{FC4FA900-76C8-4B43-8501-FC3171BA8199}" srcOrd="0" destOrd="0" presId="urn:microsoft.com/office/officeart/2005/8/layout/list1"/>
    <dgm:cxn modelId="{4593A82D-8CBA-8149-B8BD-0F63327961A3}" type="presOf" srcId="{D3CD8A38-D8ED-1742-8644-0FF8CDF1FC04}" destId="{8E182BCD-8A91-2644-AD45-5BF35B148BC2}" srcOrd="1" destOrd="0" presId="urn:microsoft.com/office/officeart/2005/8/layout/list1"/>
    <dgm:cxn modelId="{B2FBE72E-6AB4-8C47-B621-BCE3DE4B9714}" srcId="{DD6AA6CC-383F-EC4A-85B0-248331354827}" destId="{D3CD8A38-D8ED-1742-8644-0FF8CDF1FC04}" srcOrd="0" destOrd="0" parTransId="{06D3022C-E2E3-C54D-B33B-B22288C04EA4}" sibTransId="{0AE23CCE-CAB8-C748-8E5F-0D3DECF287BD}"/>
    <dgm:cxn modelId="{44A43F32-69BC-B44E-A576-F17050795BFC}" type="presOf" srcId="{D3CD8A38-D8ED-1742-8644-0FF8CDF1FC04}" destId="{555D1CB1-5F38-2242-8142-FBD40841A62D}" srcOrd="0" destOrd="0" presId="urn:microsoft.com/office/officeart/2005/8/layout/list1"/>
    <dgm:cxn modelId="{16E8FFA0-FD81-604F-90F5-FFCE24243477}" type="presOf" srcId="{58A21A64-D48F-1E41-AAA9-CD5A68EF78D3}" destId="{14C6C92E-5748-BF4F-9CAD-2B86113441C4}" srcOrd="1" destOrd="0" presId="urn:microsoft.com/office/officeart/2005/8/layout/list1"/>
    <dgm:cxn modelId="{FA59B4B7-C147-0F4A-A9DE-50CF5DAC9190}" type="presOf" srcId="{DD6AA6CC-383F-EC4A-85B0-248331354827}" destId="{3892DCE1-13AB-5942-9820-E78EFC4DB68F}" srcOrd="0" destOrd="0" presId="urn:microsoft.com/office/officeart/2005/8/layout/list1"/>
    <dgm:cxn modelId="{6A3251F8-78E1-BD4C-9FA8-333686F38155}" srcId="{DD6AA6CC-383F-EC4A-85B0-248331354827}" destId="{983733C4-B1CA-C045-A86E-1E7B8BC6E154}" srcOrd="1" destOrd="0" parTransId="{9E50ABAF-6633-D94E-88B0-862A145678F6}" sibTransId="{408C25B1-5485-714F-A26A-E41B813188E1}"/>
    <dgm:cxn modelId="{09E9FDFE-BBD8-E245-86A1-6F7BDABC968B}" srcId="{DD6AA6CC-383F-EC4A-85B0-248331354827}" destId="{58A21A64-D48F-1E41-AAA9-CD5A68EF78D3}" srcOrd="2" destOrd="0" parTransId="{6F486D27-09F4-504D-A195-62BE27A6A08B}" sibTransId="{65187E6A-E34C-E94F-BB96-2B3452EEF6DD}"/>
    <dgm:cxn modelId="{ACAA8D0A-40F3-3348-AA1A-74A764D71AB5}" type="presParOf" srcId="{3892DCE1-13AB-5942-9820-E78EFC4DB68F}" destId="{7613D465-B7A5-9142-AE77-80FC2A9464D0}" srcOrd="0" destOrd="0" presId="urn:microsoft.com/office/officeart/2005/8/layout/list1"/>
    <dgm:cxn modelId="{A7E58C03-E089-BC4E-B8E9-CD2B785370CD}" type="presParOf" srcId="{7613D465-B7A5-9142-AE77-80FC2A9464D0}" destId="{555D1CB1-5F38-2242-8142-FBD40841A62D}" srcOrd="0" destOrd="0" presId="urn:microsoft.com/office/officeart/2005/8/layout/list1"/>
    <dgm:cxn modelId="{F10DD1A4-7E6D-9B46-BDF0-64B10A36494B}" type="presParOf" srcId="{7613D465-B7A5-9142-AE77-80FC2A9464D0}" destId="{8E182BCD-8A91-2644-AD45-5BF35B148BC2}" srcOrd="1" destOrd="0" presId="urn:microsoft.com/office/officeart/2005/8/layout/list1"/>
    <dgm:cxn modelId="{3315033F-8FC8-8644-AC5C-36A4B2469617}" type="presParOf" srcId="{3892DCE1-13AB-5942-9820-E78EFC4DB68F}" destId="{65107A3B-C3A6-DA42-98CF-113BA95E4E7A}" srcOrd="1" destOrd="0" presId="urn:microsoft.com/office/officeart/2005/8/layout/list1"/>
    <dgm:cxn modelId="{EBD4D4B8-F2B5-A548-B7B9-1390A6D0CD42}" type="presParOf" srcId="{3892DCE1-13AB-5942-9820-E78EFC4DB68F}" destId="{8E68232F-B9DB-1948-BD18-65C620075DAD}" srcOrd="2" destOrd="0" presId="urn:microsoft.com/office/officeart/2005/8/layout/list1"/>
    <dgm:cxn modelId="{764A6506-E3E2-A945-86EE-662ABA08A3DC}" type="presParOf" srcId="{3892DCE1-13AB-5942-9820-E78EFC4DB68F}" destId="{92F6A22D-AEB1-FD46-970F-A46E6D251AE1}" srcOrd="3" destOrd="0" presId="urn:microsoft.com/office/officeart/2005/8/layout/list1"/>
    <dgm:cxn modelId="{324AD458-CE59-8B40-8B51-40059ED850A4}" type="presParOf" srcId="{3892DCE1-13AB-5942-9820-E78EFC4DB68F}" destId="{0507C198-C198-294F-BADE-108F1F536011}" srcOrd="4" destOrd="0" presId="urn:microsoft.com/office/officeart/2005/8/layout/list1"/>
    <dgm:cxn modelId="{850DB9F7-CB3C-184C-893A-95FA7DF6BC1F}" type="presParOf" srcId="{0507C198-C198-294F-BADE-108F1F536011}" destId="{FC4FA900-76C8-4B43-8501-FC3171BA8199}" srcOrd="0" destOrd="0" presId="urn:microsoft.com/office/officeart/2005/8/layout/list1"/>
    <dgm:cxn modelId="{1D18CD21-455F-E648-A57E-DE130037F70E}" type="presParOf" srcId="{0507C198-C198-294F-BADE-108F1F536011}" destId="{6B643940-67E2-C943-A096-9755C1C3ACDF}" srcOrd="1" destOrd="0" presId="urn:microsoft.com/office/officeart/2005/8/layout/list1"/>
    <dgm:cxn modelId="{E992F9EF-96B4-3540-BBDA-7D9C38D5647A}" type="presParOf" srcId="{3892DCE1-13AB-5942-9820-E78EFC4DB68F}" destId="{5D00F1E7-A604-CE4C-9595-8A1C08483778}" srcOrd="5" destOrd="0" presId="urn:microsoft.com/office/officeart/2005/8/layout/list1"/>
    <dgm:cxn modelId="{DB6134B5-3215-C545-9121-02F2EE44F606}" type="presParOf" srcId="{3892DCE1-13AB-5942-9820-E78EFC4DB68F}" destId="{2B01C1EF-F27B-B944-B303-B9D0459E223B}" srcOrd="6" destOrd="0" presId="urn:microsoft.com/office/officeart/2005/8/layout/list1"/>
    <dgm:cxn modelId="{0DF25054-C85A-B946-A927-71D228EB80A2}" type="presParOf" srcId="{3892DCE1-13AB-5942-9820-E78EFC4DB68F}" destId="{7E3CE4D4-962D-354A-AD7E-475AF9147018}" srcOrd="7" destOrd="0" presId="urn:microsoft.com/office/officeart/2005/8/layout/list1"/>
    <dgm:cxn modelId="{3B28B499-B3CD-CB47-969B-A2538FBB80A2}" type="presParOf" srcId="{3892DCE1-13AB-5942-9820-E78EFC4DB68F}" destId="{3B69354D-9472-694A-97C6-AA7DAAD49F3B}" srcOrd="8" destOrd="0" presId="urn:microsoft.com/office/officeart/2005/8/layout/list1"/>
    <dgm:cxn modelId="{DA72E521-D90A-E840-97ED-F1CA24FFB083}" type="presParOf" srcId="{3B69354D-9472-694A-97C6-AA7DAAD49F3B}" destId="{3CBAEC5D-70AB-6C41-BC09-F647AC98E274}" srcOrd="0" destOrd="0" presId="urn:microsoft.com/office/officeart/2005/8/layout/list1"/>
    <dgm:cxn modelId="{727D68F2-8BA1-C549-A46B-E7F64C4DF895}" type="presParOf" srcId="{3B69354D-9472-694A-97C6-AA7DAAD49F3B}" destId="{14C6C92E-5748-BF4F-9CAD-2B86113441C4}" srcOrd="1" destOrd="0" presId="urn:microsoft.com/office/officeart/2005/8/layout/list1"/>
    <dgm:cxn modelId="{E386A384-FC1B-E445-80BB-DFECAD76F1C8}" type="presParOf" srcId="{3892DCE1-13AB-5942-9820-E78EFC4DB68F}" destId="{4ED2AAB1-5793-B344-9A38-AFA48E581663}" srcOrd="9" destOrd="0" presId="urn:microsoft.com/office/officeart/2005/8/layout/list1"/>
    <dgm:cxn modelId="{0BF7A61F-EE2B-BE4F-9C5C-46B7A67897C1}" type="presParOf" srcId="{3892DCE1-13AB-5942-9820-E78EFC4DB68F}" destId="{A7E3F435-6A74-3C43-9E12-6C3FE0AE2821}"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5.xml><?xml version="1.0" encoding="utf-8"?>
<dgm:dataModel xmlns:dgm="http://schemas.openxmlformats.org/drawingml/2006/diagram" xmlns:a="http://schemas.openxmlformats.org/drawingml/2006/main">
  <dgm:ptLst>
    <dgm:pt modelId="{6AA0F0E1-B9D4-714A-9EFB-B161DA90FEE6}"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E7260D23-4482-C64D-82CB-402AB9B69D76}">
      <dgm:prSet custT="1"/>
      <dgm:spPr/>
      <dgm:t>
        <a:bodyPr/>
        <a:lstStyle/>
        <a:p>
          <a:pPr>
            <a:lnSpc>
              <a:spcPct val="100000"/>
            </a:lnSpc>
          </a:pPr>
          <a:r>
            <a:rPr lang="en-US" sz="1800" b="1" i="0" dirty="0">
              <a:latin typeface="Constantia"/>
            </a:rPr>
            <a:t>Scope: </a:t>
          </a:r>
        </a:p>
        <a:p>
          <a:pPr>
            <a:lnSpc>
              <a:spcPct val="100000"/>
            </a:lnSpc>
          </a:pPr>
          <a:r>
            <a:rPr lang="en-US" sz="1600" dirty="0">
              <a:latin typeface="Constantia"/>
            </a:rPr>
            <a:t>Focused on LinkedIn job postings data, analyzed industry job shares, salary effects, and geographical trends to support client targeting.</a:t>
          </a:r>
        </a:p>
      </dgm:t>
    </dgm:pt>
    <dgm:pt modelId="{22D7835E-470A-1446-A294-102F697638D2}" type="parTrans" cxnId="{3DC3336B-BC0D-5F44-88C5-D87BCC96C3D2}">
      <dgm:prSet/>
      <dgm:spPr/>
      <dgm:t>
        <a:bodyPr/>
        <a:lstStyle/>
        <a:p>
          <a:endParaRPr lang="en-US"/>
        </a:p>
      </dgm:t>
    </dgm:pt>
    <dgm:pt modelId="{454D113E-B7EE-9D4E-806C-2A278993BD9A}" type="sibTrans" cxnId="{3DC3336B-BC0D-5F44-88C5-D87BCC96C3D2}">
      <dgm:prSet/>
      <dgm:spPr/>
      <dgm:t>
        <a:bodyPr/>
        <a:lstStyle/>
        <a:p>
          <a:endParaRPr lang="en-US"/>
        </a:p>
      </dgm:t>
    </dgm:pt>
    <dgm:pt modelId="{75D2193A-D293-F241-B1A2-6DA562882D98}">
      <dgm:prSet custT="1"/>
      <dgm:spPr/>
      <dgm:t>
        <a:bodyPr/>
        <a:lstStyle/>
        <a:p>
          <a:pPr>
            <a:lnSpc>
              <a:spcPct val="100000"/>
            </a:lnSpc>
          </a:pPr>
          <a:r>
            <a:rPr lang="en-US" sz="1800" b="1" i="0" dirty="0">
              <a:latin typeface="Constantia"/>
            </a:rPr>
            <a:t>Goal: </a:t>
          </a:r>
          <a:endParaRPr lang="en-US" sz="1800" b="0" i="0" dirty="0">
            <a:latin typeface="Constantia"/>
          </a:endParaRPr>
        </a:p>
        <a:p>
          <a:pPr rtl="0">
            <a:lnSpc>
              <a:spcPct val="100000"/>
            </a:lnSpc>
          </a:pPr>
          <a:r>
            <a:rPr lang="en-US" sz="1600" b="0" dirty="0">
              <a:latin typeface="Constantia"/>
            </a:rPr>
            <a:t>Highlight sectors with the highest job demand and find a growing, financially stable anchor client for </a:t>
          </a:r>
          <a:r>
            <a:rPr lang="en-US" sz="1600" b="0" dirty="0" err="1">
              <a:latin typeface="Constantia"/>
            </a:rPr>
            <a:t>clAIrvoyant</a:t>
          </a:r>
          <a:r>
            <a:rPr lang="en-US" sz="1600" b="0" dirty="0">
              <a:latin typeface="Constantia"/>
            </a:rPr>
            <a:t>.</a:t>
          </a:r>
          <a:endParaRPr lang="en-US" sz="1600" b="1" i="1" dirty="0">
            <a:latin typeface="Constantia"/>
          </a:endParaRPr>
        </a:p>
      </dgm:t>
    </dgm:pt>
    <dgm:pt modelId="{9246B01B-C557-9C4E-81D5-A50A53183B87}" type="parTrans" cxnId="{8E68AA30-E46A-D54E-AA7E-0E698A8CF647}">
      <dgm:prSet/>
      <dgm:spPr/>
      <dgm:t>
        <a:bodyPr/>
        <a:lstStyle/>
        <a:p>
          <a:endParaRPr lang="en-US"/>
        </a:p>
      </dgm:t>
    </dgm:pt>
    <dgm:pt modelId="{80B69721-ADF7-CC44-AFC6-DA1007D7F615}" type="sibTrans" cxnId="{8E68AA30-E46A-D54E-AA7E-0E698A8CF647}">
      <dgm:prSet/>
      <dgm:spPr/>
      <dgm:t>
        <a:bodyPr/>
        <a:lstStyle/>
        <a:p>
          <a:endParaRPr lang="en-US"/>
        </a:p>
      </dgm:t>
    </dgm:pt>
    <dgm:pt modelId="{EE8AFC23-0949-4936-9F6B-81DD59F9F777}" type="pres">
      <dgm:prSet presAssocID="{6AA0F0E1-B9D4-714A-9EFB-B161DA90FEE6}" presName="root" presStyleCnt="0">
        <dgm:presLayoutVars>
          <dgm:dir/>
          <dgm:resizeHandles val="exact"/>
        </dgm:presLayoutVars>
      </dgm:prSet>
      <dgm:spPr/>
    </dgm:pt>
    <dgm:pt modelId="{C8145AC1-7450-48BB-AFD8-4187DEE63B20}" type="pres">
      <dgm:prSet presAssocID="{E7260D23-4482-C64D-82CB-402AB9B69D76}" presName="compNode" presStyleCnt="0"/>
      <dgm:spPr/>
    </dgm:pt>
    <dgm:pt modelId="{6CF3ECA0-1C28-4D10-9BE9-D5109FE654DD}" type="pres">
      <dgm:prSet presAssocID="{E7260D23-4482-C64D-82CB-402AB9B69D76}" presName="bgRect" presStyleLbl="bgShp" presStyleIdx="0" presStyleCnt="2"/>
      <dgm:spPr/>
    </dgm:pt>
    <dgm:pt modelId="{EFE4D6D0-DDBF-4FA0-ACD3-4A421F43A4CA}" type="pres">
      <dgm:prSet presAssocID="{E7260D23-4482-C64D-82CB-402AB9B69D76}"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heckmark"/>
        </a:ext>
      </dgm:extLst>
    </dgm:pt>
    <dgm:pt modelId="{9041B0CD-5141-4F68-932E-2B6F3754D4BF}" type="pres">
      <dgm:prSet presAssocID="{E7260D23-4482-C64D-82CB-402AB9B69D76}" presName="spaceRect" presStyleCnt="0"/>
      <dgm:spPr/>
    </dgm:pt>
    <dgm:pt modelId="{3070D6AE-8F83-4E56-9C84-600BDD0C2EAA}" type="pres">
      <dgm:prSet presAssocID="{E7260D23-4482-C64D-82CB-402AB9B69D76}" presName="parTx" presStyleLbl="revTx" presStyleIdx="0" presStyleCnt="2">
        <dgm:presLayoutVars>
          <dgm:chMax val="0"/>
          <dgm:chPref val="0"/>
        </dgm:presLayoutVars>
      </dgm:prSet>
      <dgm:spPr/>
    </dgm:pt>
    <dgm:pt modelId="{9338787F-2547-4565-9CEB-41BBD07571CE}" type="pres">
      <dgm:prSet presAssocID="{454D113E-B7EE-9D4E-806C-2A278993BD9A}" presName="sibTrans" presStyleCnt="0"/>
      <dgm:spPr/>
    </dgm:pt>
    <dgm:pt modelId="{F2B5665C-C257-4376-AF76-A06ABB7373B9}" type="pres">
      <dgm:prSet presAssocID="{75D2193A-D293-F241-B1A2-6DA562882D98}" presName="compNode" presStyleCnt="0"/>
      <dgm:spPr/>
    </dgm:pt>
    <dgm:pt modelId="{74FA497F-754D-441E-9F76-2CEF63A55F3C}" type="pres">
      <dgm:prSet presAssocID="{75D2193A-D293-F241-B1A2-6DA562882D98}" presName="bgRect" presStyleLbl="bgShp" presStyleIdx="1" presStyleCnt="2"/>
      <dgm:spPr/>
    </dgm:pt>
    <dgm:pt modelId="{EE03F457-2EBD-4C42-8D96-C5500540D4B4}" type="pres">
      <dgm:prSet presAssocID="{75D2193A-D293-F241-B1A2-6DA562882D98}"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ocial Network"/>
        </a:ext>
      </dgm:extLst>
    </dgm:pt>
    <dgm:pt modelId="{655F205E-1F82-40D1-856B-6ED9413DEB4A}" type="pres">
      <dgm:prSet presAssocID="{75D2193A-D293-F241-B1A2-6DA562882D98}" presName="spaceRect" presStyleCnt="0"/>
      <dgm:spPr/>
    </dgm:pt>
    <dgm:pt modelId="{0A41CC39-A63D-4C8A-82E9-5608A63354C6}" type="pres">
      <dgm:prSet presAssocID="{75D2193A-D293-F241-B1A2-6DA562882D98}" presName="parTx" presStyleLbl="revTx" presStyleIdx="1" presStyleCnt="2">
        <dgm:presLayoutVars>
          <dgm:chMax val="0"/>
          <dgm:chPref val="0"/>
        </dgm:presLayoutVars>
      </dgm:prSet>
      <dgm:spPr/>
    </dgm:pt>
  </dgm:ptLst>
  <dgm:cxnLst>
    <dgm:cxn modelId="{3B5C6530-1163-5E41-BB7D-39C706304829}" type="presOf" srcId="{E7260D23-4482-C64D-82CB-402AB9B69D76}" destId="{3070D6AE-8F83-4E56-9C84-600BDD0C2EAA}" srcOrd="0" destOrd="0" presId="urn:microsoft.com/office/officeart/2018/2/layout/IconVerticalSolidList"/>
    <dgm:cxn modelId="{8E68AA30-E46A-D54E-AA7E-0E698A8CF647}" srcId="{6AA0F0E1-B9D4-714A-9EFB-B161DA90FEE6}" destId="{75D2193A-D293-F241-B1A2-6DA562882D98}" srcOrd="1" destOrd="0" parTransId="{9246B01B-C557-9C4E-81D5-A50A53183B87}" sibTransId="{80B69721-ADF7-CC44-AFC6-DA1007D7F615}"/>
    <dgm:cxn modelId="{C679AD49-45A6-5A4B-830E-1B96D9026202}" type="presOf" srcId="{6AA0F0E1-B9D4-714A-9EFB-B161DA90FEE6}" destId="{EE8AFC23-0949-4936-9F6B-81DD59F9F777}" srcOrd="0" destOrd="0" presId="urn:microsoft.com/office/officeart/2018/2/layout/IconVerticalSolidList"/>
    <dgm:cxn modelId="{3DC3336B-BC0D-5F44-88C5-D87BCC96C3D2}" srcId="{6AA0F0E1-B9D4-714A-9EFB-B161DA90FEE6}" destId="{E7260D23-4482-C64D-82CB-402AB9B69D76}" srcOrd="0" destOrd="0" parTransId="{22D7835E-470A-1446-A294-102F697638D2}" sibTransId="{454D113E-B7EE-9D4E-806C-2A278993BD9A}"/>
    <dgm:cxn modelId="{BE2363E6-0B3F-FB4B-A161-9F76B5B1CFDF}" type="presOf" srcId="{75D2193A-D293-F241-B1A2-6DA562882D98}" destId="{0A41CC39-A63D-4C8A-82E9-5608A63354C6}" srcOrd="0" destOrd="0" presId="urn:microsoft.com/office/officeart/2018/2/layout/IconVerticalSolidList"/>
    <dgm:cxn modelId="{A04DE263-17CA-974F-B70F-8AF35C591A5E}" type="presParOf" srcId="{EE8AFC23-0949-4936-9F6B-81DD59F9F777}" destId="{C8145AC1-7450-48BB-AFD8-4187DEE63B20}" srcOrd="0" destOrd="0" presId="urn:microsoft.com/office/officeart/2018/2/layout/IconVerticalSolidList"/>
    <dgm:cxn modelId="{C4626AFF-DD7F-134A-AA80-71246D1A1C01}" type="presParOf" srcId="{C8145AC1-7450-48BB-AFD8-4187DEE63B20}" destId="{6CF3ECA0-1C28-4D10-9BE9-D5109FE654DD}" srcOrd="0" destOrd="0" presId="urn:microsoft.com/office/officeart/2018/2/layout/IconVerticalSolidList"/>
    <dgm:cxn modelId="{452D9792-C4B7-C948-A577-ED6B352CC545}" type="presParOf" srcId="{C8145AC1-7450-48BB-AFD8-4187DEE63B20}" destId="{EFE4D6D0-DDBF-4FA0-ACD3-4A421F43A4CA}" srcOrd="1" destOrd="0" presId="urn:microsoft.com/office/officeart/2018/2/layout/IconVerticalSolidList"/>
    <dgm:cxn modelId="{9CC4524F-BC8E-C14B-B9C5-52AF47B319DC}" type="presParOf" srcId="{C8145AC1-7450-48BB-AFD8-4187DEE63B20}" destId="{9041B0CD-5141-4F68-932E-2B6F3754D4BF}" srcOrd="2" destOrd="0" presId="urn:microsoft.com/office/officeart/2018/2/layout/IconVerticalSolidList"/>
    <dgm:cxn modelId="{2C31F71B-F3C6-BE4D-9E16-752EFED9F178}" type="presParOf" srcId="{C8145AC1-7450-48BB-AFD8-4187DEE63B20}" destId="{3070D6AE-8F83-4E56-9C84-600BDD0C2EAA}" srcOrd="3" destOrd="0" presId="urn:microsoft.com/office/officeart/2018/2/layout/IconVerticalSolidList"/>
    <dgm:cxn modelId="{8537EDCD-B023-4C48-BB32-FE4FC35F895A}" type="presParOf" srcId="{EE8AFC23-0949-4936-9F6B-81DD59F9F777}" destId="{9338787F-2547-4565-9CEB-41BBD07571CE}" srcOrd="1" destOrd="0" presId="urn:microsoft.com/office/officeart/2018/2/layout/IconVerticalSolidList"/>
    <dgm:cxn modelId="{AAA2DB52-7434-0A4B-859F-EC3EDA47693F}" type="presParOf" srcId="{EE8AFC23-0949-4936-9F6B-81DD59F9F777}" destId="{F2B5665C-C257-4376-AF76-A06ABB7373B9}" srcOrd="2" destOrd="0" presId="urn:microsoft.com/office/officeart/2018/2/layout/IconVerticalSolidList"/>
    <dgm:cxn modelId="{7BD11287-FD34-564B-B6C7-2377CC08AF94}" type="presParOf" srcId="{F2B5665C-C257-4376-AF76-A06ABB7373B9}" destId="{74FA497F-754D-441E-9F76-2CEF63A55F3C}" srcOrd="0" destOrd="0" presId="urn:microsoft.com/office/officeart/2018/2/layout/IconVerticalSolidList"/>
    <dgm:cxn modelId="{B1372FD7-8575-C04C-B166-F6EDAF2A5850}" type="presParOf" srcId="{F2B5665C-C257-4376-AF76-A06ABB7373B9}" destId="{EE03F457-2EBD-4C42-8D96-C5500540D4B4}" srcOrd="1" destOrd="0" presId="urn:microsoft.com/office/officeart/2018/2/layout/IconVerticalSolidList"/>
    <dgm:cxn modelId="{CA87251B-F5EC-F14D-94F3-B5A3ACAB08F3}" type="presParOf" srcId="{F2B5665C-C257-4376-AF76-A06ABB7373B9}" destId="{655F205E-1F82-40D1-856B-6ED9413DEB4A}" srcOrd="2" destOrd="0" presId="urn:microsoft.com/office/officeart/2018/2/layout/IconVerticalSolidList"/>
    <dgm:cxn modelId="{A1B8BCA7-4E65-6F40-85B9-56BF789A9CB3}" type="presParOf" srcId="{F2B5665C-C257-4376-AF76-A06ABB7373B9}" destId="{0A41CC39-A63D-4C8A-82E9-5608A63354C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1D30CF6-59D0-DA43-B64F-3CF0CBA2EF35}"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15164C7D-4A62-7741-9DF6-BE7C0C42AF18}">
      <dgm:prSet/>
      <dgm:spPr/>
      <dgm:t>
        <a:bodyPr/>
        <a:lstStyle/>
        <a:p>
          <a:pPr>
            <a:lnSpc>
              <a:spcPct val="100000"/>
            </a:lnSpc>
          </a:pPr>
          <a:r>
            <a:rPr lang="en-US" b="1" i="1" dirty="0">
              <a:latin typeface="Constantia"/>
            </a:rPr>
            <a:t>Key Methods</a:t>
          </a:r>
          <a:r>
            <a:rPr lang="en-US" b="1" dirty="0">
              <a:latin typeface="Constantia"/>
            </a:rPr>
            <a:t>:</a:t>
          </a:r>
        </a:p>
      </dgm:t>
    </dgm:pt>
    <dgm:pt modelId="{5C64A8D2-CF1C-8F4C-ABF9-0C0D96E88C49}" type="parTrans" cxnId="{6DD8F866-A8F9-4E41-8131-D32F44B5A7E5}">
      <dgm:prSet/>
      <dgm:spPr/>
      <dgm:t>
        <a:bodyPr/>
        <a:lstStyle/>
        <a:p>
          <a:endParaRPr lang="en-US"/>
        </a:p>
      </dgm:t>
    </dgm:pt>
    <dgm:pt modelId="{B09D6C74-707E-C94E-AE3B-3C7613866D07}" type="sibTrans" cxnId="{6DD8F866-A8F9-4E41-8131-D32F44B5A7E5}">
      <dgm:prSet/>
      <dgm:spPr/>
      <dgm:t>
        <a:bodyPr/>
        <a:lstStyle/>
        <a:p>
          <a:endParaRPr lang="en-US"/>
        </a:p>
      </dgm:t>
    </dgm:pt>
    <dgm:pt modelId="{12BDB78D-AF6B-0E4C-8E80-01B178DAD264}">
      <dgm:prSet custT="1"/>
      <dgm:spPr/>
      <dgm:t>
        <a:bodyPr/>
        <a:lstStyle/>
        <a:p>
          <a:pPr>
            <a:lnSpc>
              <a:spcPct val="100000"/>
            </a:lnSpc>
          </a:pPr>
          <a:r>
            <a:rPr lang="en-US" sz="1600" dirty="0">
              <a:latin typeface="Constantia"/>
            </a:rPr>
            <a:t>Identified key industries with the highest job market share</a:t>
          </a:r>
        </a:p>
      </dgm:t>
    </dgm:pt>
    <dgm:pt modelId="{37F95808-38CF-BA43-9EE8-F694EA5B2249}" type="parTrans" cxnId="{B2FE24C5-E1E2-854B-90E5-FF70B710CF00}">
      <dgm:prSet/>
      <dgm:spPr/>
      <dgm:t>
        <a:bodyPr/>
        <a:lstStyle/>
        <a:p>
          <a:endParaRPr lang="en-US"/>
        </a:p>
      </dgm:t>
    </dgm:pt>
    <dgm:pt modelId="{50B443F0-1034-BF43-A98F-9C0A7048E887}" type="sibTrans" cxnId="{B2FE24C5-E1E2-854B-90E5-FF70B710CF00}">
      <dgm:prSet/>
      <dgm:spPr/>
      <dgm:t>
        <a:bodyPr/>
        <a:lstStyle/>
        <a:p>
          <a:endParaRPr lang="en-US"/>
        </a:p>
      </dgm:t>
    </dgm:pt>
    <dgm:pt modelId="{26BFC383-15AB-494D-8DFA-5E909D56DEDD}">
      <dgm:prSet custT="1"/>
      <dgm:spPr/>
      <dgm:t>
        <a:bodyPr/>
        <a:lstStyle/>
        <a:p>
          <a:pPr>
            <a:lnSpc>
              <a:spcPct val="100000"/>
            </a:lnSpc>
          </a:pPr>
          <a:r>
            <a:rPr lang="en-US" sz="1600" dirty="0">
              <a:latin typeface="Constantia"/>
            </a:rPr>
            <a:t>Identified top companies within the key industries </a:t>
          </a:r>
        </a:p>
      </dgm:t>
    </dgm:pt>
    <dgm:pt modelId="{95081113-38DF-3E4C-9681-DAC87C373D44}" type="parTrans" cxnId="{4D35AAD9-09F4-8445-8F33-0A4E4E73D20C}">
      <dgm:prSet/>
      <dgm:spPr/>
      <dgm:t>
        <a:bodyPr/>
        <a:lstStyle/>
        <a:p>
          <a:endParaRPr lang="en-US"/>
        </a:p>
      </dgm:t>
    </dgm:pt>
    <dgm:pt modelId="{100524B9-A9E7-A842-8EB7-0EDBF12C2A09}" type="sibTrans" cxnId="{4D35AAD9-09F4-8445-8F33-0A4E4E73D20C}">
      <dgm:prSet/>
      <dgm:spPr/>
      <dgm:t>
        <a:bodyPr/>
        <a:lstStyle/>
        <a:p>
          <a:endParaRPr lang="en-US"/>
        </a:p>
      </dgm:t>
    </dgm:pt>
    <dgm:pt modelId="{0EE0E280-B1A8-8F4F-8091-6CC31E225C6E}">
      <dgm:prSet custT="1"/>
      <dgm:spPr/>
      <dgm:t>
        <a:bodyPr/>
        <a:lstStyle/>
        <a:p>
          <a:pPr>
            <a:lnSpc>
              <a:spcPct val="100000"/>
            </a:lnSpc>
          </a:pPr>
          <a:r>
            <a:rPr lang="en-US" sz="1600" dirty="0">
              <a:latin typeface="Constantia"/>
            </a:rPr>
            <a:t>Investigated effect of salary on job postings</a:t>
          </a:r>
        </a:p>
      </dgm:t>
    </dgm:pt>
    <dgm:pt modelId="{1483985E-1AE5-9240-B5D9-DFD0E854561F}" type="parTrans" cxnId="{99C9A9AC-FB09-3A4D-98DD-37D727E2AA2A}">
      <dgm:prSet/>
      <dgm:spPr/>
      <dgm:t>
        <a:bodyPr/>
        <a:lstStyle/>
        <a:p>
          <a:endParaRPr lang="en-US"/>
        </a:p>
      </dgm:t>
    </dgm:pt>
    <dgm:pt modelId="{FA88E766-F9EC-AE42-85FF-D3160988B3B3}" type="sibTrans" cxnId="{99C9A9AC-FB09-3A4D-98DD-37D727E2AA2A}">
      <dgm:prSet/>
      <dgm:spPr/>
      <dgm:t>
        <a:bodyPr/>
        <a:lstStyle/>
        <a:p>
          <a:endParaRPr lang="en-US"/>
        </a:p>
      </dgm:t>
    </dgm:pt>
    <dgm:pt modelId="{8CF4EBDA-EE63-C144-8FD2-13CA137C3DA5}">
      <dgm:prSet/>
      <dgm:spPr/>
      <dgm:t>
        <a:bodyPr/>
        <a:lstStyle/>
        <a:p>
          <a:pPr>
            <a:lnSpc>
              <a:spcPct val="100000"/>
            </a:lnSpc>
          </a:pPr>
          <a:r>
            <a:rPr lang="en-US" dirty="0">
              <a:latin typeface="Constantia"/>
            </a:rPr>
            <a:t>Geographical analysis of job distribution across states</a:t>
          </a:r>
        </a:p>
      </dgm:t>
    </dgm:pt>
    <dgm:pt modelId="{ADD9DAEC-7C46-1E48-8942-DFB1B749BA0A}" type="parTrans" cxnId="{56A7FD61-2D19-3149-8EEF-AEAA7F9FA84A}">
      <dgm:prSet/>
      <dgm:spPr/>
      <dgm:t>
        <a:bodyPr/>
        <a:lstStyle/>
        <a:p>
          <a:endParaRPr lang="en-US"/>
        </a:p>
      </dgm:t>
    </dgm:pt>
    <dgm:pt modelId="{D01CD999-32E2-1F4C-B9B7-A9347B2906EC}" type="sibTrans" cxnId="{56A7FD61-2D19-3149-8EEF-AEAA7F9FA84A}">
      <dgm:prSet/>
      <dgm:spPr/>
      <dgm:t>
        <a:bodyPr/>
        <a:lstStyle/>
        <a:p>
          <a:endParaRPr lang="en-US"/>
        </a:p>
      </dgm:t>
    </dgm:pt>
    <dgm:pt modelId="{F89B3F87-0E14-4218-BC74-AA372F89DC0C}" type="pres">
      <dgm:prSet presAssocID="{81D30CF6-59D0-DA43-B64F-3CF0CBA2EF35}" presName="root" presStyleCnt="0">
        <dgm:presLayoutVars>
          <dgm:dir/>
          <dgm:resizeHandles val="exact"/>
        </dgm:presLayoutVars>
      </dgm:prSet>
      <dgm:spPr/>
    </dgm:pt>
    <dgm:pt modelId="{C39DE8AE-C93F-466B-8B25-200CB6B658A5}" type="pres">
      <dgm:prSet presAssocID="{15164C7D-4A62-7741-9DF6-BE7C0C42AF18}" presName="compNode" presStyleCnt="0"/>
      <dgm:spPr/>
    </dgm:pt>
    <dgm:pt modelId="{0543BE6C-5630-4D39-9FDE-C12F4773D293}" type="pres">
      <dgm:prSet presAssocID="{15164C7D-4A62-7741-9DF6-BE7C0C42AF18}"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Key"/>
        </a:ext>
      </dgm:extLst>
    </dgm:pt>
    <dgm:pt modelId="{CE189858-B2AC-4D62-AEA3-D134F06CDD4F}" type="pres">
      <dgm:prSet presAssocID="{15164C7D-4A62-7741-9DF6-BE7C0C42AF18}" presName="spaceRect" presStyleCnt="0"/>
      <dgm:spPr/>
    </dgm:pt>
    <dgm:pt modelId="{2F5C9C26-F5ED-439E-B53E-388A5159215B}" type="pres">
      <dgm:prSet presAssocID="{15164C7D-4A62-7741-9DF6-BE7C0C42AF18}" presName="textRect" presStyleLbl="revTx" presStyleIdx="0" presStyleCnt="5">
        <dgm:presLayoutVars>
          <dgm:chMax val="1"/>
          <dgm:chPref val="1"/>
        </dgm:presLayoutVars>
      </dgm:prSet>
      <dgm:spPr/>
    </dgm:pt>
    <dgm:pt modelId="{6A280190-0F88-4A6B-87F2-560BC955FF37}" type="pres">
      <dgm:prSet presAssocID="{B09D6C74-707E-C94E-AE3B-3C7613866D07}" presName="sibTrans" presStyleCnt="0"/>
      <dgm:spPr/>
    </dgm:pt>
    <dgm:pt modelId="{56B741C8-0E08-4FAC-AEA4-C719AD1DF07A}" type="pres">
      <dgm:prSet presAssocID="{12BDB78D-AF6B-0E4C-8E80-01B178DAD264}" presName="compNode" presStyleCnt="0"/>
      <dgm:spPr/>
    </dgm:pt>
    <dgm:pt modelId="{AE69D064-2E86-46E1-8A99-6F77A4F41D46}" type="pres">
      <dgm:prSet presAssocID="{12BDB78D-AF6B-0E4C-8E80-01B178DAD264}"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ar Graph with Upward Trend"/>
        </a:ext>
      </dgm:extLst>
    </dgm:pt>
    <dgm:pt modelId="{5548B220-869A-4D74-8EF0-3951424D8B72}" type="pres">
      <dgm:prSet presAssocID="{12BDB78D-AF6B-0E4C-8E80-01B178DAD264}" presName="spaceRect" presStyleCnt="0"/>
      <dgm:spPr/>
    </dgm:pt>
    <dgm:pt modelId="{B3874EF4-9266-4D8D-9A3B-329D8BE8782E}" type="pres">
      <dgm:prSet presAssocID="{12BDB78D-AF6B-0E4C-8E80-01B178DAD264}" presName="textRect" presStyleLbl="revTx" presStyleIdx="1" presStyleCnt="5" custScaleX="214944">
        <dgm:presLayoutVars>
          <dgm:chMax val="1"/>
          <dgm:chPref val="1"/>
        </dgm:presLayoutVars>
      </dgm:prSet>
      <dgm:spPr/>
    </dgm:pt>
    <dgm:pt modelId="{77541D07-B4BF-419E-AABA-5CA790AD9B39}" type="pres">
      <dgm:prSet presAssocID="{50B443F0-1034-BF43-A98F-9C0A7048E887}" presName="sibTrans" presStyleCnt="0"/>
      <dgm:spPr/>
    </dgm:pt>
    <dgm:pt modelId="{02FB1580-E3B0-4E3D-B0EC-8D8528BC4C2F}" type="pres">
      <dgm:prSet presAssocID="{26BFC383-15AB-494D-8DFA-5E909D56DEDD}" presName="compNode" presStyleCnt="0"/>
      <dgm:spPr/>
    </dgm:pt>
    <dgm:pt modelId="{3E708948-7F8B-42A9-B53D-3B90C1249DBA}" type="pres">
      <dgm:prSet presAssocID="{26BFC383-15AB-494D-8DFA-5E909D56DEDD}"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Magnifying glass"/>
        </a:ext>
      </dgm:extLst>
    </dgm:pt>
    <dgm:pt modelId="{10082062-ACDC-4319-B250-BE5F02C50F3D}" type="pres">
      <dgm:prSet presAssocID="{26BFC383-15AB-494D-8DFA-5E909D56DEDD}" presName="spaceRect" presStyleCnt="0"/>
      <dgm:spPr/>
    </dgm:pt>
    <dgm:pt modelId="{FF28BDAB-AA9B-4C19-8742-A7C1C404504C}" type="pres">
      <dgm:prSet presAssocID="{26BFC383-15AB-494D-8DFA-5E909D56DEDD}" presName="textRect" presStyleLbl="revTx" presStyleIdx="2" presStyleCnt="5" custScaleX="222511">
        <dgm:presLayoutVars>
          <dgm:chMax val="1"/>
          <dgm:chPref val="1"/>
        </dgm:presLayoutVars>
      </dgm:prSet>
      <dgm:spPr/>
    </dgm:pt>
    <dgm:pt modelId="{C1C62EFC-B85B-4B56-BEF8-526BE56CFBD5}" type="pres">
      <dgm:prSet presAssocID="{100524B9-A9E7-A842-8EB7-0EDBF12C2A09}" presName="sibTrans" presStyleCnt="0"/>
      <dgm:spPr/>
    </dgm:pt>
    <dgm:pt modelId="{035638B1-2565-4B97-ACFE-3A1CD88247FA}" type="pres">
      <dgm:prSet presAssocID="{0EE0E280-B1A8-8F4F-8091-6CC31E225C6E}" presName="compNode" presStyleCnt="0"/>
      <dgm:spPr/>
    </dgm:pt>
    <dgm:pt modelId="{31D4E894-11B2-40DD-BA14-53DD83C39F08}" type="pres">
      <dgm:prSet presAssocID="{0EE0E280-B1A8-8F4F-8091-6CC31E225C6E}"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Money"/>
        </a:ext>
      </dgm:extLst>
    </dgm:pt>
    <dgm:pt modelId="{20C71B85-9C1A-4294-99A8-2D36BC294D7B}" type="pres">
      <dgm:prSet presAssocID="{0EE0E280-B1A8-8F4F-8091-6CC31E225C6E}" presName="spaceRect" presStyleCnt="0"/>
      <dgm:spPr/>
    </dgm:pt>
    <dgm:pt modelId="{A58468F6-DBCB-40FC-A9FA-2B3929FED113}" type="pres">
      <dgm:prSet presAssocID="{0EE0E280-B1A8-8F4F-8091-6CC31E225C6E}" presName="textRect" presStyleLbl="revTx" presStyleIdx="3" presStyleCnt="5" custScaleX="268362">
        <dgm:presLayoutVars>
          <dgm:chMax val="1"/>
          <dgm:chPref val="1"/>
        </dgm:presLayoutVars>
      </dgm:prSet>
      <dgm:spPr/>
    </dgm:pt>
    <dgm:pt modelId="{54F27854-642D-A543-A327-CF0628B641EA}" type="pres">
      <dgm:prSet presAssocID="{FA88E766-F9EC-AE42-85FF-D3160988B3B3}" presName="sibTrans" presStyleCnt="0"/>
      <dgm:spPr/>
    </dgm:pt>
    <dgm:pt modelId="{7965F8A0-E72E-4DF2-81B5-4C7CA1B46CF8}" type="pres">
      <dgm:prSet presAssocID="{8CF4EBDA-EE63-C144-8FD2-13CA137C3DA5}" presName="compNode" presStyleCnt="0"/>
      <dgm:spPr/>
    </dgm:pt>
    <dgm:pt modelId="{4212022E-8529-4ECB-8DD5-0A52086CB7F4}" type="pres">
      <dgm:prSet presAssocID="{8CF4EBDA-EE63-C144-8FD2-13CA137C3DA5}"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Statistics"/>
        </a:ext>
      </dgm:extLst>
    </dgm:pt>
    <dgm:pt modelId="{1D3AC789-BB1F-4782-9EB0-4CC2C5E65C5B}" type="pres">
      <dgm:prSet presAssocID="{8CF4EBDA-EE63-C144-8FD2-13CA137C3DA5}" presName="spaceRect" presStyleCnt="0"/>
      <dgm:spPr/>
    </dgm:pt>
    <dgm:pt modelId="{D055159B-F131-44F1-B24C-2DCAC53727AE}" type="pres">
      <dgm:prSet presAssocID="{8CF4EBDA-EE63-C144-8FD2-13CA137C3DA5}" presName="textRect" presStyleLbl="revTx" presStyleIdx="4" presStyleCnt="5" custScaleX="287611">
        <dgm:presLayoutVars>
          <dgm:chMax val="1"/>
          <dgm:chPref val="1"/>
        </dgm:presLayoutVars>
      </dgm:prSet>
      <dgm:spPr/>
    </dgm:pt>
  </dgm:ptLst>
  <dgm:cxnLst>
    <dgm:cxn modelId="{BAE9CA01-65DD-6445-8C80-F5B8D9E971D5}" type="presOf" srcId="{8CF4EBDA-EE63-C144-8FD2-13CA137C3DA5}" destId="{D055159B-F131-44F1-B24C-2DCAC53727AE}" srcOrd="0" destOrd="0" presId="urn:microsoft.com/office/officeart/2018/2/layout/IconLabelList"/>
    <dgm:cxn modelId="{8D8D7B2C-5FF7-9D43-9D63-2D935F5102B4}" type="presOf" srcId="{12BDB78D-AF6B-0E4C-8E80-01B178DAD264}" destId="{B3874EF4-9266-4D8D-9A3B-329D8BE8782E}" srcOrd="0" destOrd="0" presId="urn:microsoft.com/office/officeart/2018/2/layout/IconLabelList"/>
    <dgm:cxn modelId="{43D0C248-B4C0-624D-A650-E443C107F2C6}" type="presOf" srcId="{26BFC383-15AB-494D-8DFA-5E909D56DEDD}" destId="{FF28BDAB-AA9B-4C19-8742-A7C1C404504C}" srcOrd="0" destOrd="0" presId="urn:microsoft.com/office/officeart/2018/2/layout/IconLabelList"/>
    <dgm:cxn modelId="{56A7FD61-2D19-3149-8EEF-AEAA7F9FA84A}" srcId="{81D30CF6-59D0-DA43-B64F-3CF0CBA2EF35}" destId="{8CF4EBDA-EE63-C144-8FD2-13CA137C3DA5}" srcOrd="4" destOrd="0" parTransId="{ADD9DAEC-7C46-1E48-8942-DFB1B749BA0A}" sibTransId="{D01CD999-32E2-1F4C-B9B7-A9347B2906EC}"/>
    <dgm:cxn modelId="{6DD8F866-A8F9-4E41-8131-D32F44B5A7E5}" srcId="{81D30CF6-59D0-DA43-B64F-3CF0CBA2EF35}" destId="{15164C7D-4A62-7741-9DF6-BE7C0C42AF18}" srcOrd="0" destOrd="0" parTransId="{5C64A8D2-CF1C-8F4C-ABF9-0C0D96E88C49}" sibTransId="{B09D6C74-707E-C94E-AE3B-3C7613866D07}"/>
    <dgm:cxn modelId="{07E64F79-BC27-2C48-8AF5-E1D0D1259384}" type="presOf" srcId="{0EE0E280-B1A8-8F4F-8091-6CC31E225C6E}" destId="{A58468F6-DBCB-40FC-A9FA-2B3929FED113}" srcOrd="0" destOrd="0" presId="urn:microsoft.com/office/officeart/2018/2/layout/IconLabelList"/>
    <dgm:cxn modelId="{C33E8E81-29CB-2749-90CC-34C1EE32E74C}" type="presOf" srcId="{81D30CF6-59D0-DA43-B64F-3CF0CBA2EF35}" destId="{F89B3F87-0E14-4218-BC74-AA372F89DC0C}" srcOrd="0" destOrd="0" presId="urn:microsoft.com/office/officeart/2018/2/layout/IconLabelList"/>
    <dgm:cxn modelId="{3D82DEA7-F7F9-9D46-90B0-1A6363B54398}" type="presOf" srcId="{15164C7D-4A62-7741-9DF6-BE7C0C42AF18}" destId="{2F5C9C26-F5ED-439E-B53E-388A5159215B}" srcOrd="0" destOrd="0" presId="urn:microsoft.com/office/officeart/2018/2/layout/IconLabelList"/>
    <dgm:cxn modelId="{99C9A9AC-FB09-3A4D-98DD-37D727E2AA2A}" srcId="{81D30CF6-59D0-DA43-B64F-3CF0CBA2EF35}" destId="{0EE0E280-B1A8-8F4F-8091-6CC31E225C6E}" srcOrd="3" destOrd="0" parTransId="{1483985E-1AE5-9240-B5D9-DFD0E854561F}" sibTransId="{FA88E766-F9EC-AE42-85FF-D3160988B3B3}"/>
    <dgm:cxn modelId="{B2FE24C5-E1E2-854B-90E5-FF70B710CF00}" srcId="{81D30CF6-59D0-DA43-B64F-3CF0CBA2EF35}" destId="{12BDB78D-AF6B-0E4C-8E80-01B178DAD264}" srcOrd="1" destOrd="0" parTransId="{37F95808-38CF-BA43-9EE8-F694EA5B2249}" sibTransId="{50B443F0-1034-BF43-A98F-9C0A7048E887}"/>
    <dgm:cxn modelId="{4D35AAD9-09F4-8445-8F33-0A4E4E73D20C}" srcId="{81D30CF6-59D0-DA43-B64F-3CF0CBA2EF35}" destId="{26BFC383-15AB-494D-8DFA-5E909D56DEDD}" srcOrd="2" destOrd="0" parTransId="{95081113-38DF-3E4C-9681-DAC87C373D44}" sibTransId="{100524B9-A9E7-A842-8EB7-0EDBF12C2A09}"/>
    <dgm:cxn modelId="{534F18C6-62C5-384A-AC67-D9CEFEBBD8B3}" type="presParOf" srcId="{F89B3F87-0E14-4218-BC74-AA372F89DC0C}" destId="{C39DE8AE-C93F-466B-8B25-200CB6B658A5}" srcOrd="0" destOrd="0" presId="urn:microsoft.com/office/officeart/2018/2/layout/IconLabelList"/>
    <dgm:cxn modelId="{A0A49AA5-A4B4-734F-B4A9-368F93A8A5EB}" type="presParOf" srcId="{C39DE8AE-C93F-466B-8B25-200CB6B658A5}" destId="{0543BE6C-5630-4D39-9FDE-C12F4773D293}" srcOrd="0" destOrd="0" presId="urn:microsoft.com/office/officeart/2018/2/layout/IconLabelList"/>
    <dgm:cxn modelId="{05CAA234-5090-044E-B031-EAD9EF67B912}" type="presParOf" srcId="{C39DE8AE-C93F-466B-8B25-200CB6B658A5}" destId="{CE189858-B2AC-4D62-AEA3-D134F06CDD4F}" srcOrd="1" destOrd="0" presId="urn:microsoft.com/office/officeart/2018/2/layout/IconLabelList"/>
    <dgm:cxn modelId="{8590EC63-61DB-A946-A254-9EA39E28FAB6}" type="presParOf" srcId="{C39DE8AE-C93F-466B-8B25-200CB6B658A5}" destId="{2F5C9C26-F5ED-439E-B53E-388A5159215B}" srcOrd="2" destOrd="0" presId="urn:microsoft.com/office/officeart/2018/2/layout/IconLabelList"/>
    <dgm:cxn modelId="{C3C47F72-0585-7745-8691-CD3BEBA4A6B2}" type="presParOf" srcId="{F89B3F87-0E14-4218-BC74-AA372F89DC0C}" destId="{6A280190-0F88-4A6B-87F2-560BC955FF37}" srcOrd="1" destOrd="0" presId="urn:microsoft.com/office/officeart/2018/2/layout/IconLabelList"/>
    <dgm:cxn modelId="{13190131-F4AF-334C-A25B-2E70FC1E9AE1}" type="presParOf" srcId="{F89B3F87-0E14-4218-BC74-AA372F89DC0C}" destId="{56B741C8-0E08-4FAC-AEA4-C719AD1DF07A}" srcOrd="2" destOrd="0" presId="urn:microsoft.com/office/officeart/2018/2/layout/IconLabelList"/>
    <dgm:cxn modelId="{EBCA12BF-3731-CC4D-94FF-9BE4067EBA06}" type="presParOf" srcId="{56B741C8-0E08-4FAC-AEA4-C719AD1DF07A}" destId="{AE69D064-2E86-46E1-8A99-6F77A4F41D46}" srcOrd="0" destOrd="0" presId="urn:microsoft.com/office/officeart/2018/2/layout/IconLabelList"/>
    <dgm:cxn modelId="{73462E4A-F6A6-1B4D-A275-1323E5FA438A}" type="presParOf" srcId="{56B741C8-0E08-4FAC-AEA4-C719AD1DF07A}" destId="{5548B220-869A-4D74-8EF0-3951424D8B72}" srcOrd="1" destOrd="0" presId="urn:microsoft.com/office/officeart/2018/2/layout/IconLabelList"/>
    <dgm:cxn modelId="{5EFBB8CB-DFBC-AF4E-A91F-9972CD77234A}" type="presParOf" srcId="{56B741C8-0E08-4FAC-AEA4-C719AD1DF07A}" destId="{B3874EF4-9266-4D8D-9A3B-329D8BE8782E}" srcOrd="2" destOrd="0" presId="urn:microsoft.com/office/officeart/2018/2/layout/IconLabelList"/>
    <dgm:cxn modelId="{8AC5CB98-1F6F-334F-B9C1-7E26E5F89642}" type="presParOf" srcId="{F89B3F87-0E14-4218-BC74-AA372F89DC0C}" destId="{77541D07-B4BF-419E-AABA-5CA790AD9B39}" srcOrd="3" destOrd="0" presId="urn:microsoft.com/office/officeart/2018/2/layout/IconLabelList"/>
    <dgm:cxn modelId="{CF351B9C-F2A1-4B48-9D73-54AE8C7BA526}" type="presParOf" srcId="{F89B3F87-0E14-4218-BC74-AA372F89DC0C}" destId="{02FB1580-E3B0-4E3D-B0EC-8D8528BC4C2F}" srcOrd="4" destOrd="0" presId="urn:microsoft.com/office/officeart/2018/2/layout/IconLabelList"/>
    <dgm:cxn modelId="{79E09926-815A-CC4F-9727-365FB775B192}" type="presParOf" srcId="{02FB1580-E3B0-4E3D-B0EC-8D8528BC4C2F}" destId="{3E708948-7F8B-42A9-B53D-3B90C1249DBA}" srcOrd="0" destOrd="0" presId="urn:microsoft.com/office/officeart/2018/2/layout/IconLabelList"/>
    <dgm:cxn modelId="{8B80655C-00C1-1F47-8484-E1F25F500198}" type="presParOf" srcId="{02FB1580-E3B0-4E3D-B0EC-8D8528BC4C2F}" destId="{10082062-ACDC-4319-B250-BE5F02C50F3D}" srcOrd="1" destOrd="0" presId="urn:microsoft.com/office/officeart/2018/2/layout/IconLabelList"/>
    <dgm:cxn modelId="{2DCCD465-2AA2-D24F-83E9-B6CB706599B5}" type="presParOf" srcId="{02FB1580-E3B0-4E3D-B0EC-8D8528BC4C2F}" destId="{FF28BDAB-AA9B-4C19-8742-A7C1C404504C}" srcOrd="2" destOrd="0" presId="urn:microsoft.com/office/officeart/2018/2/layout/IconLabelList"/>
    <dgm:cxn modelId="{2E9D2F2A-A05D-2D41-8D40-6BE07F56BD86}" type="presParOf" srcId="{F89B3F87-0E14-4218-BC74-AA372F89DC0C}" destId="{C1C62EFC-B85B-4B56-BEF8-526BE56CFBD5}" srcOrd="5" destOrd="0" presId="urn:microsoft.com/office/officeart/2018/2/layout/IconLabelList"/>
    <dgm:cxn modelId="{46E3F3AE-8109-F74A-B940-F6308C9C5433}" type="presParOf" srcId="{F89B3F87-0E14-4218-BC74-AA372F89DC0C}" destId="{035638B1-2565-4B97-ACFE-3A1CD88247FA}" srcOrd="6" destOrd="0" presId="urn:microsoft.com/office/officeart/2018/2/layout/IconLabelList"/>
    <dgm:cxn modelId="{C48AC5DA-0127-3947-A0A4-2DE6BAF8BBBF}" type="presParOf" srcId="{035638B1-2565-4B97-ACFE-3A1CD88247FA}" destId="{31D4E894-11B2-40DD-BA14-53DD83C39F08}" srcOrd="0" destOrd="0" presId="urn:microsoft.com/office/officeart/2018/2/layout/IconLabelList"/>
    <dgm:cxn modelId="{A2004911-E3CE-0349-B2C1-7BE21284A8CF}" type="presParOf" srcId="{035638B1-2565-4B97-ACFE-3A1CD88247FA}" destId="{20C71B85-9C1A-4294-99A8-2D36BC294D7B}" srcOrd="1" destOrd="0" presId="urn:microsoft.com/office/officeart/2018/2/layout/IconLabelList"/>
    <dgm:cxn modelId="{4871C57E-EDC4-A647-8444-4BBC468A96E8}" type="presParOf" srcId="{035638B1-2565-4B97-ACFE-3A1CD88247FA}" destId="{A58468F6-DBCB-40FC-A9FA-2B3929FED113}" srcOrd="2" destOrd="0" presId="urn:microsoft.com/office/officeart/2018/2/layout/IconLabelList"/>
    <dgm:cxn modelId="{483B23C8-DC17-E447-9E0F-07EFB0019C39}" type="presParOf" srcId="{F89B3F87-0E14-4218-BC74-AA372F89DC0C}" destId="{54F27854-642D-A543-A327-CF0628B641EA}" srcOrd="7" destOrd="0" presId="urn:microsoft.com/office/officeart/2018/2/layout/IconLabelList"/>
    <dgm:cxn modelId="{054E5D18-C768-6645-82BA-ABEF56DE6C82}" type="presParOf" srcId="{F89B3F87-0E14-4218-BC74-AA372F89DC0C}" destId="{7965F8A0-E72E-4DF2-81B5-4C7CA1B46CF8}" srcOrd="8" destOrd="0" presId="urn:microsoft.com/office/officeart/2018/2/layout/IconLabelList"/>
    <dgm:cxn modelId="{16EDA1AE-2984-CD47-9DEC-C69A5341A808}" type="presParOf" srcId="{7965F8A0-E72E-4DF2-81B5-4C7CA1B46CF8}" destId="{4212022E-8529-4ECB-8DD5-0A52086CB7F4}" srcOrd="0" destOrd="0" presId="urn:microsoft.com/office/officeart/2018/2/layout/IconLabelList"/>
    <dgm:cxn modelId="{9CBAF5E3-DAF1-674A-A3F8-6DB5F26D175D}" type="presParOf" srcId="{7965F8A0-E72E-4DF2-81B5-4C7CA1B46CF8}" destId="{1D3AC789-BB1F-4782-9EB0-4CC2C5E65C5B}" srcOrd="1" destOrd="0" presId="urn:microsoft.com/office/officeart/2018/2/layout/IconLabelList"/>
    <dgm:cxn modelId="{7B4649C9-C451-A048-8FDE-D77227D0CAAD}" type="presParOf" srcId="{7965F8A0-E72E-4DF2-81B5-4C7CA1B46CF8}" destId="{D055159B-F131-44F1-B24C-2DCAC53727AE}"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788336AC-59A6-4E0B-A08B-FB9BBCEB3438}" type="doc">
      <dgm:prSet loTypeId="urn:microsoft.com/office/officeart/2018/5/layout/IconCircleLabelList" loCatId="icon" qsTypeId="urn:microsoft.com/office/officeart/2005/8/quickstyle/simple1" qsCatId="simple" csTypeId="urn:microsoft.com/office/officeart/2005/8/colors/accent1_2" csCatId="accent1" phldr="1"/>
      <dgm:spPr/>
      <dgm:t>
        <a:bodyPr/>
        <a:lstStyle/>
        <a:p>
          <a:endParaRPr lang="en-US"/>
        </a:p>
      </dgm:t>
    </dgm:pt>
    <dgm:pt modelId="{5CECFC86-9E02-48AA-9A8C-CD63242537F7}">
      <dgm:prSet custT="1"/>
      <dgm:spPr/>
      <dgm:t>
        <a:bodyPr/>
        <a:lstStyle/>
        <a:p>
          <a:pPr>
            <a:lnSpc>
              <a:spcPct val="120000"/>
            </a:lnSpc>
            <a:spcAft>
              <a:spcPts val="300"/>
            </a:spcAft>
            <a:defRPr cap="all"/>
          </a:pPr>
          <a:r>
            <a:rPr lang="en-US" sz="1000" dirty="0">
              <a:latin typeface="Constantia"/>
            </a:rPr>
            <a:t>high job volume financial stability no third-party ats</a:t>
          </a:r>
        </a:p>
      </dgm:t>
    </dgm:pt>
    <dgm:pt modelId="{21C50E0E-2D7B-4CC9-91D7-892893796319}" type="parTrans" cxnId="{5835D163-D8EF-4B13-B4DE-274FF47BCE11}">
      <dgm:prSet/>
      <dgm:spPr/>
      <dgm:t>
        <a:bodyPr/>
        <a:lstStyle/>
        <a:p>
          <a:endParaRPr lang="en-US"/>
        </a:p>
      </dgm:t>
    </dgm:pt>
    <dgm:pt modelId="{DD716922-7973-454E-8FA0-39EE16EC850B}" type="sibTrans" cxnId="{5835D163-D8EF-4B13-B4DE-274FF47BCE11}">
      <dgm:prSet/>
      <dgm:spPr/>
      <dgm:t>
        <a:bodyPr/>
        <a:lstStyle/>
        <a:p>
          <a:endParaRPr lang="en-US"/>
        </a:p>
      </dgm:t>
    </dgm:pt>
    <dgm:pt modelId="{87615853-276A-47A5-9A9E-C6DCC25BF80A}">
      <dgm:prSet custT="1"/>
      <dgm:spPr/>
      <dgm:t>
        <a:bodyPr/>
        <a:lstStyle/>
        <a:p>
          <a:pPr>
            <a:lnSpc>
              <a:spcPct val="100000"/>
            </a:lnSpc>
            <a:defRPr cap="all"/>
          </a:pPr>
          <a:r>
            <a:rPr lang="en-US" sz="1000" dirty="0">
              <a:latin typeface="Constantia"/>
            </a:rPr>
            <a:t>Why it matters</a:t>
          </a:r>
          <a:r>
            <a:rPr lang="ru-RU" sz="1000" dirty="0">
              <a:latin typeface="Constantia"/>
            </a:rPr>
            <a:t>?</a:t>
          </a:r>
          <a:endParaRPr lang="en-US" sz="1000" dirty="0">
            <a:latin typeface="Constantia"/>
          </a:endParaRPr>
        </a:p>
      </dgm:t>
    </dgm:pt>
    <dgm:pt modelId="{A0499979-B71D-46BF-8E04-387CAC675561}" type="parTrans" cxnId="{19390697-5195-450F-9638-77B3D2699CE1}">
      <dgm:prSet/>
      <dgm:spPr/>
      <dgm:t>
        <a:bodyPr/>
        <a:lstStyle/>
        <a:p>
          <a:endParaRPr lang="en-US"/>
        </a:p>
      </dgm:t>
    </dgm:pt>
    <dgm:pt modelId="{F4656D37-5DD2-4B95-84C2-F16EF1AC3E4B}" type="sibTrans" cxnId="{19390697-5195-450F-9638-77B3D2699CE1}">
      <dgm:prSet/>
      <dgm:spPr/>
      <dgm:t>
        <a:bodyPr/>
        <a:lstStyle/>
        <a:p>
          <a:endParaRPr lang="en-US"/>
        </a:p>
      </dgm:t>
    </dgm:pt>
    <dgm:pt modelId="{AE929C60-E43D-4929-AAF3-E64779923ADC}" type="pres">
      <dgm:prSet presAssocID="{788336AC-59A6-4E0B-A08B-FB9BBCEB3438}" presName="root" presStyleCnt="0">
        <dgm:presLayoutVars>
          <dgm:dir/>
          <dgm:resizeHandles val="exact"/>
        </dgm:presLayoutVars>
      </dgm:prSet>
      <dgm:spPr/>
    </dgm:pt>
    <dgm:pt modelId="{4AB04C76-8415-4910-B49A-902402F1DC79}" type="pres">
      <dgm:prSet presAssocID="{5CECFC86-9E02-48AA-9A8C-CD63242537F7}" presName="compNode" presStyleCnt="0"/>
      <dgm:spPr/>
    </dgm:pt>
    <dgm:pt modelId="{77D4E78B-3AA1-4FF3-AFD4-B7DE41A03829}" type="pres">
      <dgm:prSet presAssocID="{5CECFC86-9E02-48AA-9A8C-CD63242537F7}" presName="iconBgRect" presStyleLbl="bgShp" presStyleIdx="0" presStyleCnt="2"/>
      <dgm:spPr/>
    </dgm:pt>
    <dgm:pt modelId="{75D8DB68-7D9A-4CDA-8956-B34AE7242EBD}" type="pres">
      <dgm:prSet presAssocID="{5CECFC86-9E02-48AA-9A8C-CD63242537F7}"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Anchor"/>
        </a:ext>
      </dgm:extLst>
    </dgm:pt>
    <dgm:pt modelId="{FF267560-C9BD-4B9A-AC20-40D466794B19}" type="pres">
      <dgm:prSet presAssocID="{5CECFC86-9E02-48AA-9A8C-CD63242537F7}" presName="spaceRect" presStyleCnt="0"/>
      <dgm:spPr/>
    </dgm:pt>
    <dgm:pt modelId="{419FF1AA-B8E5-4A1F-87B0-82C89710B566}" type="pres">
      <dgm:prSet presAssocID="{5CECFC86-9E02-48AA-9A8C-CD63242537F7}" presName="textRect" presStyleLbl="revTx" presStyleIdx="0" presStyleCnt="2" custLinFactNeighborX="100" custLinFactNeighborY="-33480">
        <dgm:presLayoutVars>
          <dgm:chMax val="1"/>
          <dgm:chPref val="1"/>
        </dgm:presLayoutVars>
      </dgm:prSet>
      <dgm:spPr/>
    </dgm:pt>
    <dgm:pt modelId="{895A971A-C842-4B85-969D-1AF8092DC871}" type="pres">
      <dgm:prSet presAssocID="{DD716922-7973-454E-8FA0-39EE16EC850B}" presName="sibTrans" presStyleCnt="0"/>
      <dgm:spPr/>
    </dgm:pt>
    <dgm:pt modelId="{972D8A64-A4AC-4775-B72D-57D78F364AF8}" type="pres">
      <dgm:prSet presAssocID="{87615853-276A-47A5-9A9E-C6DCC25BF80A}" presName="compNode" presStyleCnt="0"/>
      <dgm:spPr/>
    </dgm:pt>
    <dgm:pt modelId="{291B98BC-6FD7-430D-A4A8-E27C1D272772}" type="pres">
      <dgm:prSet presAssocID="{87615853-276A-47A5-9A9E-C6DCC25BF80A}" presName="iconBgRect" presStyleLbl="bgShp" presStyleIdx="1" presStyleCnt="2"/>
      <dgm:spPr/>
    </dgm:pt>
    <dgm:pt modelId="{81C44C1D-4A28-4C39-8580-73AF39E41AB5}" type="pres">
      <dgm:prSet presAssocID="{87615853-276A-47A5-9A9E-C6DCC25BF80A}"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usiness Growth"/>
        </a:ext>
      </dgm:extLst>
    </dgm:pt>
    <dgm:pt modelId="{E345D69B-A0C5-4B6B-8DFE-5CA5976D2808}" type="pres">
      <dgm:prSet presAssocID="{87615853-276A-47A5-9A9E-C6DCC25BF80A}" presName="spaceRect" presStyleCnt="0"/>
      <dgm:spPr/>
    </dgm:pt>
    <dgm:pt modelId="{87DAF568-7B47-4F9D-A070-E7254819C305}" type="pres">
      <dgm:prSet presAssocID="{87615853-276A-47A5-9A9E-C6DCC25BF80A}" presName="textRect" presStyleLbl="revTx" presStyleIdx="1" presStyleCnt="2" custLinFactNeighborY="5141">
        <dgm:presLayoutVars>
          <dgm:chMax val="1"/>
          <dgm:chPref val="1"/>
        </dgm:presLayoutVars>
      </dgm:prSet>
      <dgm:spPr/>
    </dgm:pt>
  </dgm:ptLst>
  <dgm:cxnLst>
    <dgm:cxn modelId="{8E44EC13-704D-4C76-A6DE-7E877CF55D0A}" type="presOf" srcId="{788336AC-59A6-4E0B-A08B-FB9BBCEB3438}" destId="{AE929C60-E43D-4929-AAF3-E64779923ADC}" srcOrd="0" destOrd="0" presId="urn:microsoft.com/office/officeart/2018/5/layout/IconCircleLabelList"/>
    <dgm:cxn modelId="{5835D163-D8EF-4B13-B4DE-274FF47BCE11}" srcId="{788336AC-59A6-4E0B-A08B-FB9BBCEB3438}" destId="{5CECFC86-9E02-48AA-9A8C-CD63242537F7}" srcOrd="0" destOrd="0" parTransId="{21C50E0E-2D7B-4CC9-91D7-892893796319}" sibTransId="{DD716922-7973-454E-8FA0-39EE16EC850B}"/>
    <dgm:cxn modelId="{7529C97E-F56A-4F00-8C5F-69C269A6E2B7}" type="presOf" srcId="{5CECFC86-9E02-48AA-9A8C-CD63242537F7}" destId="{419FF1AA-B8E5-4A1F-87B0-82C89710B566}" srcOrd="0" destOrd="0" presId="urn:microsoft.com/office/officeart/2018/5/layout/IconCircleLabelList"/>
    <dgm:cxn modelId="{19390697-5195-450F-9638-77B3D2699CE1}" srcId="{788336AC-59A6-4E0B-A08B-FB9BBCEB3438}" destId="{87615853-276A-47A5-9A9E-C6DCC25BF80A}" srcOrd="1" destOrd="0" parTransId="{A0499979-B71D-46BF-8E04-387CAC675561}" sibTransId="{F4656D37-5DD2-4B95-84C2-F16EF1AC3E4B}"/>
    <dgm:cxn modelId="{3D514FAA-A484-4FFC-91CA-478D18F7973A}" type="presOf" srcId="{87615853-276A-47A5-9A9E-C6DCC25BF80A}" destId="{87DAF568-7B47-4F9D-A070-E7254819C305}" srcOrd="0" destOrd="0" presId="urn:microsoft.com/office/officeart/2018/5/layout/IconCircleLabelList"/>
    <dgm:cxn modelId="{255E4EE4-4FF2-4760-A210-1DCA5845EAD8}" type="presParOf" srcId="{AE929C60-E43D-4929-AAF3-E64779923ADC}" destId="{4AB04C76-8415-4910-B49A-902402F1DC79}" srcOrd="0" destOrd="0" presId="urn:microsoft.com/office/officeart/2018/5/layout/IconCircleLabelList"/>
    <dgm:cxn modelId="{28EB1343-4E23-4037-AEAF-CB4819BE93FD}" type="presParOf" srcId="{4AB04C76-8415-4910-B49A-902402F1DC79}" destId="{77D4E78B-3AA1-4FF3-AFD4-B7DE41A03829}" srcOrd="0" destOrd="0" presId="urn:microsoft.com/office/officeart/2018/5/layout/IconCircleLabelList"/>
    <dgm:cxn modelId="{8482858C-F789-4DC3-ABCA-267E83BD5DCF}" type="presParOf" srcId="{4AB04C76-8415-4910-B49A-902402F1DC79}" destId="{75D8DB68-7D9A-4CDA-8956-B34AE7242EBD}" srcOrd="1" destOrd="0" presId="urn:microsoft.com/office/officeart/2018/5/layout/IconCircleLabelList"/>
    <dgm:cxn modelId="{F2270695-CF5A-4019-96F0-31773C8ADBF6}" type="presParOf" srcId="{4AB04C76-8415-4910-B49A-902402F1DC79}" destId="{FF267560-C9BD-4B9A-AC20-40D466794B19}" srcOrd="2" destOrd="0" presId="urn:microsoft.com/office/officeart/2018/5/layout/IconCircleLabelList"/>
    <dgm:cxn modelId="{64E775A5-07D9-40EF-A989-BE50426B1EB9}" type="presParOf" srcId="{4AB04C76-8415-4910-B49A-902402F1DC79}" destId="{419FF1AA-B8E5-4A1F-87B0-82C89710B566}" srcOrd="3" destOrd="0" presId="urn:microsoft.com/office/officeart/2018/5/layout/IconCircleLabelList"/>
    <dgm:cxn modelId="{92CC61E3-AAB3-4BCF-AC90-133EA43BFDCE}" type="presParOf" srcId="{AE929C60-E43D-4929-AAF3-E64779923ADC}" destId="{895A971A-C842-4B85-969D-1AF8092DC871}" srcOrd="1" destOrd="0" presId="urn:microsoft.com/office/officeart/2018/5/layout/IconCircleLabelList"/>
    <dgm:cxn modelId="{61B616EC-81A2-4470-B008-F7608B0CB88A}" type="presParOf" srcId="{AE929C60-E43D-4929-AAF3-E64779923ADC}" destId="{972D8A64-A4AC-4775-B72D-57D78F364AF8}" srcOrd="2" destOrd="0" presId="urn:microsoft.com/office/officeart/2018/5/layout/IconCircleLabelList"/>
    <dgm:cxn modelId="{42B4B42A-5BF3-49CC-B3F1-DFB43D4D62C8}" type="presParOf" srcId="{972D8A64-A4AC-4775-B72D-57D78F364AF8}" destId="{291B98BC-6FD7-430D-A4A8-E27C1D272772}" srcOrd="0" destOrd="0" presId="urn:microsoft.com/office/officeart/2018/5/layout/IconCircleLabelList"/>
    <dgm:cxn modelId="{37B48967-216C-4A01-8E28-8C58FF1E82B4}" type="presParOf" srcId="{972D8A64-A4AC-4775-B72D-57D78F364AF8}" destId="{81C44C1D-4A28-4C39-8580-73AF39E41AB5}" srcOrd="1" destOrd="0" presId="urn:microsoft.com/office/officeart/2018/5/layout/IconCircleLabelList"/>
    <dgm:cxn modelId="{CB49E01A-BFC4-4F97-B6D2-F7A562CCD856}" type="presParOf" srcId="{972D8A64-A4AC-4775-B72D-57D78F364AF8}" destId="{E345D69B-A0C5-4B6B-8DFE-5CA5976D2808}" srcOrd="2" destOrd="0" presId="urn:microsoft.com/office/officeart/2018/5/layout/IconCircleLabelList"/>
    <dgm:cxn modelId="{9EA51F06-D295-443A-AE19-CBBBBF0B9C37}" type="presParOf" srcId="{972D8A64-A4AC-4775-B72D-57D78F364AF8}" destId="{87DAF568-7B47-4F9D-A070-E7254819C305}"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2B6AD119-47BE-4241-99D7-3F7FD1A59B77}" type="doc">
      <dgm:prSet loTypeId="urn:microsoft.com/office/officeart/2005/8/layout/pyramid2" loCatId="pyramid" qsTypeId="urn:microsoft.com/office/officeart/2005/8/quickstyle/simple1" qsCatId="simple" csTypeId="urn:microsoft.com/office/officeart/2005/8/colors/accent1_2" csCatId="accent1" phldr="1"/>
      <dgm:spPr/>
    </dgm:pt>
    <dgm:pt modelId="{D0654730-8B40-4956-B7D6-1C8AF1298EF8}">
      <dgm:prSet phldrT="[Text]" phldr="0"/>
      <dgm:spPr/>
      <dgm:t>
        <a:bodyPr/>
        <a:lstStyle/>
        <a:p>
          <a:pPr rtl="0"/>
          <a:r>
            <a:rPr lang="en-US" dirty="0">
              <a:latin typeface="Constantia"/>
            </a:rPr>
            <a:t>Laboratory Products &amp; Biopharma Services - $22.9B</a:t>
          </a:r>
        </a:p>
      </dgm:t>
    </dgm:pt>
    <dgm:pt modelId="{E728943F-97E3-4331-A750-B142D0DA6B3C}" type="parTrans" cxnId="{B7ACDE36-3795-4B8A-98E0-FA9F65396751}">
      <dgm:prSet/>
      <dgm:spPr/>
    </dgm:pt>
    <dgm:pt modelId="{E64968FC-8CF9-4F15-8599-42B7627642EB}" type="sibTrans" cxnId="{B7ACDE36-3795-4B8A-98E0-FA9F65396751}">
      <dgm:prSet/>
      <dgm:spPr/>
    </dgm:pt>
    <dgm:pt modelId="{4525AE64-F1FF-4A86-9F9C-44EF492EAD9A}">
      <dgm:prSet phldrT="[Text]" phldr="0"/>
      <dgm:spPr/>
      <dgm:t>
        <a:bodyPr/>
        <a:lstStyle/>
        <a:p>
          <a:pPr rtl="0"/>
          <a:r>
            <a:rPr lang="en-US" dirty="0">
              <a:latin typeface="Constantia"/>
            </a:rPr>
            <a:t>Life Sciences Solutions - $9.5B</a:t>
          </a:r>
        </a:p>
      </dgm:t>
    </dgm:pt>
    <dgm:pt modelId="{0437F779-B6D9-48A5-9A42-1C7362B3786A}" type="parTrans" cxnId="{88690D42-252C-44AA-B3CB-9B60B045BAA7}">
      <dgm:prSet/>
      <dgm:spPr/>
    </dgm:pt>
    <dgm:pt modelId="{E580B260-2A2B-4549-A465-F8AA99AC4CDA}" type="sibTrans" cxnId="{88690D42-252C-44AA-B3CB-9B60B045BAA7}">
      <dgm:prSet/>
      <dgm:spPr/>
    </dgm:pt>
    <dgm:pt modelId="{C7B7DBB3-7C4D-4064-B354-885F0D81E375}">
      <dgm:prSet phldrT="[Text]" phldr="0"/>
      <dgm:spPr/>
      <dgm:t>
        <a:bodyPr/>
        <a:lstStyle/>
        <a:p>
          <a:pPr rtl="0"/>
          <a:r>
            <a:rPr lang="en-US" dirty="0">
              <a:latin typeface="Constantia"/>
            </a:rPr>
            <a:t>Analytical Instruments - $7.3B</a:t>
          </a:r>
        </a:p>
      </dgm:t>
    </dgm:pt>
    <dgm:pt modelId="{9258B646-2691-4211-A3DA-4E58F1879E76}" type="parTrans" cxnId="{7CFE7346-A3FA-4D43-9D8D-C0CC307259F8}">
      <dgm:prSet/>
      <dgm:spPr/>
    </dgm:pt>
    <dgm:pt modelId="{AE16021C-5086-4817-9BBF-9D9D06CB8447}" type="sibTrans" cxnId="{7CFE7346-A3FA-4D43-9D8D-C0CC307259F8}">
      <dgm:prSet/>
      <dgm:spPr/>
    </dgm:pt>
    <dgm:pt modelId="{EFD68187-81E5-4521-94B9-8D60CF91928F}">
      <dgm:prSet phldr="0"/>
      <dgm:spPr/>
      <dgm:t>
        <a:bodyPr/>
        <a:lstStyle/>
        <a:p>
          <a:pPr rtl="0"/>
          <a:r>
            <a:rPr lang="en-US" dirty="0">
              <a:latin typeface="Constantia"/>
            </a:rPr>
            <a:t>Specialty Diagnostics - $4.4B</a:t>
          </a:r>
        </a:p>
      </dgm:t>
    </dgm:pt>
    <dgm:pt modelId="{12AF3C56-DDD7-4B24-8C7E-FB2C98065FE3}" type="parTrans" cxnId="{2AA714E6-AB09-4E7E-955D-D327FB320B76}">
      <dgm:prSet/>
      <dgm:spPr/>
    </dgm:pt>
    <dgm:pt modelId="{345A2B69-1E83-4A4E-8EB7-4FBA49C23D07}" type="sibTrans" cxnId="{2AA714E6-AB09-4E7E-955D-D327FB320B76}">
      <dgm:prSet/>
      <dgm:spPr/>
    </dgm:pt>
    <dgm:pt modelId="{F8205CBF-E26A-4400-BFE9-BB085F6280DE}" type="pres">
      <dgm:prSet presAssocID="{2B6AD119-47BE-4241-99D7-3F7FD1A59B77}" presName="compositeShape" presStyleCnt="0">
        <dgm:presLayoutVars>
          <dgm:dir/>
          <dgm:resizeHandles/>
        </dgm:presLayoutVars>
      </dgm:prSet>
      <dgm:spPr/>
    </dgm:pt>
    <dgm:pt modelId="{EA3B9E1D-6702-49F4-9405-3C733373194D}" type="pres">
      <dgm:prSet presAssocID="{2B6AD119-47BE-4241-99D7-3F7FD1A59B77}" presName="pyramid" presStyleLbl="node1" presStyleIdx="0" presStyleCnt="1"/>
      <dgm:spPr/>
    </dgm:pt>
    <dgm:pt modelId="{AEC7439A-FA6A-4093-A077-4CC6033E9085}" type="pres">
      <dgm:prSet presAssocID="{2B6AD119-47BE-4241-99D7-3F7FD1A59B77}" presName="theList" presStyleCnt="0"/>
      <dgm:spPr/>
    </dgm:pt>
    <dgm:pt modelId="{F74F1A0E-F975-4005-8BF9-B0949E5B396A}" type="pres">
      <dgm:prSet presAssocID="{D0654730-8B40-4956-B7D6-1C8AF1298EF8}" presName="aNode" presStyleLbl="fgAcc1" presStyleIdx="0" presStyleCnt="4">
        <dgm:presLayoutVars>
          <dgm:bulletEnabled val="1"/>
        </dgm:presLayoutVars>
      </dgm:prSet>
      <dgm:spPr/>
    </dgm:pt>
    <dgm:pt modelId="{08EE918B-C066-42BA-8DF7-90A31BFF44F0}" type="pres">
      <dgm:prSet presAssocID="{D0654730-8B40-4956-B7D6-1C8AF1298EF8}" presName="aSpace" presStyleCnt="0"/>
      <dgm:spPr/>
    </dgm:pt>
    <dgm:pt modelId="{B775DC88-AF18-4F16-9BD6-8957E30AD4B0}" type="pres">
      <dgm:prSet presAssocID="{4525AE64-F1FF-4A86-9F9C-44EF492EAD9A}" presName="aNode" presStyleLbl="fgAcc1" presStyleIdx="1" presStyleCnt="4">
        <dgm:presLayoutVars>
          <dgm:bulletEnabled val="1"/>
        </dgm:presLayoutVars>
      </dgm:prSet>
      <dgm:spPr/>
    </dgm:pt>
    <dgm:pt modelId="{C3ACEA19-14AC-474D-A044-1C3E5B8CD57B}" type="pres">
      <dgm:prSet presAssocID="{4525AE64-F1FF-4A86-9F9C-44EF492EAD9A}" presName="aSpace" presStyleCnt="0"/>
      <dgm:spPr/>
    </dgm:pt>
    <dgm:pt modelId="{AD15AE14-B602-4181-8728-AE192A636AF4}" type="pres">
      <dgm:prSet presAssocID="{C7B7DBB3-7C4D-4064-B354-885F0D81E375}" presName="aNode" presStyleLbl="fgAcc1" presStyleIdx="2" presStyleCnt="4">
        <dgm:presLayoutVars>
          <dgm:bulletEnabled val="1"/>
        </dgm:presLayoutVars>
      </dgm:prSet>
      <dgm:spPr/>
    </dgm:pt>
    <dgm:pt modelId="{B1F6C749-BF96-486E-B2B4-51A6AF5A8A6C}" type="pres">
      <dgm:prSet presAssocID="{C7B7DBB3-7C4D-4064-B354-885F0D81E375}" presName="aSpace" presStyleCnt="0"/>
      <dgm:spPr/>
    </dgm:pt>
    <dgm:pt modelId="{6459192A-1B93-433F-9D5A-54CFCEE2E3DC}" type="pres">
      <dgm:prSet presAssocID="{EFD68187-81E5-4521-94B9-8D60CF91928F}" presName="aNode" presStyleLbl="fgAcc1" presStyleIdx="3" presStyleCnt="4">
        <dgm:presLayoutVars>
          <dgm:bulletEnabled val="1"/>
        </dgm:presLayoutVars>
      </dgm:prSet>
      <dgm:spPr/>
    </dgm:pt>
    <dgm:pt modelId="{82F07ACE-F58C-4941-B706-F4957342FD76}" type="pres">
      <dgm:prSet presAssocID="{EFD68187-81E5-4521-94B9-8D60CF91928F}" presName="aSpace" presStyleCnt="0"/>
      <dgm:spPr/>
    </dgm:pt>
  </dgm:ptLst>
  <dgm:cxnLst>
    <dgm:cxn modelId="{ED49201B-C317-4FFA-AFD5-FB1D0AEC0729}" type="presOf" srcId="{4525AE64-F1FF-4A86-9F9C-44EF492EAD9A}" destId="{B775DC88-AF18-4F16-9BD6-8957E30AD4B0}" srcOrd="0" destOrd="0" presId="urn:microsoft.com/office/officeart/2005/8/layout/pyramid2"/>
    <dgm:cxn modelId="{B7ACDE36-3795-4B8A-98E0-FA9F65396751}" srcId="{2B6AD119-47BE-4241-99D7-3F7FD1A59B77}" destId="{D0654730-8B40-4956-B7D6-1C8AF1298EF8}" srcOrd="0" destOrd="0" parTransId="{E728943F-97E3-4331-A750-B142D0DA6B3C}" sibTransId="{E64968FC-8CF9-4F15-8599-42B7627642EB}"/>
    <dgm:cxn modelId="{88690D42-252C-44AA-B3CB-9B60B045BAA7}" srcId="{2B6AD119-47BE-4241-99D7-3F7FD1A59B77}" destId="{4525AE64-F1FF-4A86-9F9C-44EF492EAD9A}" srcOrd="1" destOrd="0" parTransId="{0437F779-B6D9-48A5-9A42-1C7362B3786A}" sibTransId="{E580B260-2A2B-4549-A465-F8AA99AC4CDA}"/>
    <dgm:cxn modelId="{7CFE7346-A3FA-4D43-9D8D-C0CC307259F8}" srcId="{2B6AD119-47BE-4241-99D7-3F7FD1A59B77}" destId="{C7B7DBB3-7C4D-4064-B354-885F0D81E375}" srcOrd="2" destOrd="0" parTransId="{9258B646-2691-4211-A3DA-4E58F1879E76}" sibTransId="{AE16021C-5086-4817-9BBF-9D9D06CB8447}"/>
    <dgm:cxn modelId="{008A0F59-94C0-4477-8618-C41F8E80F007}" type="presOf" srcId="{D0654730-8B40-4956-B7D6-1C8AF1298EF8}" destId="{F74F1A0E-F975-4005-8BF9-B0949E5B396A}" srcOrd="0" destOrd="0" presId="urn:microsoft.com/office/officeart/2005/8/layout/pyramid2"/>
    <dgm:cxn modelId="{2BF410AC-A532-438F-BA4F-0CE5C6CC32BE}" type="presOf" srcId="{C7B7DBB3-7C4D-4064-B354-885F0D81E375}" destId="{AD15AE14-B602-4181-8728-AE192A636AF4}" srcOrd="0" destOrd="0" presId="urn:microsoft.com/office/officeart/2005/8/layout/pyramid2"/>
    <dgm:cxn modelId="{7D04C7B9-FBEF-4352-AE61-8FDB35EDCD8C}" type="presOf" srcId="{EFD68187-81E5-4521-94B9-8D60CF91928F}" destId="{6459192A-1B93-433F-9D5A-54CFCEE2E3DC}" srcOrd="0" destOrd="0" presId="urn:microsoft.com/office/officeart/2005/8/layout/pyramid2"/>
    <dgm:cxn modelId="{793434C5-4339-4319-B00A-C7EF9425E66B}" type="presOf" srcId="{2B6AD119-47BE-4241-99D7-3F7FD1A59B77}" destId="{F8205CBF-E26A-4400-BFE9-BB085F6280DE}" srcOrd="0" destOrd="0" presId="urn:microsoft.com/office/officeart/2005/8/layout/pyramid2"/>
    <dgm:cxn modelId="{2AA714E6-AB09-4E7E-955D-D327FB320B76}" srcId="{2B6AD119-47BE-4241-99D7-3F7FD1A59B77}" destId="{EFD68187-81E5-4521-94B9-8D60CF91928F}" srcOrd="3" destOrd="0" parTransId="{12AF3C56-DDD7-4B24-8C7E-FB2C98065FE3}" sibTransId="{345A2B69-1E83-4A4E-8EB7-4FBA49C23D07}"/>
    <dgm:cxn modelId="{4055687F-7838-40FF-A741-C26090178B39}" type="presParOf" srcId="{F8205CBF-E26A-4400-BFE9-BB085F6280DE}" destId="{EA3B9E1D-6702-49F4-9405-3C733373194D}" srcOrd="0" destOrd="0" presId="urn:microsoft.com/office/officeart/2005/8/layout/pyramid2"/>
    <dgm:cxn modelId="{3BE3F4DA-DE30-42CB-BEB0-12F5C42C3929}" type="presParOf" srcId="{F8205CBF-E26A-4400-BFE9-BB085F6280DE}" destId="{AEC7439A-FA6A-4093-A077-4CC6033E9085}" srcOrd="1" destOrd="0" presId="urn:microsoft.com/office/officeart/2005/8/layout/pyramid2"/>
    <dgm:cxn modelId="{60A9AEA7-8717-4B44-B549-0E1A03044B7A}" type="presParOf" srcId="{AEC7439A-FA6A-4093-A077-4CC6033E9085}" destId="{F74F1A0E-F975-4005-8BF9-B0949E5B396A}" srcOrd="0" destOrd="0" presId="urn:microsoft.com/office/officeart/2005/8/layout/pyramid2"/>
    <dgm:cxn modelId="{0A436384-CABD-4E0E-9833-47FF763CA192}" type="presParOf" srcId="{AEC7439A-FA6A-4093-A077-4CC6033E9085}" destId="{08EE918B-C066-42BA-8DF7-90A31BFF44F0}" srcOrd="1" destOrd="0" presId="urn:microsoft.com/office/officeart/2005/8/layout/pyramid2"/>
    <dgm:cxn modelId="{CA5581F3-20A9-4C4E-9E63-D51AE27D3445}" type="presParOf" srcId="{AEC7439A-FA6A-4093-A077-4CC6033E9085}" destId="{B775DC88-AF18-4F16-9BD6-8957E30AD4B0}" srcOrd="2" destOrd="0" presId="urn:microsoft.com/office/officeart/2005/8/layout/pyramid2"/>
    <dgm:cxn modelId="{51C4DD4B-7907-4CA2-A2E1-7A6BFAEED877}" type="presParOf" srcId="{AEC7439A-FA6A-4093-A077-4CC6033E9085}" destId="{C3ACEA19-14AC-474D-A044-1C3E5B8CD57B}" srcOrd="3" destOrd="0" presId="urn:microsoft.com/office/officeart/2005/8/layout/pyramid2"/>
    <dgm:cxn modelId="{3755D326-8916-43B0-83B8-1756CC003325}" type="presParOf" srcId="{AEC7439A-FA6A-4093-A077-4CC6033E9085}" destId="{AD15AE14-B602-4181-8728-AE192A636AF4}" srcOrd="4" destOrd="0" presId="urn:microsoft.com/office/officeart/2005/8/layout/pyramid2"/>
    <dgm:cxn modelId="{890C8FBF-6F72-4A28-9D97-E65C60E4E737}" type="presParOf" srcId="{AEC7439A-FA6A-4093-A077-4CC6033E9085}" destId="{B1F6C749-BF96-486E-B2B4-51A6AF5A8A6C}" srcOrd="5" destOrd="0" presId="urn:microsoft.com/office/officeart/2005/8/layout/pyramid2"/>
    <dgm:cxn modelId="{AC9C1846-908B-4C77-8567-2A3DD4F0E282}" type="presParOf" srcId="{AEC7439A-FA6A-4093-A077-4CC6033E9085}" destId="{6459192A-1B93-433F-9D5A-54CFCEE2E3DC}" srcOrd="6" destOrd="0" presId="urn:microsoft.com/office/officeart/2005/8/layout/pyramid2"/>
    <dgm:cxn modelId="{939483A9-9520-48E5-B7D6-0556C25AB73E}" type="presParOf" srcId="{AEC7439A-FA6A-4093-A077-4CC6033E9085}" destId="{82F07ACE-F58C-4941-B706-F4957342FD76}" srcOrd="7" destOrd="0" presId="urn:microsoft.com/office/officeart/2005/8/layout/pyramid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F904B2ED-E5F7-4661-8CD5-990F3236F735}" type="doc">
      <dgm:prSet loTypeId="urn:microsoft.com/office/officeart/2005/8/layout/arrow2" loCatId="process" qsTypeId="urn:microsoft.com/office/officeart/2005/8/quickstyle/simple1" qsCatId="simple" csTypeId="urn:microsoft.com/office/officeart/2005/8/colors/accent1_2" csCatId="accent1" phldr="1"/>
      <dgm:spPr/>
    </dgm:pt>
    <dgm:pt modelId="{8B745AE7-D324-4518-9ED5-6170059D4341}">
      <dgm:prSet phldrT="[Text]" phldr="0"/>
      <dgm:spPr/>
      <dgm:t>
        <a:bodyPr/>
        <a:lstStyle/>
        <a:p>
          <a:pPr rtl="0"/>
          <a:r>
            <a:rPr lang="en-US" dirty="0">
              <a:latin typeface="Constantia"/>
            </a:rPr>
            <a:t>&gt;120,000 Colleagues</a:t>
          </a:r>
        </a:p>
      </dgm:t>
    </dgm:pt>
    <dgm:pt modelId="{323C731A-69DE-4399-8F79-ACE26AED369A}" type="parTrans" cxnId="{BB40C15F-C2E7-4DD9-B228-F4ACD3D9D075}">
      <dgm:prSet/>
      <dgm:spPr/>
      <dgm:t>
        <a:bodyPr/>
        <a:lstStyle/>
        <a:p>
          <a:endParaRPr lang="en-US"/>
        </a:p>
      </dgm:t>
    </dgm:pt>
    <dgm:pt modelId="{D4626D65-BDDC-4223-AAEB-FF15DEE382F4}" type="sibTrans" cxnId="{BB40C15F-C2E7-4DD9-B228-F4ACD3D9D075}">
      <dgm:prSet/>
      <dgm:spPr/>
      <dgm:t>
        <a:bodyPr/>
        <a:lstStyle/>
        <a:p>
          <a:endParaRPr lang="en-US"/>
        </a:p>
      </dgm:t>
    </dgm:pt>
    <dgm:pt modelId="{76BA0C90-22C8-4608-8036-8A959773FE0B}">
      <dgm:prSet phldrT="[Text]" phldr="0"/>
      <dgm:spPr/>
      <dgm:t>
        <a:bodyPr/>
        <a:lstStyle/>
        <a:p>
          <a:pPr rtl="0"/>
          <a:r>
            <a:rPr lang="en-US" dirty="0">
              <a:latin typeface="Constantia"/>
            </a:rPr>
            <a:t>$1.3B R&amp;D Investment</a:t>
          </a:r>
        </a:p>
      </dgm:t>
    </dgm:pt>
    <dgm:pt modelId="{301C6289-B031-4FF9-B99D-EA60B953249D}" type="parTrans" cxnId="{A5289089-DE58-4F1B-B93E-B1AEB44B5C6A}">
      <dgm:prSet/>
      <dgm:spPr/>
      <dgm:t>
        <a:bodyPr/>
        <a:lstStyle/>
        <a:p>
          <a:endParaRPr lang="en-US"/>
        </a:p>
      </dgm:t>
    </dgm:pt>
    <dgm:pt modelId="{46B5A83B-6310-46EF-A977-8E550798B3CE}" type="sibTrans" cxnId="{A5289089-DE58-4F1B-B93E-B1AEB44B5C6A}">
      <dgm:prSet/>
      <dgm:spPr/>
      <dgm:t>
        <a:bodyPr/>
        <a:lstStyle/>
        <a:p>
          <a:endParaRPr lang="en-US"/>
        </a:p>
      </dgm:t>
    </dgm:pt>
    <dgm:pt modelId="{5EE4B385-39E4-495E-BE70-04E8D74329F2}">
      <dgm:prSet phldrT="[Text]" phldr="0"/>
      <dgm:spPr/>
      <dgm:t>
        <a:bodyPr/>
        <a:lstStyle/>
        <a:p>
          <a:pPr rtl="0"/>
          <a:r>
            <a:rPr lang="en-US" dirty="0">
              <a:latin typeface="Constantia"/>
            </a:rPr>
            <a:t>$42B Revenue</a:t>
          </a:r>
        </a:p>
      </dgm:t>
    </dgm:pt>
    <dgm:pt modelId="{E9206275-EA3D-4ADA-99CC-8D061AE9EE16}" type="parTrans" cxnId="{0CDD4C8A-8431-4336-A37B-B175E0339802}">
      <dgm:prSet/>
      <dgm:spPr/>
      <dgm:t>
        <a:bodyPr/>
        <a:lstStyle/>
        <a:p>
          <a:endParaRPr lang="en-US"/>
        </a:p>
      </dgm:t>
    </dgm:pt>
    <dgm:pt modelId="{F23853CE-B35D-47DE-B086-BA6C19872DB6}" type="sibTrans" cxnId="{0CDD4C8A-8431-4336-A37B-B175E0339802}">
      <dgm:prSet/>
      <dgm:spPr/>
      <dgm:t>
        <a:bodyPr/>
        <a:lstStyle/>
        <a:p>
          <a:endParaRPr lang="en-US"/>
        </a:p>
      </dgm:t>
    </dgm:pt>
    <dgm:pt modelId="{3116345C-EF6A-43F3-9B17-D3504E7903CB}" type="pres">
      <dgm:prSet presAssocID="{F904B2ED-E5F7-4661-8CD5-990F3236F735}" presName="arrowDiagram" presStyleCnt="0">
        <dgm:presLayoutVars>
          <dgm:chMax val="5"/>
          <dgm:dir/>
          <dgm:resizeHandles val="exact"/>
        </dgm:presLayoutVars>
      </dgm:prSet>
      <dgm:spPr/>
    </dgm:pt>
    <dgm:pt modelId="{2848B301-4190-4E17-BBA7-BAA170360D2E}" type="pres">
      <dgm:prSet presAssocID="{F904B2ED-E5F7-4661-8CD5-990F3236F735}" presName="arrow" presStyleLbl="bgShp" presStyleIdx="0" presStyleCnt="1"/>
      <dgm:spPr/>
    </dgm:pt>
    <dgm:pt modelId="{EC40D78B-29FC-44BC-9596-0CBF63901BD9}" type="pres">
      <dgm:prSet presAssocID="{F904B2ED-E5F7-4661-8CD5-990F3236F735}" presName="arrowDiagram3" presStyleCnt="0"/>
      <dgm:spPr/>
    </dgm:pt>
    <dgm:pt modelId="{FFC767BF-FE4D-4E57-B3DA-CD48C78EB204}" type="pres">
      <dgm:prSet presAssocID="{8B745AE7-D324-4518-9ED5-6170059D4341}" presName="bullet3a" presStyleLbl="node1" presStyleIdx="0" presStyleCnt="3"/>
      <dgm:spPr/>
    </dgm:pt>
    <dgm:pt modelId="{CECBA654-AB50-4E17-9DB9-D9905FF1369F}" type="pres">
      <dgm:prSet presAssocID="{8B745AE7-D324-4518-9ED5-6170059D4341}" presName="textBox3a" presStyleLbl="revTx" presStyleIdx="0" presStyleCnt="3">
        <dgm:presLayoutVars>
          <dgm:bulletEnabled val="1"/>
        </dgm:presLayoutVars>
      </dgm:prSet>
      <dgm:spPr/>
    </dgm:pt>
    <dgm:pt modelId="{1219316E-872E-468F-AB66-0BFAD50B22D2}" type="pres">
      <dgm:prSet presAssocID="{76BA0C90-22C8-4608-8036-8A959773FE0B}" presName="bullet3b" presStyleLbl="node1" presStyleIdx="1" presStyleCnt="3"/>
      <dgm:spPr/>
    </dgm:pt>
    <dgm:pt modelId="{FD45B203-59FF-4F64-9F67-5E622DBE12F4}" type="pres">
      <dgm:prSet presAssocID="{76BA0C90-22C8-4608-8036-8A959773FE0B}" presName="textBox3b" presStyleLbl="revTx" presStyleIdx="1" presStyleCnt="3">
        <dgm:presLayoutVars>
          <dgm:bulletEnabled val="1"/>
        </dgm:presLayoutVars>
      </dgm:prSet>
      <dgm:spPr/>
    </dgm:pt>
    <dgm:pt modelId="{8C620FC3-2B65-4B28-A0FD-B797D7452DCE}" type="pres">
      <dgm:prSet presAssocID="{5EE4B385-39E4-495E-BE70-04E8D74329F2}" presName="bullet3c" presStyleLbl="node1" presStyleIdx="2" presStyleCnt="3"/>
      <dgm:spPr/>
    </dgm:pt>
    <dgm:pt modelId="{CA62F313-996E-4A4D-BC58-FC4DC4E92474}" type="pres">
      <dgm:prSet presAssocID="{5EE4B385-39E4-495E-BE70-04E8D74329F2}" presName="textBox3c" presStyleLbl="revTx" presStyleIdx="2" presStyleCnt="3">
        <dgm:presLayoutVars>
          <dgm:bulletEnabled val="1"/>
        </dgm:presLayoutVars>
      </dgm:prSet>
      <dgm:spPr/>
    </dgm:pt>
  </dgm:ptLst>
  <dgm:cxnLst>
    <dgm:cxn modelId="{1F727749-448E-4E73-99C9-71C4A3C0CCD0}" type="presOf" srcId="{76BA0C90-22C8-4608-8036-8A959773FE0B}" destId="{FD45B203-59FF-4F64-9F67-5E622DBE12F4}" srcOrd="0" destOrd="0" presId="urn:microsoft.com/office/officeart/2005/8/layout/arrow2"/>
    <dgm:cxn modelId="{BB40C15F-C2E7-4DD9-B228-F4ACD3D9D075}" srcId="{F904B2ED-E5F7-4661-8CD5-990F3236F735}" destId="{8B745AE7-D324-4518-9ED5-6170059D4341}" srcOrd="0" destOrd="0" parTransId="{323C731A-69DE-4399-8F79-ACE26AED369A}" sibTransId="{D4626D65-BDDC-4223-AAEB-FF15DEE382F4}"/>
    <dgm:cxn modelId="{A340477A-0302-4841-B985-3E3B70BAF07E}" type="presOf" srcId="{8B745AE7-D324-4518-9ED5-6170059D4341}" destId="{CECBA654-AB50-4E17-9DB9-D9905FF1369F}" srcOrd="0" destOrd="0" presId="urn:microsoft.com/office/officeart/2005/8/layout/arrow2"/>
    <dgm:cxn modelId="{0A653488-B3BD-4D0D-B2D5-4A52B59139D3}" type="presOf" srcId="{5EE4B385-39E4-495E-BE70-04E8D74329F2}" destId="{CA62F313-996E-4A4D-BC58-FC4DC4E92474}" srcOrd="0" destOrd="0" presId="urn:microsoft.com/office/officeart/2005/8/layout/arrow2"/>
    <dgm:cxn modelId="{A5289089-DE58-4F1B-B93E-B1AEB44B5C6A}" srcId="{F904B2ED-E5F7-4661-8CD5-990F3236F735}" destId="{76BA0C90-22C8-4608-8036-8A959773FE0B}" srcOrd="1" destOrd="0" parTransId="{301C6289-B031-4FF9-B99D-EA60B953249D}" sibTransId="{46B5A83B-6310-46EF-A977-8E550798B3CE}"/>
    <dgm:cxn modelId="{0CDD4C8A-8431-4336-A37B-B175E0339802}" srcId="{F904B2ED-E5F7-4661-8CD5-990F3236F735}" destId="{5EE4B385-39E4-495E-BE70-04E8D74329F2}" srcOrd="2" destOrd="0" parTransId="{E9206275-EA3D-4ADA-99CC-8D061AE9EE16}" sibTransId="{F23853CE-B35D-47DE-B086-BA6C19872DB6}"/>
    <dgm:cxn modelId="{C84780A2-AFE6-420F-98E4-F66249452AB3}" type="presOf" srcId="{F904B2ED-E5F7-4661-8CD5-990F3236F735}" destId="{3116345C-EF6A-43F3-9B17-D3504E7903CB}" srcOrd="0" destOrd="0" presId="urn:microsoft.com/office/officeart/2005/8/layout/arrow2"/>
    <dgm:cxn modelId="{C288FF4B-260C-4881-8688-3A87F9B6E40D}" type="presParOf" srcId="{3116345C-EF6A-43F3-9B17-D3504E7903CB}" destId="{2848B301-4190-4E17-BBA7-BAA170360D2E}" srcOrd="0" destOrd="0" presId="urn:microsoft.com/office/officeart/2005/8/layout/arrow2"/>
    <dgm:cxn modelId="{068C8CB9-9B38-40DC-935D-B44EB6B7A674}" type="presParOf" srcId="{3116345C-EF6A-43F3-9B17-D3504E7903CB}" destId="{EC40D78B-29FC-44BC-9596-0CBF63901BD9}" srcOrd="1" destOrd="0" presId="urn:microsoft.com/office/officeart/2005/8/layout/arrow2"/>
    <dgm:cxn modelId="{A85C6AB8-3273-4AAB-AA23-65AB33AA3A73}" type="presParOf" srcId="{EC40D78B-29FC-44BC-9596-0CBF63901BD9}" destId="{FFC767BF-FE4D-4E57-B3DA-CD48C78EB204}" srcOrd="0" destOrd="0" presId="urn:microsoft.com/office/officeart/2005/8/layout/arrow2"/>
    <dgm:cxn modelId="{C8C6D0CA-3838-4A1D-8A26-C2F27D6F8A39}" type="presParOf" srcId="{EC40D78B-29FC-44BC-9596-0CBF63901BD9}" destId="{CECBA654-AB50-4E17-9DB9-D9905FF1369F}" srcOrd="1" destOrd="0" presId="urn:microsoft.com/office/officeart/2005/8/layout/arrow2"/>
    <dgm:cxn modelId="{60DB3230-701E-4545-AECF-3BDB78839665}" type="presParOf" srcId="{EC40D78B-29FC-44BC-9596-0CBF63901BD9}" destId="{1219316E-872E-468F-AB66-0BFAD50B22D2}" srcOrd="2" destOrd="0" presId="urn:microsoft.com/office/officeart/2005/8/layout/arrow2"/>
    <dgm:cxn modelId="{793DCF1D-62AB-4C8D-9D7E-9B74ADD19A91}" type="presParOf" srcId="{EC40D78B-29FC-44BC-9596-0CBF63901BD9}" destId="{FD45B203-59FF-4F64-9F67-5E622DBE12F4}" srcOrd="3" destOrd="0" presId="urn:microsoft.com/office/officeart/2005/8/layout/arrow2"/>
    <dgm:cxn modelId="{01167AB6-9459-46C9-8F32-B3AD65460EF3}" type="presParOf" srcId="{EC40D78B-29FC-44BC-9596-0CBF63901BD9}" destId="{8C620FC3-2B65-4B28-A0FD-B797D7452DCE}" srcOrd="4" destOrd="0" presId="urn:microsoft.com/office/officeart/2005/8/layout/arrow2"/>
    <dgm:cxn modelId="{1345E169-00BE-43B0-A9BE-EE74962072D3}" type="presParOf" srcId="{EC40D78B-29FC-44BC-9596-0CBF63901BD9}" destId="{CA62F313-996E-4A4D-BC58-FC4DC4E92474}" srcOrd="5" destOrd="0" presId="urn:microsoft.com/office/officeart/2005/8/layout/arrow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92DF23-3749-C54E-A0C8-227FEE372DD7}">
      <dsp:nvSpPr>
        <dsp:cNvPr id="0" name=""/>
        <dsp:cNvSpPr/>
      </dsp:nvSpPr>
      <dsp:spPr>
        <a:xfrm>
          <a:off x="-3829722" y="-588166"/>
          <a:ext cx="4564511" cy="4564511"/>
        </a:xfrm>
        <a:prstGeom prst="blockArc">
          <a:avLst>
            <a:gd name="adj1" fmla="val 18900000"/>
            <a:gd name="adj2" fmla="val 2700000"/>
            <a:gd name="adj3" fmla="val 473"/>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BFFD1D8-718D-E046-861E-074F5C260CAB}">
      <dsp:nvSpPr>
        <dsp:cNvPr id="0" name=""/>
        <dsp:cNvSpPr/>
      </dsp:nvSpPr>
      <dsp:spPr>
        <a:xfrm>
          <a:off x="238400" y="154026"/>
          <a:ext cx="7951789" cy="30791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4410" tIns="40640" rIns="40640" bIns="40640" numCol="1" spcCol="1270" anchor="ctr" anchorCtr="0">
          <a:noAutofit/>
        </a:bodyPr>
        <a:lstStyle/>
        <a:p>
          <a:pPr marL="0" lvl="0" indent="0" algn="l" defTabSz="711200" rtl="0">
            <a:lnSpc>
              <a:spcPct val="90000"/>
            </a:lnSpc>
            <a:spcBef>
              <a:spcPct val="0"/>
            </a:spcBef>
            <a:spcAft>
              <a:spcPct val="35000"/>
            </a:spcAft>
            <a:buNone/>
          </a:pPr>
          <a:r>
            <a:rPr lang="en-US" sz="1600" kern="1200" dirty="0">
              <a:latin typeface="Constantia"/>
            </a:rPr>
            <a:t>Background &amp; Problem Statement </a:t>
          </a:r>
        </a:p>
      </dsp:txBody>
      <dsp:txXfrm>
        <a:off x="238400" y="154026"/>
        <a:ext cx="7951789" cy="307917"/>
      </dsp:txXfrm>
    </dsp:sp>
    <dsp:sp modelId="{9CF77F63-C75C-9F42-B586-0D573BDFAC06}">
      <dsp:nvSpPr>
        <dsp:cNvPr id="0" name=""/>
        <dsp:cNvSpPr/>
      </dsp:nvSpPr>
      <dsp:spPr>
        <a:xfrm>
          <a:off x="45951" y="115536"/>
          <a:ext cx="384897" cy="384897"/>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7F286AB-0994-B34D-818D-7949E66CA046}">
      <dsp:nvSpPr>
        <dsp:cNvPr id="0" name=""/>
        <dsp:cNvSpPr/>
      </dsp:nvSpPr>
      <dsp:spPr>
        <a:xfrm>
          <a:off x="517247" y="616174"/>
          <a:ext cx="7672942" cy="30791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4410" tIns="40640" rIns="40640" bIns="40640" numCol="1" spcCol="1270" anchor="ctr" anchorCtr="0">
          <a:noAutofit/>
        </a:bodyPr>
        <a:lstStyle/>
        <a:p>
          <a:pPr marL="0" lvl="0" indent="0" algn="l" defTabSz="711200" rtl="0">
            <a:lnSpc>
              <a:spcPct val="90000"/>
            </a:lnSpc>
            <a:spcBef>
              <a:spcPct val="0"/>
            </a:spcBef>
            <a:spcAft>
              <a:spcPct val="35000"/>
            </a:spcAft>
            <a:buNone/>
          </a:pPr>
          <a:r>
            <a:rPr lang="en-US" sz="1600" kern="1200" dirty="0">
              <a:latin typeface="Constantia"/>
            </a:rPr>
            <a:t>Executive Summary</a:t>
          </a:r>
        </a:p>
      </dsp:txBody>
      <dsp:txXfrm>
        <a:off x="517247" y="616174"/>
        <a:ext cx="7672942" cy="307917"/>
      </dsp:txXfrm>
    </dsp:sp>
    <dsp:sp modelId="{9FC77BDE-EFA7-C34B-9ABB-787E5C3DEEB2}">
      <dsp:nvSpPr>
        <dsp:cNvPr id="0" name=""/>
        <dsp:cNvSpPr/>
      </dsp:nvSpPr>
      <dsp:spPr>
        <a:xfrm>
          <a:off x="324798" y="577684"/>
          <a:ext cx="384897" cy="384897"/>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531017D-DF5F-9C41-B69C-BA1EB094249C}">
      <dsp:nvSpPr>
        <dsp:cNvPr id="0" name=""/>
        <dsp:cNvSpPr/>
      </dsp:nvSpPr>
      <dsp:spPr>
        <a:xfrm>
          <a:off x="670054" y="1077982"/>
          <a:ext cx="7520135" cy="30791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4410" tIns="40640" rIns="40640" bIns="40640" numCol="1" spcCol="1270" anchor="ctr" anchorCtr="0">
          <a:noAutofit/>
        </a:bodyPr>
        <a:lstStyle/>
        <a:p>
          <a:pPr marL="0" lvl="0" indent="0" algn="l" defTabSz="711200">
            <a:lnSpc>
              <a:spcPct val="90000"/>
            </a:lnSpc>
            <a:spcBef>
              <a:spcPct val="0"/>
            </a:spcBef>
            <a:spcAft>
              <a:spcPct val="35000"/>
            </a:spcAft>
            <a:buNone/>
          </a:pPr>
          <a:r>
            <a:rPr lang="en-US" sz="1600" kern="1200" dirty="0">
              <a:latin typeface="Constantia"/>
            </a:rPr>
            <a:t>Business Problem &amp; Scope</a:t>
          </a:r>
        </a:p>
      </dsp:txBody>
      <dsp:txXfrm>
        <a:off x="670054" y="1077982"/>
        <a:ext cx="7520135" cy="307917"/>
      </dsp:txXfrm>
    </dsp:sp>
    <dsp:sp modelId="{F0771CD2-64E3-0549-AFC7-0D30DDAE7356}">
      <dsp:nvSpPr>
        <dsp:cNvPr id="0" name=""/>
        <dsp:cNvSpPr/>
      </dsp:nvSpPr>
      <dsp:spPr>
        <a:xfrm>
          <a:off x="477605" y="1039493"/>
          <a:ext cx="384897" cy="384897"/>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069D114-9C24-7846-AFC2-6E54D3321217}">
      <dsp:nvSpPr>
        <dsp:cNvPr id="0" name=""/>
        <dsp:cNvSpPr/>
      </dsp:nvSpPr>
      <dsp:spPr>
        <a:xfrm>
          <a:off x="718843" y="1540130"/>
          <a:ext cx="7471345" cy="30791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4410" tIns="40640" rIns="40640" bIns="40640" numCol="1" spcCol="1270" anchor="ctr" anchorCtr="0">
          <a:noAutofit/>
        </a:bodyPr>
        <a:lstStyle/>
        <a:p>
          <a:pPr marL="0" lvl="0" indent="0" algn="l" defTabSz="711200">
            <a:lnSpc>
              <a:spcPct val="90000"/>
            </a:lnSpc>
            <a:spcBef>
              <a:spcPct val="0"/>
            </a:spcBef>
            <a:spcAft>
              <a:spcPct val="35000"/>
            </a:spcAft>
            <a:buNone/>
          </a:pPr>
          <a:r>
            <a:rPr lang="en-US" sz="1600" kern="1200" dirty="0">
              <a:latin typeface="Constantia"/>
            </a:rPr>
            <a:t>Data Overview</a:t>
          </a:r>
        </a:p>
      </dsp:txBody>
      <dsp:txXfrm>
        <a:off x="718843" y="1540130"/>
        <a:ext cx="7471345" cy="307917"/>
      </dsp:txXfrm>
    </dsp:sp>
    <dsp:sp modelId="{1D3B326E-392A-3742-B61B-0822DB8BADC0}">
      <dsp:nvSpPr>
        <dsp:cNvPr id="0" name=""/>
        <dsp:cNvSpPr/>
      </dsp:nvSpPr>
      <dsp:spPr>
        <a:xfrm>
          <a:off x="526395" y="1501640"/>
          <a:ext cx="384897" cy="384897"/>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8AD4563-F04B-AC4D-B1DA-BEC7D084C875}">
      <dsp:nvSpPr>
        <dsp:cNvPr id="0" name=""/>
        <dsp:cNvSpPr/>
      </dsp:nvSpPr>
      <dsp:spPr>
        <a:xfrm>
          <a:off x="670054" y="2002277"/>
          <a:ext cx="7520135" cy="30791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4410" tIns="40640" rIns="40640" bIns="40640" numCol="1" spcCol="1270" anchor="ctr" anchorCtr="0">
          <a:noAutofit/>
        </a:bodyPr>
        <a:lstStyle/>
        <a:p>
          <a:pPr marL="0" lvl="0" indent="0" algn="l" defTabSz="711200">
            <a:lnSpc>
              <a:spcPct val="90000"/>
            </a:lnSpc>
            <a:spcBef>
              <a:spcPct val="0"/>
            </a:spcBef>
            <a:spcAft>
              <a:spcPct val="35000"/>
            </a:spcAft>
            <a:buNone/>
          </a:pPr>
          <a:r>
            <a:rPr lang="en-US" sz="1600" kern="1200" dirty="0">
              <a:latin typeface="Constantia"/>
            </a:rPr>
            <a:t>Approach &amp; Methods</a:t>
          </a:r>
        </a:p>
      </dsp:txBody>
      <dsp:txXfrm>
        <a:off x="670054" y="2002277"/>
        <a:ext cx="7520135" cy="307917"/>
      </dsp:txXfrm>
    </dsp:sp>
    <dsp:sp modelId="{23226965-826B-074E-8256-9CE7EE6F118B}">
      <dsp:nvSpPr>
        <dsp:cNvPr id="0" name=""/>
        <dsp:cNvSpPr/>
      </dsp:nvSpPr>
      <dsp:spPr>
        <a:xfrm>
          <a:off x="477605" y="1963787"/>
          <a:ext cx="384897" cy="384897"/>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BB33336-B14E-1642-9838-56FEB1848204}">
      <dsp:nvSpPr>
        <dsp:cNvPr id="0" name=""/>
        <dsp:cNvSpPr/>
      </dsp:nvSpPr>
      <dsp:spPr>
        <a:xfrm>
          <a:off x="517247" y="2464086"/>
          <a:ext cx="7672942" cy="30791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4410" tIns="40640" rIns="40640" bIns="40640" numCol="1" spcCol="1270" anchor="ctr" anchorCtr="0">
          <a:noAutofit/>
        </a:bodyPr>
        <a:lstStyle/>
        <a:p>
          <a:pPr marL="0" lvl="0" indent="0" algn="l" defTabSz="711200">
            <a:lnSpc>
              <a:spcPct val="90000"/>
            </a:lnSpc>
            <a:spcBef>
              <a:spcPct val="0"/>
            </a:spcBef>
            <a:spcAft>
              <a:spcPct val="35000"/>
            </a:spcAft>
            <a:buNone/>
          </a:pPr>
          <a:r>
            <a:rPr lang="en-US" sz="1600" kern="1200" dirty="0">
              <a:latin typeface="Constantia"/>
            </a:rPr>
            <a:t>Analysis &amp; Findings</a:t>
          </a:r>
        </a:p>
      </dsp:txBody>
      <dsp:txXfrm>
        <a:off x="517247" y="2464086"/>
        <a:ext cx="7672942" cy="307917"/>
      </dsp:txXfrm>
    </dsp:sp>
    <dsp:sp modelId="{9F3FDE76-FC86-7345-96D5-17F95E46AA44}">
      <dsp:nvSpPr>
        <dsp:cNvPr id="0" name=""/>
        <dsp:cNvSpPr/>
      </dsp:nvSpPr>
      <dsp:spPr>
        <a:xfrm>
          <a:off x="324798" y="2425596"/>
          <a:ext cx="384897" cy="384897"/>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1B2457F-B5A7-49AB-B635-430B4FF69FAA}">
      <dsp:nvSpPr>
        <dsp:cNvPr id="0" name=""/>
        <dsp:cNvSpPr/>
      </dsp:nvSpPr>
      <dsp:spPr>
        <a:xfrm>
          <a:off x="238400" y="2926233"/>
          <a:ext cx="7951789" cy="30791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4410" tIns="40640" rIns="40640" bIns="40640" numCol="1" spcCol="1270" anchor="ctr" anchorCtr="0">
          <a:noAutofit/>
        </a:bodyPr>
        <a:lstStyle/>
        <a:p>
          <a:pPr marL="0" lvl="0" indent="0" algn="l" defTabSz="711200" rtl="0">
            <a:lnSpc>
              <a:spcPct val="90000"/>
            </a:lnSpc>
            <a:spcBef>
              <a:spcPct val="0"/>
            </a:spcBef>
            <a:spcAft>
              <a:spcPct val="35000"/>
            </a:spcAft>
            <a:buNone/>
          </a:pPr>
          <a:r>
            <a:rPr lang="en-US" sz="1600" kern="1200" dirty="0">
              <a:latin typeface="Constantia"/>
            </a:rPr>
            <a:t>Implications &amp; Conclusions</a:t>
          </a:r>
        </a:p>
      </dsp:txBody>
      <dsp:txXfrm>
        <a:off x="238400" y="2926233"/>
        <a:ext cx="7951789" cy="307917"/>
      </dsp:txXfrm>
    </dsp:sp>
    <dsp:sp modelId="{1BBB0126-D6E7-4919-A153-13F675EEDEAD}">
      <dsp:nvSpPr>
        <dsp:cNvPr id="0" name=""/>
        <dsp:cNvSpPr/>
      </dsp:nvSpPr>
      <dsp:spPr>
        <a:xfrm>
          <a:off x="45951" y="2887744"/>
          <a:ext cx="384897" cy="384897"/>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D7D2F3-CF30-4A71-B073-264770C25FD5}">
      <dsp:nvSpPr>
        <dsp:cNvPr id="0" name=""/>
        <dsp:cNvSpPr/>
      </dsp:nvSpPr>
      <dsp:spPr>
        <a:xfrm>
          <a:off x="1920" y="0"/>
          <a:ext cx="3929359" cy="1035983"/>
        </a:xfrm>
        <a:prstGeom prst="homePlate">
          <a:avLst/>
        </a:prstGeom>
        <a:solidFill>
          <a:schemeClr val="accent1">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marL="0" lvl="0" indent="0" algn="ctr" defTabSz="711200" rtl="0">
            <a:lnSpc>
              <a:spcPct val="90000"/>
            </a:lnSpc>
            <a:spcBef>
              <a:spcPct val="0"/>
            </a:spcBef>
            <a:spcAft>
              <a:spcPct val="35000"/>
            </a:spcAft>
            <a:buNone/>
          </a:pPr>
          <a:r>
            <a:rPr lang="en-US" sz="1600" kern="1200" dirty="0">
              <a:latin typeface="Constantia"/>
            </a:rPr>
            <a:t>Presently a </a:t>
          </a:r>
          <a:r>
            <a:rPr lang="en-US" sz="1600" b="1" kern="1200" dirty="0">
              <a:latin typeface="Constantia"/>
            </a:rPr>
            <a:t>'Challenger’ </a:t>
          </a:r>
          <a:r>
            <a:rPr lang="en-US" sz="1600" kern="1200" dirty="0">
              <a:latin typeface="Constantia"/>
            </a:rPr>
            <a:t>in the ATS domain</a:t>
          </a:r>
        </a:p>
      </dsp:txBody>
      <dsp:txXfrm>
        <a:off x="1920" y="0"/>
        <a:ext cx="3670363" cy="103598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179568-8028-E24D-9E87-1C8B8DC57A2F}">
      <dsp:nvSpPr>
        <dsp:cNvPr id="0" name=""/>
        <dsp:cNvSpPr/>
      </dsp:nvSpPr>
      <dsp:spPr>
        <a:xfrm>
          <a:off x="2092" y="0"/>
          <a:ext cx="4280375" cy="1036074"/>
        </a:xfrm>
        <a:prstGeom prst="homePlate">
          <a:avLst/>
        </a:prstGeom>
        <a:solidFill>
          <a:schemeClr val="accent1">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marL="0" lvl="0" indent="0" algn="ctr" defTabSz="711200" rtl="0">
            <a:lnSpc>
              <a:spcPct val="90000"/>
            </a:lnSpc>
            <a:spcBef>
              <a:spcPct val="0"/>
            </a:spcBef>
            <a:spcAft>
              <a:spcPct val="35000"/>
            </a:spcAft>
            <a:buNone/>
          </a:pPr>
          <a:r>
            <a:rPr lang="en-US" sz="1600" kern="1200" dirty="0">
              <a:latin typeface="Constantia"/>
              <a:ea typeface="+mn-lt"/>
              <a:cs typeface="+mn-lt"/>
            </a:rPr>
            <a:t>Become a </a:t>
          </a:r>
          <a:r>
            <a:rPr lang="en-US" sz="1600" b="1" kern="1200" dirty="0">
              <a:latin typeface="Constantia"/>
              <a:ea typeface="+mn-lt"/>
              <a:cs typeface="+mn-lt"/>
            </a:rPr>
            <a:t>‘Leader’ </a:t>
          </a:r>
          <a:r>
            <a:rPr lang="en-US" sz="1600" b="0" kern="1200" dirty="0">
              <a:latin typeface="Constantia"/>
              <a:ea typeface="+mn-lt"/>
              <a:cs typeface="+mn-lt"/>
            </a:rPr>
            <a:t>by </a:t>
          </a:r>
          <a:r>
            <a:rPr lang="en-US" sz="1600" kern="1200" dirty="0">
              <a:latin typeface="Constantia"/>
              <a:ea typeface="+mn-lt"/>
              <a:cs typeface="+mn-lt"/>
            </a:rPr>
            <a:t>targeting</a:t>
          </a:r>
          <a:br>
            <a:rPr lang="en-US" sz="1600" kern="1200" dirty="0">
              <a:latin typeface="Constantia"/>
              <a:ea typeface="+mn-lt"/>
              <a:cs typeface="+mn-lt"/>
            </a:rPr>
          </a:br>
          <a:r>
            <a:rPr lang="en-US" sz="1600" kern="1200" dirty="0">
              <a:latin typeface="Constantia"/>
              <a:ea typeface="+mn-lt"/>
              <a:cs typeface="+mn-lt"/>
            </a:rPr>
            <a:t>high-demand industries, partnering with a market leader as an anchor client.</a:t>
          </a:r>
          <a:endParaRPr lang="en-US" sz="1800" kern="1200" dirty="0">
            <a:solidFill>
              <a:schemeClr val="bg1"/>
            </a:solidFill>
            <a:latin typeface="Constantia"/>
            <a:cs typeface="Arial"/>
          </a:endParaRPr>
        </a:p>
      </dsp:txBody>
      <dsp:txXfrm>
        <a:off x="2092" y="0"/>
        <a:ext cx="4021357" cy="103607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68232F-B9DB-1948-BD18-65C620075DAD}">
      <dsp:nvSpPr>
        <dsp:cNvPr id="0" name=""/>
        <dsp:cNvSpPr/>
      </dsp:nvSpPr>
      <dsp:spPr>
        <a:xfrm>
          <a:off x="0" y="167754"/>
          <a:ext cx="4114800" cy="252000"/>
        </a:xfrm>
        <a:prstGeom prst="rect">
          <a:avLst/>
        </a:prstGeom>
        <a:solidFill>
          <a:schemeClr val="lt1">
            <a:alpha val="90000"/>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dsp:style>
    </dsp:sp>
    <dsp:sp modelId="{8E182BCD-8A91-2644-AD45-5BF35B148BC2}">
      <dsp:nvSpPr>
        <dsp:cNvPr id="0" name=""/>
        <dsp:cNvSpPr/>
      </dsp:nvSpPr>
      <dsp:spPr>
        <a:xfrm>
          <a:off x="205539" y="6401"/>
          <a:ext cx="3406152" cy="29519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8871" tIns="0" rIns="108871" bIns="0" numCol="1" spcCol="1270" anchor="ctr" anchorCtr="0">
          <a:noAutofit/>
        </a:bodyPr>
        <a:lstStyle/>
        <a:p>
          <a:pPr marL="0" lvl="0" indent="0" algn="l" defTabSz="711200">
            <a:lnSpc>
              <a:spcPct val="90000"/>
            </a:lnSpc>
            <a:spcBef>
              <a:spcPct val="0"/>
            </a:spcBef>
            <a:spcAft>
              <a:spcPct val="35000"/>
            </a:spcAft>
            <a:buNone/>
          </a:pPr>
          <a:r>
            <a:rPr lang="en-US" sz="1600" kern="1200" dirty="0">
              <a:latin typeface="Constantia" panose="02030602050306030303" pitchFamily="18" charset="0"/>
            </a:rPr>
            <a:t>No third-party ATS system</a:t>
          </a:r>
        </a:p>
      </dsp:txBody>
      <dsp:txXfrm>
        <a:off x="219949" y="20811"/>
        <a:ext cx="3377332" cy="266379"/>
      </dsp:txXfrm>
    </dsp:sp>
    <dsp:sp modelId="{2B01C1EF-F27B-B944-B303-B9D0459E223B}">
      <dsp:nvSpPr>
        <dsp:cNvPr id="0" name=""/>
        <dsp:cNvSpPr/>
      </dsp:nvSpPr>
      <dsp:spPr>
        <a:xfrm>
          <a:off x="0" y="621354"/>
          <a:ext cx="4114800" cy="252000"/>
        </a:xfrm>
        <a:prstGeom prst="rect">
          <a:avLst/>
        </a:prstGeom>
        <a:noFill/>
        <a:ln w="25400" cap="flat" cmpd="sng" algn="ctr">
          <a:noFill/>
          <a:prstDash val="solid"/>
        </a:ln>
        <a:effectLst/>
      </dsp:spPr>
      <dsp:style>
        <a:lnRef idx="2">
          <a:scrgbClr r="0" g="0" b="0"/>
        </a:lnRef>
        <a:fillRef idx="1">
          <a:scrgbClr r="0" g="0" b="0"/>
        </a:fillRef>
        <a:effectRef idx="0">
          <a:scrgbClr r="0" g="0" b="0"/>
        </a:effectRef>
        <a:fontRef idx="minor"/>
      </dsp:style>
    </dsp:sp>
    <dsp:sp modelId="{6B643940-67E2-C943-A096-9755C1C3ACDF}">
      <dsp:nvSpPr>
        <dsp:cNvPr id="0" name=""/>
        <dsp:cNvSpPr/>
      </dsp:nvSpPr>
      <dsp:spPr>
        <a:xfrm>
          <a:off x="205539" y="473754"/>
          <a:ext cx="3412770" cy="29519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8871" tIns="0" rIns="108871" bIns="0" numCol="1" spcCol="1270" anchor="ctr" anchorCtr="0">
          <a:noAutofit/>
        </a:bodyPr>
        <a:lstStyle/>
        <a:p>
          <a:pPr marL="0" lvl="0" indent="0" algn="l" defTabSz="711200">
            <a:lnSpc>
              <a:spcPct val="90000"/>
            </a:lnSpc>
            <a:spcBef>
              <a:spcPct val="0"/>
            </a:spcBef>
            <a:spcAft>
              <a:spcPct val="35000"/>
            </a:spcAft>
            <a:buNone/>
          </a:pPr>
          <a:r>
            <a:rPr lang="en-US" sz="1600" kern="1200" dirty="0">
              <a:latin typeface="Constantia" panose="02030602050306030303" pitchFamily="18" charset="0"/>
            </a:rPr>
            <a:t>1020% stock growth from 2010-2024 </a:t>
          </a:r>
        </a:p>
      </dsp:txBody>
      <dsp:txXfrm>
        <a:off x="219949" y="488164"/>
        <a:ext cx="3383950" cy="266379"/>
      </dsp:txXfrm>
    </dsp:sp>
    <dsp:sp modelId="{A7E3F435-6A74-3C43-9E12-6C3FE0AE2821}">
      <dsp:nvSpPr>
        <dsp:cNvPr id="0" name=""/>
        <dsp:cNvSpPr/>
      </dsp:nvSpPr>
      <dsp:spPr>
        <a:xfrm>
          <a:off x="0" y="1074954"/>
          <a:ext cx="4114800" cy="252000"/>
        </a:xfrm>
        <a:prstGeom prst="rect">
          <a:avLst/>
        </a:prstGeom>
        <a:solidFill>
          <a:schemeClr val="lt1">
            <a:alpha val="90000"/>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dsp:style>
    </dsp:sp>
    <dsp:sp modelId="{14C6C92E-5748-BF4F-9CAD-2B86113441C4}">
      <dsp:nvSpPr>
        <dsp:cNvPr id="0" name=""/>
        <dsp:cNvSpPr/>
      </dsp:nvSpPr>
      <dsp:spPr>
        <a:xfrm>
          <a:off x="205539" y="927354"/>
          <a:ext cx="3406152" cy="29519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8871" tIns="0" rIns="108871" bIns="0" numCol="1" spcCol="1270" anchor="ctr" anchorCtr="0">
          <a:noAutofit/>
        </a:bodyPr>
        <a:lstStyle/>
        <a:p>
          <a:pPr marL="0" lvl="0" indent="0" algn="l" defTabSz="711200">
            <a:lnSpc>
              <a:spcPct val="90000"/>
            </a:lnSpc>
            <a:spcBef>
              <a:spcPct val="0"/>
            </a:spcBef>
            <a:spcAft>
              <a:spcPct val="35000"/>
            </a:spcAft>
            <a:buNone/>
          </a:pPr>
          <a:r>
            <a:rPr lang="en-US" sz="1600" kern="1200" dirty="0">
              <a:latin typeface="Constantia" panose="02030602050306030303" pitchFamily="18" charset="0"/>
            </a:rPr>
            <a:t>Skilled labor employment</a:t>
          </a:r>
        </a:p>
      </dsp:txBody>
      <dsp:txXfrm>
        <a:off x="219949" y="941764"/>
        <a:ext cx="3377332" cy="26637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F3ECA0-1C28-4D10-9BE9-D5109FE654DD}">
      <dsp:nvSpPr>
        <dsp:cNvPr id="0" name=""/>
        <dsp:cNvSpPr/>
      </dsp:nvSpPr>
      <dsp:spPr>
        <a:xfrm>
          <a:off x="0" y="460771"/>
          <a:ext cx="8229600" cy="112514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FE4D6D0-DDBF-4FA0-ACD3-4A421F43A4CA}">
      <dsp:nvSpPr>
        <dsp:cNvPr id="0" name=""/>
        <dsp:cNvSpPr/>
      </dsp:nvSpPr>
      <dsp:spPr>
        <a:xfrm>
          <a:off x="340355" y="713928"/>
          <a:ext cx="618827" cy="61882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070D6AE-8F83-4E56-9C84-600BDD0C2EAA}">
      <dsp:nvSpPr>
        <dsp:cNvPr id="0" name=""/>
        <dsp:cNvSpPr/>
      </dsp:nvSpPr>
      <dsp:spPr>
        <a:xfrm>
          <a:off x="1299537" y="460771"/>
          <a:ext cx="6930062" cy="11251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9077" tIns="119077" rIns="119077" bIns="119077" numCol="1" spcCol="1270" anchor="ctr" anchorCtr="0">
          <a:noAutofit/>
        </a:bodyPr>
        <a:lstStyle/>
        <a:p>
          <a:pPr marL="0" lvl="0" indent="0" algn="l" defTabSz="800100">
            <a:lnSpc>
              <a:spcPct val="100000"/>
            </a:lnSpc>
            <a:spcBef>
              <a:spcPct val="0"/>
            </a:spcBef>
            <a:spcAft>
              <a:spcPct val="35000"/>
            </a:spcAft>
            <a:buNone/>
          </a:pPr>
          <a:r>
            <a:rPr lang="en-US" sz="1800" b="1" i="0" kern="1200" dirty="0">
              <a:latin typeface="Constantia"/>
            </a:rPr>
            <a:t>Scope: </a:t>
          </a:r>
        </a:p>
        <a:p>
          <a:pPr marL="0" lvl="0" indent="0" algn="l" defTabSz="800100">
            <a:lnSpc>
              <a:spcPct val="100000"/>
            </a:lnSpc>
            <a:spcBef>
              <a:spcPct val="0"/>
            </a:spcBef>
            <a:spcAft>
              <a:spcPct val="35000"/>
            </a:spcAft>
            <a:buNone/>
          </a:pPr>
          <a:r>
            <a:rPr lang="en-US" sz="1600" kern="1200" dirty="0">
              <a:latin typeface="Constantia"/>
            </a:rPr>
            <a:t>Focused on LinkedIn job postings data, analyzed industry job shares, salary effects, and geographical trends to support client targeting.</a:t>
          </a:r>
        </a:p>
      </dsp:txBody>
      <dsp:txXfrm>
        <a:off x="1299537" y="460771"/>
        <a:ext cx="6930062" cy="1125140"/>
      </dsp:txXfrm>
    </dsp:sp>
    <dsp:sp modelId="{74FA497F-754D-441E-9F76-2CEF63A55F3C}">
      <dsp:nvSpPr>
        <dsp:cNvPr id="0" name=""/>
        <dsp:cNvSpPr/>
      </dsp:nvSpPr>
      <dsp:spPr>
        <a:xfrm>
          <a:off x="0" y="1843087"/>
          <a:ext cx="8229600" cy="112514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E03F457-2EBD-4C42-8D96-C5500540D4B4}">
      <dsp:nvSpPr>
        <dsp:cNvPr id="0" name=""/>
        <dsp:cNvSpPr/>
      </dsp:nvSpPr>
      <dsp:spPr>
        <a:xfrm>
          <a:off x="340355" y="2096244"/>
          <a:ext cx="618827" cy="61882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A41CC39-A63D-4C8A-82E9-5608A63354C6}">
      <dsp:nvSpPr>
        <dsp:cNvPr id="0" name=""/>
        <dsp:cNvSpPr/>
      </dsp:nvSpPr>
      <dsp:spPr>
        <a:xfrm>
          <a:off x="1299537" y="1843087"/>
          <a:ext cx="6930062" cy="11251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9077" tIns="119077" rIns="119077" bIns="119077" numCol="1" spcCol="1270" anchor="ctr" anchorCtr="0">
          <a:noAutofit/>
        </a:bodyPr>
        <a:lstStyle/>
        <a:p>
          <a:pPr marL="0" lvl="0" indent="0" algn="l" defTabSz="800100">
            <a:lnSpc>
              <a:spcPct val="100000"/>
            </a:lnSpc>
            <a:spcBef>
              <a:spcPct val="0"/>
            </a:spcBef>
            <a:spcAft>
              <a:spcPct val="35000"/>
            </a:spcAft>
            <a:buNone/>
          </a:pPr>
          <a:r>
            <a:rPr lang="en-US" sz="1800" b="1" i="0" kern="1200" dirty="0">
              <a:latin typeface="Constantia"/>
            </a:rPr>
            <a:t>Goal: </a:t>
          </a:r>
          <a:endParaRPr lang="en-US" sz="1800" b="0" i="0" kern="1200" dirty="0">
            <a:latin typeface="Constantia"/>
          </a:endParaRPr>
        </a:p>
        <a:p>
          <a:pPr marL="0" lvl="0" indent="0" algn="l" defTabSz="800100" rtl="0">
            <a:lnSpc>
              <a:spcPct val="100000"/>
            </a:lnSpc>
            <a:spcBef>
              <a:spcPct val="0"/>
            </a:spcBef>
            <a:spcAft>
              <a:spcPct val="35000"/>
            </a:spcAft>
            <a:buNone/>
          </a:pPr>
          <a:r>
            <a:rPr lang="en-US" sz="1600" b="0" kern="1200" dirty="0">
              <a:latin typeface="Constantia"/>
            </a:rPr>
            <a:t>Highlight sectors with the highest job demand and find a growing, financially stable anchor client for </a:t>
          </a:r>
          <a:r>
            <a:rPr lang="en-US" sz="1600" b="0" kern="1200" dirty="0" err="1">
              <a:latin typeface="Constantia"/>
            </a:rPr>
            <a:t>clAIrvoyant</a:t>
          </a:r>
          <a:r>
            <a:rPr lang="en-US" sz="1600" b="0" kern="1200" dirty="0">
              <a:latin typeface="Constantia"/>
            </a:rPr>
            <a:t>.</a:t>
          </a:r>
          <a:endParaRPr lang="en-US" sz="1600" b="1" i="1" kern="1200" dirty="0">
            <a:latin typeface="Constantia"/>
          </a:endParaRPr>
        </a:p>
      </dsp:txBody>
      <dsp:txXfrm>
        <a:off x="1299537" y="1843087"/>
        <a:ext cx="6930062" cy="112514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43BE6C-5630-4D39-9FDE-C12F4773D293}">
      <dsp:nvSpPr>
        <dsp:cNvPr id="0" name=""/>
        <dsp:cNvSpPr/>
      </dsp:nvSpPr>
      <dsp:spPr>
        <a:xfrm>
          <a:off x="681102" y="363354"/>
          <a:ext cx="597216" cy="59721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F5C9C26-F5ED-439E-B53E-388A5159215B}">
      <dsp:nvSpPr>
        <dsp:cNvPr id="0" name=""/>
        <dsp:cNvSpPr/>
      </dsp:nvSpPr>
      <dsp:spPr>
        <a:xfrm>
          <a:off x="316136" y="1191164"/>
          <a:ext cx="1327148" cy="5645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b="1" i="1" kern="1200" dirty="0">
              <a:latin typeface="Constantia"/>
            </a:rPr>
            <a:t>Key Methods</a:t>
          </a:r>
          <a:r>
            <a:rPr lang="en-US" sz="1700" b="1" kern="1200" dirty="0">
              <a:latin typeface="Constantia"/>
            </a:rPr>
            <a:t>:</a:t>
          </a:r>
        </a:p>
      </dsp:txBody>
      <dsp:txXfrm>
        <a:off x="316136" y="1191164"/>
        <a:ext cx="1327148" cy="564556"/>
      </dsp:txXfrm>
    </dsp:sp>
    <dsp:sp modelId="{AE69D064-2E86-46E1-8A99-6F77A4F41D46}">
      <dsp:nvSpPr>
        <dsp:cNvPr id="0" name=""/>
        <dsp:cNvSpPr/>
      </dsp:nvSpPr>
      <dsp:spPr>
        <a:xfrm>
          <a:off x="3003240" y="363354"/>
          <a:ext cx="597216" cy="59721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3874EF4-9266-4D8D-9A3B-329D8BE8782E}">
      <dsp:nvSpPr>
        <dsp:cNvPr id="0" name=""/>
        <dsp:cNvSpPr/>
      </dsp:nvSpPr>
      <dsp:spPr>
        <a:xfrm>
          <a:off x="1875535" y="1191164"/>
          <a:ext cx="2852625" cy="5645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kern="1200" dirty="0">
              <a:latin typeface="Constantia"/>
            </a:rPr>
            <a:t>Identified key industries with the highest job market share</a:t>
          </a:r>
        </a:p>
      </dsp:txBody>
      <dsp:txXfrm>
        <a:off x="1875535" y="1191164"/>
        <a:ext cx="2852625" cy="564556"/>
      </dsp:txXfrm>
    </dsp:sp>
    <dsp:sp modelId="{3E708948-7F8B-42A9-B53D-3B90C1249DBA}">
      <dsp:nvSpPr>
        <dsp:cNvPr id="0" name=""/>
        <dsp:cNvSpPr/>
      </dsp:nvSpPr>
      <dsp:spPr>
        <a:xfrm>
          <a:off x="6138329" y="363354"/>
          <a:ext cx="597216" cy="59721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F28BDAB-AA9B-4C19-8742-A7C1C404504C}">
      <dsp:nvSpPr>
        <dsp:cNvPr id="0" name=""/>
        <dsp:cNvSpPr/>
      </dsp:nvSpPr>
      <dsp:spPr>
        <a:xfrm>
          <a:off x="4960412" y="1191164"/>
          <a:ext cx="2953051" cy="5645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kern="1200" dirty="0">
              <a:latin typeface="Constantia"/>
            </a:rPr>
            <a:t>Identified top companies within the key industries </a:t>
          </a:r>
        </a:p>
      </dsp:txBody>
      <dsp:txXfrm>
        <a:off x="4960412" y="1191164"/>
        <a:ext cx="2953051" cy="564556"/>
      </dsp:txXfrm>
    </dsp:sp>
    <dsp:sp modelId="{31D4E894-11B2-40DD-BA14-53DD83C39F08}">
      <dsp:nvSpPr>
        <dsp:cNvPr id="0" name=""/>
        <dsp:cNvSpPr/>
      </dsp:nvSpPr>
      <dsp:spPr>
        <a:xfrm>
          <a:off x="1791553" y="2087508"/>
          <a:ext cx="597216" cy="59721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58468F6-DBCB-40FC-A9FA-2B3929FED113}">
      <dsp:nvSpPr>
        <dsp:cNvPr id="0" name=""/>
        <dsp:cNvSpPr/>
      </dsp:nvSpPr>
      <dsp:spPr>
        <a:xfrm>
          <a:off x="309381" y="2915319"/>
          <a:ext cx="3561562" cy="5645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kern="1200" dirty="0">
              <a:latin typeface="Constantia"/>
            </a:rPr>
            <a:t>Investigated effect of salary on job postings</a:t>
          </a:r>
        </a:p>
      </dsp:txBody>
      <dsp:txXfrm>
        <a:off x="309381" y="2915319"/>
        <a:ext cx="3561562" cy="564556"/>
      </dsp:txXfrm>
    </dsp:sp>
    <dsp:sp modelId="{4212022E-8529-4ECB-8DD5-0A52086CB7F4}">
      <dsp:nvSpPr>
        <dsp:cNvPr id="0" name=""/>
        <dsp:cNvSpPr/>
      </dsp:nvSpPr>
      <dsp:spPr>
        <a:xfrm>
          <a:off x="5713098" y="2087508"/>
          <a:ext cx="597216" cy="597216"/>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055159B-F131-44F1-B24C-2DCAC53727AE}">
      <dsp:nvSpPr>
        <dsp:cNvPr id="0" name=""/>
        <dsp:cNvSpPr/>
      </dsp:nvSpPr>
      <dsp:spPr>
        <a:xfrm>
          <a:off x="4103194" y="2915319"/>
          <a:ext cx="3817024" cy="5645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kern="1200" dirty="0">
              <a:latin typeface="Constantia"/>
            </a:rPr>
            <a:t>Geographical analysis of job distribution across states</a:t>
          </a:r>
        </a:p>
      </dsp:txBody>
      <dsp:txXfrm>
        <a:off x="4103194" y="2915319"/>
        <a:ext cx="3817024" cy="56455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D4E78B-3AA1-4FF3-AFD4-B7DE41A03829}">
      <dsp:nvSpPr>
        <dsp:cNvPr id="0" name=""/>
        <dsp:cNvSpPr/>
      </dsp:nvSpPr>
      <dsp:spPr>
        <a:xfrm>
          <a:off x="428519" y="559"/>
          <a:ext cx="920003" cy="920003"/>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5D8DB68-7D9A-4CDA-8956-B34AE7242EBD}">
      <dsp:nvSpPr>
        <dsp:cNvPr id="0" name=""/>
        <dsp:cNvSpPr/>
      </dsp:nvSpPr>
      <dsp:spPr>
        <a:xfrm>
          <a:off x="624586" y="196626"/>
          <a:ext cx="527871" cy="52787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19FF1AA-B8E5-4A1F-87B0-82C89710B566}">
      <dsp:nvSpPr>
        <dsp:cNvPr id="0" name=""/>
        <dsp:cNvSpPr/>
      </dsp:nvSpPr>
      <dsp:spPr>
        <a:xfrm>
          <a:off x="135928" y="1005143"/>
          <a:ext cx="1508203" cy="6032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44500">
            <a:lnSpc>
              <a:spcPct val="120000"/>
            </a:lnSpc>
            <a:spcBef>
              <a:spcPct val="0"/>
            </a:spcBef>
            <a:spcAft>
              <a:spcPts val="300"/>
            </a:spcAft>
            <a:buNone/>
            <a:defRPr cap="all"/>
          </a:pPr>
          <a:r>
            <a:rPr lang="en-US" sz="1000" kern="1200" dirty="0">
              <a:latin typeface="Constantia"/>
            </a:rPr>
            <a:t>high job volume financial stability no third-party ats</a:t>
          </a:r>
        </a:p>
      </dsp:txBody>
      <dsp:txXfrm>
        <a:off x="135928" y="1005143"/>
        <a:ext cx="1508203" cy="603281"/>
      </dsp:txXfrm>
    </dsp:sp>
    <dsp:sp modelId="{291B98BC-6FD7-430D-A4A8-E27C1D272772}">
      <dsp:nvSpPr>
        <dsp:cNvPr id="0" name=""/>
        <dsp:cNvSpPr/>
      </dsp:nvSpPr>
      <dsp:spPr>
        <a:xfrm>
          <a:off x="2200658" y="559"/>
          <a:ext cx="920003" cy="920003"/>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1C44C1D-4A28-4C39-8580-73AF39E41AB5}">
      <dsp:nvSpPr>
        <dsp:cNvPr id="0" name=""/>
        <dsp:cNvSpPr/>
      </dsp:nvSpPr>
      <dsp:spPr>
        <a:xfrm>
          <a:off x="2396724" y="196626"/>
          <a:ext cx="527871" cy="52787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7DAF568-7B47-4F9D-A070-E7254819C305}">
      <dsp:nvSpPr>
        <dsp:cNvPr id="0" name=""/>
        <dsp:cNvSpPr/>
      </dsp:nvSpPr>
      <dsp:spPr>
        <a:xfrm>
          <a:off x="1906558" y="1207681"/>
          <a:ext cx="1508203" cy="6032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44500">
            <a:lnSpc>
              <a:spcPct val="100000"/>
            </a:lnSpc>
            <a:spcBef>
              <a:spcPct val="0"/>
            </a:spcBef>
            <a:spcAft>
              <a:spcPct val="35000"/>
            </a:spcAft>
            <a:buNone/>
            <a:defRPr cap="all"/>
          </a:pPr>
          <a:r>
            <a:rPr lang="en-US" sz="1000" kern="1200" dirty="0">
              <a:latin typeface="Constantia"/>
            </a:rPr>
            <a:t>Why it matters</a:t>
          </a:r>
          <a:r>
            <a:rPr lang="ru-RU" sz="1000" kern="1200" dirty="0">
              <a:latin typeface="Constantia"/>
            </a:rPr>
            <a:t>?</a:t>
          </a:r>
          <a:endParaRPr lang="en-US" sz="1000" kern="1200" dirty="0">
            <a:latin typeface="Constantia"/>
          </a:endParaRPr>
        </a:p>
      </dsp:txBody>
      <dsp:txXfrm>
        <a:off x="1906558" y="1207681"/>
        <a:ext cx="1508203" cy="603281"/>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3B9E1D-6702-49F4-9405-3C733373194D}">
      <dsp:nvSpPr>
        <dsp:cNvPr id="0" name=""/>
        <dsp:cNvSpPr/>
      </dsp:nvSpPr>
      <dsp:spPr>
        <a:xfrm>
          <a:off x="182880" y="0"/>
          <a:ext cx="3657600" cy="3657600"/>
        </a:xfrm>
        <a:prstGeom prst="triangl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74F1A0E-F975-4005-8BF9-B0949E5B396A}">
      <dsp:nvSpPr>
        <dsp:cNvPr id="0" name=""/>
        <dsp:cNvSpPr/>
      </dsp:nvSpPr>
      <dsp:spPr>
        <a:xfrm>
          <a:off x="2011680" y="366117"/>
          <a:ext cx="2377439" cy="650081"/>
        </a:xfrm>
        <a:prstGeom prst="round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rtl="0">
            <a:lnSpc>
              <a:spcPct val="90000"/>
            </a:lnSpc>
            <a:spcBef>
              <a:spcPct val="0"/>
            </a:spcBef>
            <a:spcAft>
              <a:spcPct val="35000"/>
            </a:spcAft>
            <a:buNone/>
          </a:pPr>
          <a:r>
            <a:rPr lang="en-US" sz="1400" kern="1200" dirty="0">
              <a:latin typeface="Constantia"/>
            </a:rPr>
            <a:t>Laboratory Products &amp; Biopharma Services - $22.9B</a:t>
          </a:r>
        </a:p>
      </dsp:txBody>
      <dsp:txXfrm>
        <a:off x="2043414" y="397851"/>
        <a:ext cx="2313971" cy="586613"/>
      </dsp:txXfrm>
    </dsp:sp>
    <dsp:sp modelId="{B775DC88-AF18-4F16-9BD6-8957E30AD4B0}">
      <dsp:nvSpPr>
        <dsp:cNvPr id="0" name=""/>
        <dsp:cNvSpPr/>
      </dsp:nvSpPr>
      <dsp:spPr>
        <a:xfrm>
          <a:off x="2011680" y="1097458"/>
          <a:ext cx="2377439" cy="650081"/>
        </a:xfrm>
        <a:prstGeom prst="round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rtl="0">
            <a:lnSpc>
              <a:spcPct val="90000"/>
            </a:lnSpc>
            <a:spcBef>
              <a:spcPct val="0"/>
            </a:spcBef>
            <a:spcAft>
              <a:spcPct val="35000"/>
            </a:spcAft>
            <a:buNone/>
          </a:pPr>
          <a:r>
            <a:rPr lang="en-US" sz="1400" kern="1200" dirty="0">
              <a:latin typeface="Constantia"/>
            </a:rPr>
            <a:t>Life Sciences Solutions - $9.5B</a:t>
          </a:r>
        </a:p>
      </dsp:txBody>
      <dsp:txXfrm>
        <a:off x="2043414" y="1129192"/>
        <a:ext cx="2313971" cy="586613"/>
      </dsp:txXfrm>
    </dsp:sp>
    <dsp:sp modelId="{AD15AE14-B602-4181-8728-AE192A636AF4}">
      <dsp:nvSpPr>
        <dsp:cNvPr id="0" name=""/>
        <dsp:cNvSpPr/>
      </dsp:nvSpPr>
      <dsp:spPr>
        <a:xfrm>
          <a:off x="2011680" y="1828800"/>
          <a:ext cx="2377439" cy="650081"/>
        </a:xfrm>
        <a:prstGeom prst="round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rtl="0">
            <a:lnSpc>
              <a:spcPct val="90000"/>
            </a:lnSpc>
            <a:spcBef>
              <a:spcPct val="0"/>
            </a:spcBef>
            <a:spcAft>
              <a:spcPct val="35000"/>
            </a:spcAft>
            <a:buNone/>
          </a:pPr>
          <a:r>
            <a:rPr lang="en-US" sz="1400" kern="1200" dirty="0">
              <a:latin typeface="Constantia"/>
            </a:rPr>
            <a:t>Analytical Instruments - $7.3B</a:t>
          </a:r>
        </a:p>
      </dsp:txBody>
      <dsp:txXfrm>
        <a:off x="2043414" y="1860534"/>
        <a:ext cx="2313971" cy="586613"/>
      </dsp:txXfrm>
    </dsp:sp>
    <dsp:sp modelId="{6459192A-1B93-433F-9D5A-54CFCEE2E3DC}">
      <dsp:nvSpPr>
        <dsp:cNvPr id="0" name=""/>
        <dsp:cNvSpPr/>
      </dsp:nvSpPr>
      <dsp:spPr>
        <a:xfrm>
          <a:off x="2011680" y="2560141"/>
          <a:ext cx="2377439" cy="650081"/>
        </a:xfrm>
        <a:prstGeom prst="round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rtl="0">
            <a:lnSpc>
              <a:spcPct val="90000"/>
            </a:lnSpc>
            <a:spcBef>
              <a:spcPct val="0"/>
            </a:spcBef>
            <a:spcAft>
              <a:spcPct val="35000"/>
            </a:spcAft>
            <a:buNone/>
          </a:pPr>
          <a:r>
            <a:rPr lang="en-US" sz="1400" kern="1200" dirty="0">
              <a:latin typeface="Constantia"/>
            </a:rPr>
            <a:t>Specialty Diagnostics - $4.4B</a:t>
          </a:r>
        </a:p>
      </dsp:txBody>
      <dsp:txXfrm>
        <a:off x="2043414" y="2591875"/>
        <a:ext cx="2313971" cy="586613"/>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48B301-4190-4E17-BBA7-BAA170360D2E}">
      <dsp:nvSpPr>
        <dsp:cNvPr id="0" name=""/>
        <dsp:cNvSpPr/>
      </dsp:nvSpPr>
      <dsp:spPr>
        <a:xfrm>
          <a:off x="0" y="400049"/>
          <a:ext cx="4572000" cy="2857500"/>
        </a:xfrm>
        <a:prstGeom prst="swooshArrow">
          <a:avLst>
            <a:gd name="adj1" fmla="val 25000"/>
            <a:gd name="adj2" fmla="val 25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FC767BF-FE4D-4E57-B3DA-CD48C78EB204}">
      <dsp:nvSpPr>
        <dsp:cNvPr id="0" name=""/>
        <dsp:cNvSpPr/>
      </dsp:nvSpPr>
      <dsp:spPr>
        <a:xfrm>
          <a:off x="580644" y="2372296"/>
          <a:ext cx="118872" cy="118872"/>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ECBA654-AB50-4E17-9DB9-D9905FF1369F}">
      <dsp:nvSpPr>
        <dsp:cNvPr id="0" name=""/>
        <dsp:cNvSpPr/>
      </dsp:nvSpPr>
      <dsp:spPr>
        <a:xfrm>
          <a:off x="640080" y="2431732"/>
          <a:ext cx="1065276" cy="8258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2988" tIns="0" rIns="0" bIns="0" numCol="1" spcCol="1270" anchor="t" anchorCtr="0">
          <a:noAutofit/>
        </a:bodyPr>
        <a:lstStyle/>
        <a:p>
          <a:pPr marL="0" lvl="0" indent="0" algn="l" defTabSz="666750" rtl="0">
            <a:lnSpc>
              <a:spcPct val="90000"/>
            </a:lnSpc>
            <a:spcBef>
              <a:spcPct val="0"/>
            </a:spcBef>
            <a:spcAft>
              <a:spcPct val="35000"/>
            </a:spcAft>
            <a:buNone/>
          </a:pPr>
          <a:r>
            <a:rPr lang="en-US" sz="1500" kern="1200" dirty="0">
              <a:latin typeface="Constantia"/>
            </a:rPr>
            <a:t>&gt;120,000 Colleagues</a:t>
          </a:r>
        </a:p>
      </dsp:txBody>
      <dsp:txXfrm>
        <a:off x="640080" y="2431732"/>
        <a:ext cx="1065276" cy="825817"/>
      </dsp:txXfrm>
    </dsp:sp>
    <dsp:sp modelId="{1219316E-872E-468F-AB66-0BFAD50B22D2}">
      <dsp:nvSpPr>
        <dsp:cNvPr id="0" name=""/>
        <dsp:cNvSpPr/>
      </dsp:nvSpPr>
      <dsp:spPr>
        <a:xfrm>
          <a:off x="1629918" y="1595628"/>
          <a:ext cx="214884" cy="214884"/>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D45B203-59FF-4F64-9F67-5E622DBE12F4}">
      <dsp:nvSpPr>
        <dsp:cNvPr id="0" name=""/>
        <dsp:cNvSpPr/>
      </dsp:nvSpPr>
      <dsp:spPr>
        <a:xfrm>
          <a:off x="1737360" y="1703070"/>
          <a:ext cx="1097280" cy="15544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863" tIns="0" rIns="0" bIns="0" numCol="1" spcCol="1270" anchor="t" anchorCtr="0">
          <a:noAutofit/>
        </a:bodyPr>
        <a:lstStyle/>
        <a:p>
          <a:pPr marL="0" lvl="0" indent="0" algn="l" defTabSz="666750" rtl="0">
            <a:lnSpc>
              <a:spcPct val="90000"/>
            </a:lnSpc>
            <a:spcBef>
              <a:spcPct val="0"/>
            </a:spcBef>
            <a:spcAft>
              <a:spcPct val="35000"/>
            </a:spcAft>
            <a:buNone/>
          </a:pPr>
          <a:r>
            <a:rPr lang="en-US" sz="1500" kern="1200" dirty="0">
              <a:latin typeface="Constantia"/>
            </a:rPr>
            <a:t>$1.3B R&amp;D Investment</a:t>
          </a:r>
        </a:p>
      </dsp:txBody>
      <dsp:txXfrm>
        <a:off x="1737360" y="1703070"/>
        <a:ext cx="1097280" cy="1554480"/>
      </dsp:txXfrm>
    </dsp:sp>
    <dsp:sp modelId="{8C620FC3-2B65-4B28-A0FD-B797D7452DCE}">
      <dsp:nvSpPr>
        <dsp:cNvPr id="0" name=""/>
        <dsp:cNvSpPr/>
      </dsp:nvSpPr>
      <dsp:spPr>
        <a:xfrm>
          <a:off x="2891790" y="1122997"/>
          <a:ext cx="297180" cy="297180"/>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A62F313-996E-4A4D-BC58-FC4DC4E92474}">
      <dsp:nvSpPr>
        <dsp:cNvPr id="0" name=""/>
        <dsp:cNvSpPr/>
      </dsp:nvSpPr>
      <dsp:spPr>
        <a:xfrm>
          <a:off x="3040380" y="1271587"/>
          <a:ext cx="1097280" cy="19859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7470" tIns="0" rIns="0" bIns="0" numCol="1" spcCol="1270" anchor="t" anchorCtr="0">
          <a:noAutofit/>
        </a:bodyPr>
        <a:lstStyle/>
        <a:p>
          <a:pPr marL="0" lvl="0" indent="0" algn="l" defTabSz="666750" rtl="0">
            <a:lnSpc>
              <a:spcPct val="90000"/>
            </a:lnSpc>
            <a:spcBef>
              <a:spcPct val="0"/>
            </a:spcBef>
            <a:spcAft>
              <a:spcPct val="35000"/>
            </a:spcAft>
            <a:buNone/>
          </a:pPr>
          <a:r>
            <a:rPr lang="en-US" sz="1500" kern="1200" dirty="0">
              <a:latin typeface="Constantia"/>
            </a:rPr>
            <a:t>$42B Revenue</a:t>
          </a:r>
        </a:p>
      </dsp:txBody>
      <dsp:txXfrm>
        <a:off x="3040380" y="1271587"/>
        <a:ext cx="1097280" cy="1985962"/>
      </dsp:txXfrm>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7.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8.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9.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Open Sans" charset="0"/>
              </a:defRPr>
            </a:lvl1pPr>
          </a:lstStyle>
          <a:p>
            <a:pPr>
              <a:defRPr/>
            </a:pPr>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atin typeface="Open Sans" charset="0"/>
              </a:defRPr>
            </a:lvl1pPr>
          </a:lstStyle>
          <a:p>
            <a:pPr>
              <a:defRPr/>
            </a:pPr>
            <a:fld id="{59AAF3D2-EDFA-BA42-9460-032E57456FC5}" type="datetimeFigureOut">
              <a:rPr lang="en-US"/>
              <a:pPr>
                <a:defRPr/>
              </a:pPr>
              <a:t>10/22/24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atin typeface="Open Sans" charset="0"/>
              </a:defRPr>
            </a:lvl1pPr>
          </a:lstStyle>
          <a:p>
            <a:pPr>
              <a:defRPr/>
            </a:pPr>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atin typeface="Open Sans" charset="0"/>
              </a:defRPr>
            </a:lvl1pPr>
          </a:lstStyle>
          <a:p>
            <a:pPr>
              <a:defRPr/>
            </a:pPr>
            <a:fld id="{53E6B18D-BC97-A741-A494-5A40B396D863}" type="slidenum">
              <a:rPr lang="en-US"/>
              <a:pPr>
                <a:defRPr/>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baseline="0">
                <a:latin typeface="Open Sans" charset="0"/>
                <a:ea typeface="ＭＳ Ｐゴシック" charset="0"/>
                <a:cs typeface="Geneva" charset="0"/>
              </a:defRPr>
            </a:lvl1pPr>
          </a:lstStyle>
          <a:p>
            <a:pPr>
              <a:defRPr/>
            </a:pPr>
            <a:endParaRPr lang="en-US"/>
          </a:p>
        </p:txBody>
      </p:sp>
      <p:sp>
        <p:nvSpPr>
          <p:cNvPr id="3075" name="Rectangle 3"/>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baseline="0">
                <a:latin typeface="Open Sans" charset="0"/>
                <a:ea typeface="ＭＳ Ｐゴシック" charset="0"/>
                <a:cs typeface="Geneva" charset="0"/>
              </a:defRPr>
            </a:lvl1pPr>
          </a:lstStyle>
          <a:p>
            <a:pPr>
              <a:defRPr/>
            </a:pPr>
            <a:endParaRPr lang="en-US"/>
          </a:p>
        </p:txBody>
      </p:sp>
      <p:sp>
        <p:nvSpPr>
          <p:cNvPr id="3076"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3077"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baseline="0">
                <a:latin typeface="Open Sans" charset="0"/>
                <a:ea typeface="ＭＳ Ｐゴシック" charset="0"/>
                <a:cs typeface="Geneva" charset="0"/>
              </a:defRPr>
            </a:lvl1pPr>
          </a:lstStyle>
          <a:p>
            <a:pPr>
              <a:defRPr/>
            </a:pPr>
            <a:endParaRPr lang="en-US"/>
          </a:p>
        </p:txBody>
      </p:sp>
      <p:sp>
        <p:nvSpPr>
          <p:cNvPr id="3079"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baseline="0">
                <a:latin typeface="Open Sans" charset="0"/>
              </a:defRPr>
            </a:lvl1pPr>
          </a:lstStyle>
          <a:p>
            <a:pPr>
              <a:defRPr/>
            </a:pPr>
            <a:fld id="{2B24F439-14CB-B64A-A38E-43868DBA8F9B}" type="slidenum">
              <a:rPr lang="en-US" altLang="x-none"/>
              <a:pPr>
                <a:defRPr/>
              </a:pPr>
              <a:t>‹#›</a:t>
            </a:fld>
            <a:endParaRPr lang="en-US" altLang="x-none"/>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Open Sans" charset="0"/>
        <a:ea typeface="ＭＳ Ｐゴシック" charset="0"/>
        <a:cs typeface="Geneva" pitchFamily="-110" charset="-128"/>
      </a:defRPr>
    </a:lvl1pPr>
    <a:lvl2pPr marL="457200" algn="l" rtl="0" eaLnBrk="0" fontAlgn="base" hangingPunct="0">
      <a:spcBef>
        <a:spcPct val="30000"/>
      </a:spcBef>
      <a:spcAft>
        <a:spcPct val="0"/>
      </a:spcAft>
      <a:defRPr sz="1200" kern="1200">
        <a:solidFill>
          <a:schemeClr val="tx1"/>
        </a:solidFill>
        <a:latin typeface="Open Sans" charset="0"/>
        <a:ea typeface="Geneva" pitchFamily="-110" charset="-128"/>
        <a:cs typeface="Geneva" charset="0"/>
      </a:defRPr>
    </a:lvl2pPr>
    <a:lvl3pPr marL="914400" algn="l" rtl="0" eaLnBrk="0" fontAlgn="base" hangingPunct="0">
      <a:spcBef>
        <a:spcPct val="30000"/>
      </a:spcBef>
      <a:spcAft>
        <a:spcPct val="0"/>
      </a:spcAft>
      <a:defRPr sz="1200" kern="1200">
        <a:solidFill>
          <a:schemeClr val="tx1"/>
        </a:solidFill>
        <a:latin typeface="Open Sans" charset="0"/>
        <a:ea typeface="Geneva" pitchFamily="-110" charset="-128"/>
        <a:cs typeface="Geneva" charset="0"/>
      </a:defRPr>
    </a:lvl3pPr>
    <a:lvl4pPr marL="1371600" algn="l" rtl="0" eaLnBrk="0" fontAlgn="base" hangingPunct="0">
      <a:spcBef>
        <a:spcPct val="30000"/>
      </a:spcBef>
      <a:spcAft>
        <a:spcPct val="0"/>
      </a:spcAft>
      <a:defRPr sz="1200" kern="1200">
        <a:solidFill>
          <a:schemeClr val="tx1"/>
        </a:solidFill>
        <a:latin typeface="Open Sans" charset="0"/>
        <a:ea typeface="Geneva" pitchFamily="-110" charset="-128"/>
        <a:cs typeface="Geneva" charset="0"/>
      </a:defRPr>
    </a:lvl4pPr>
    <a:lvl5pPr marL="1828800" algn="l" rtl="0" eaLnBrk="0" fontAlgn="base" hangingPunct="0">
      <a:spcBef>
        <a:spcPct val="30000"/>
      </a:spcBef>
      <a:spcAft>
        <a:spcPct val="0"/>
      </a:spcAft>
      <a:defRPr sz="1200" kern="1200">
        <a:solidFill>
          <a:schemeClr val="tx1"/>
        </a:solidFill>
        <a:latin typeface="Open Sans" charset="0"/>
        <a:ea typeface="Geneva" pitchFamily="-110" charset="-128"/>
        <a:cs typeface="Geneva"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45 Helvetica Light" charset="0"/>
                <a:ea typeface="ＭＳ Ｐゴシック" charset="-128"/>
              </a:defRPr>
            </a:lvl1pPr>
            <a:lvl2pPr marL="742950" indent="-285750">
              <a:defRPr sz="2400">
                <a:solidFill>
                  <a:schemeClr val="tx1"/>
                </a:solidFill>
                <a:latin typeface="45 Helvetica Light" charset="0"/>
                <a:ea typeface="ＭＳ Ｐゴシック" charset="-128"/>
              </a:defRPr>
            </a:lvl2pPr>
            <a:lvl3pPr marL="1143000" indent="-228600">
              <a:defRPr sz="2400">
                <a:solidFill>
                  <a:schemeClr val="tx1"/>
                </a:solidFill>
                <a:latin typeface="45 Helvetica Light" charset="0"/>
                <a:ea typeface="ＭＳ Ｐゴシック" charset="-128"/>
              </a:defRPr>
            </a:lvl3pPr>
            <a:lvl4pPr marL="1600200" indent="-228600">
              <a:defRPr sz="2400">
                <a:solidFill>
                  <a:schemeClr val="tx1"/>
                </a:solidFill>
                <a:latin typeface="45 Helvetica Light" charset="0"/>
                <a:ea typeface="ＭＳ Ｐゴシック" charset="-128"/>
              </a:defRPr>
            </a:lvl4pPr>
            <a:lvl5pPr marL="2057400" indent="-228600">
              <a:defRPr sz="2400">
                <a:solidFill>
                  <a:schemeClr val="tx1"/>
                </a:solidFill>
                <a:latin typeface="45 Helvetica Light" charset="0"/>
                <a:ea typeface="ＭＳ Ｐゴシック" charset="-128"/>
              </a:defRPr>
            </a:lvl5pPr>
            <a:lvl6pPr marL="2514600" indent="-228600" eaLnBrk="0" fontAlgn="base" hangingPunct="0">
              <a:spcBef>
                <a:spcPct val="0"/>
              </a:spcBef>
              <a:spcAft>
                <a:spcPct val="0"/>
              </a:spcAft>
              <a:defRPr sz="2400">
                <a:solidFill>
                  <a:schemeClr val="tx1"/>
                </a:solidFill>
                <a:latin typeface="45 Helvetica Light" charset="0"/>
                <a:ea typeface="ＭＳ Ｐゴシック" charset="-128"/>
              </a:defRPr>
            </a:lvl6pPr>
            <a:lvl7pPr marL="2971800" indent="-228600" eaLnBrk="0" fontAlgn="base" hangingPunct="0">
              <a:spcBef>
                <a:spcPct val="0"/>
              </a:spcBef>
              <a:spcAft>
                <a:spcPct val="0"/>
              </a:spcAft>
              <a:defRPr sz="2400">
                <a:solidFill>
                  <a:schemeClr val="tx1"/>
                </a:solidFill>
                <a:latin typeface="45 Helvetica Light" charset="0"/>
                <a:ea typeface="ＭＳ Ｐゴシック" charset="-128"/>
              </a:defRPr>
            </a:lvl7pPr>
            <a:lvl8pPr marL="3429000" indent="-228600" eaLnBrk="0" fontAlgn="base" hangingPunct="0">
              <a:spcBef>
                <a:spcPct val="0"/>
              </a:spcBef>
              <a:spcAft>
                <a:spcPct val="0"/>
              </a:spcAft>
              <a:defRPr sz="2400">
                <a:solidFill>
                  <a:schemeClr val="tx1"/>
                </a:solidFill>
                <a:latin typeface="45 Helvetica Light" charset="0"/>
                <a:ea typeface="ＭＳ Ｐゴシック" charset="-128"/>
              </a:defRPr>
            </a:lvl8pPr>
            <a:lvl9pPr marL="3886200" indent="-228600" eaLnBrk="0" fontAlgn="base" hangingPunct="0">
              <a:spcBef>
                <a:spcPct val="0"/>
              </a:spcBef>
              <a:spcAft>
                <a:spcPct val="0"/>
              </a:spcAft>
              <a:defRPr sz="2400">
                <a:solidFill>
                  <a:schemeClr val="tx1"/>
                </a:solidFill>
                <a:latin typeface="45 Helvetica Light" charset="0"/>
                <a:ea typeface="ＭＳ Ｐゴシック" charset="-128"/>
              </a:defRPr>
            </a:lvl9pPr>
          </a:lstStyle>
          <a:p>
            <a:fld id="{A4676FBE-E17B-9F40-B294-2A0EC4B80004}" type="slidenum">
              <a:rPr lang="en-US" altLang="x-none" sz="1200">
                <a:latin typeface="Open Sans" charset="0"/>
              </a:rPr>
              <a:pPr/>
              <a:t>1</a:t>
            </a:fld>
            <a:endParaRPr lang="en-US" altLang="x-none" sz="1200">
              <a:latin typeface="Open Sans" charset="0"/>
            </a:endParaRPr>
          </a:p>
        </p:txBody>
      </p:sp>
      <p:sp>
        <p:nvSpPr>
          <p:cNvPr id="6146" name="Rectangle 2"/>
          <p:cNvSpPr>
            <a:spLocks noGrp="1" noRot="1" noChangeAspect="1" noChangeArrowheads="1" noTextEdit="1"/>
          </p:cNvSpPr>
          <p:nvPr>
            <p:ph type="sldImg"/>
          </p:nvPr>
        </p:nvSpPr>
        <p:spPr>
          <a:ln/>
        </p:spPr>
      </p:sp>
      <p:sp>
        <p:nvSpPr>
          <p:cNvPr id="61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x-none">
                <a:ea typeface="ＭＳ Ｐゴシック" charset="-128"/>
                <a:cs typeface="Geneva" charset="0"/>
              </a:rPr>
              <a:t>Main title: 40 pt. Arial</a:t>
            </a:r>
          </a:p>
          <a:p>
            <a:pPr eaLnBrk="1" hangingPunct="1"/>
            <a:br>
              <a:rPr lang="en-US" altLang="x-none">
                <a:ea typeface="ＭＳ Ｐゴシック" charset="-128"/>
                <a:cs typeface="Geneva" charset="0"/>
              </a:rPr>
            </a:br>
            <a:r>
              <a:rPr lang="en-US" altLang="x-none">
                <a:ea typeface="ＭＳ Ｐゴシック" charset="-128"/>
                <a:cs typeface="Geneva" charset="0"/>
              </a:rPr>
              <a:t>Presenter Name: 16 pt. Arial</a:t>
            </a:r>
          </a:p>
          <a:p>
            <a:pPr eaLnBrk="1" hangingPunct="1"/>
            <a:r>
              <a:rPr lang="en-US" altLang="x-none">
                <a:ea typeface="ＭＳ Ｐゴシック" charset="-128"/>
                <a:cs typeface="Geneva" charset="0"/>
              </a:rPr>
              <a:t>Presenters Title: 16 pt. Arial Italic</a:t>
            </a:r>
          </a:p>
          <a:p>
            <a:pPr eaLnBrk="1" hangingPunct="1"/>
            <a:endParaRPr lang="en-US" altLang="x-none">
              <a:ea typeface="ＭＳ Ｐゴシック" charset="-128"/>
              <a:cs typeface="Geneva" charset="0"/>
            </a:endParaRPr>
          </a:p>
        </p:txBody>
      </p:sp>
    </p:spTree>
    <p:extLst>
      <p:ext uri="{BB962C8B-B14F-4D97-AF65-F5344CB8AC3E}">
        <p14:creationId xmlns:p14="http://schemas.microsoft.com/office/powerpoint/2010/main" val="29827555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2" name="Rectangle 5"/>
          <p:cNvSpPr>
            <a:spLocks noChangeArrowheads="1"/>
          </p:cNvSpPr>
          <p:nvPr/>
        </p:nvSpPr>
        <p:spPr bwMode="auto">
          <a:xfrm>
            <a:off x="0" y="0"/>
            <a:ext cx="9144000" cy="5143500"/>
          </a:xfrm>
          <a:prstGeom prst="rect">
            <a:avLst/>
          </a:prstGeom>
          <a:solidFill>
            <a:srgbClr val="BB0027"/>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45 Helvetica Light" charset="0"/>
                <a:ea typeface="ＭＳ Ｐゴシック" charset="-128"/>
              </a:defRPr>
            </a:lvl1pPr>
            <a:lvl2pPr marL="742950" indent="-285750">
              <a:defRPr sz="2400">
                <a:solidFill>
                  <a:schemeClr val="tx1"/>
                </a:solidFill>
                <a:latin typeface="45 Helvetica Light" charset="0"/>
                <a:ea typeface="ＭＳ Ｐゴシック" charset="-128"/>
              </a:defRPr>
            </a:lvl2pPr>
            <a:lvl3pPr marL="1143000" indent="-228600">
              <a:defRPr sz="2400">
                <a:solidFill>
                  <a:schemeClr val="tx1"/>
                </a:solidFill>
                <a:latin typeface="45 Helvetica Light" charset="0"/>
                <a:ea typeface="ＭＳ Ｐゴシック" charset="-128"/>
              </a:defRPr>
            </a:lvl3pPr>
            <a:lvl4pPr marL="1600200" indent="-228600">
              <a:defRPr sz="2400">
                <a:solidFill>
                  <a:schemeClr val="tx1"/>
                </a:solidFill>
                <a:latin typeface="45 Helvetica Light" charset="0"/>
                <a:ea typeface="ＭＳ Ｐゴシック" charset="-128"/>
              </a:defRPr>
            </a:lvl4pPr>
            <a:lvl5pPr marL="2057400" indent="-228600">
              <a:defRPr sz="2400">
                <a:solidFill>
                  <a:schemeClr val="tx1"/>
                </a:solidFill>
                <a:latin typeface="45 Helvetica Light" charset="0"/>
                <a:ea typeface="ＭＳ Ｐゴシック" charset="-128"/>
              </a:defRPr>
            </a:lvl5pPr>
            <a:lvl6pPr marL="2514600" indent="-228600" eaLnBrk="0" fontAlgn="base" hangingPunct="0">
              <a:spcBef>
                <a:spcPct val="0"/>
              </a:spcBef>
              <a:spcAft>
                <a:spcPct val="0"/>
              </a:spcAft>
              <a:defRPr sz="2400">
                <a:solidFill>
                  <a:schemeClr val="tx1"/>
                </a:solidFill>
                <a:latin typeface="45 Helvetica Light" charset="0"/>
                <a:ea typeface="ＭＳ Ｐゴシック" charset="-128"/>
              </a:defRPr>
            </a:lvl6pPr>
            <a:lvl7pPr marL="2971800" indent="-228600" eaLnBrk="0" fontAlgn="base" hangingPunct="0">
              <a:spcBef>
                <a:spcPct val="0"/>
              </a:spcBef>
              <a:spcAft>
                <a:spcPct val="0"/>
              </a:spcAft>
              <a:defRPr sz="2400">
                <a:solidFill>
                  <a:schemeClr val="tx1"/>
                </a:solidFill>
                <a:latin typeface="45 Helvetica Light" charset="0"/>
                <a:ea typeface="ＭＳ Ｐゴシック" charset="-128"/>
              </a:defRPr>
            </a:lvl7pPr>
            <a:lvl8pPr marL="3429000" indent="-228600" eaLnBrk="0" fontAlgn="base" hangingPunct="0">
              <a:spcBef>
                <a:spcPct val="0"/>
              </a:spcBef>
              <a:spcAft>
                <a:spcPct val="0"/>
              </a:spcAft>
              <a:defRPr sz="2400">
                <a:solidFill>
                  <a:schemeClr val="tx1"/>
                </a:solidFill>
                <a:latin typeface="45 Helvetica Light" charset="0"/>
                <a:ea typeface="ＭＳ Ｐゴシック" charset="-128"/>
              </a:defRPr>
            </a:lvl8pPr>
            <a:lvl9pPr marL="3886200" indent="-228600" eaLnBrk="0" fontAlgn="base" hangingPunct="0">
              <a:spcBef>
                <a:spcPct val="0"/>
              </a:spcBef>
              <a:spcAft>
                <a:spcPct val="0"/>
              </a:spcAft>
              <a:defRPr sz="2400">
                <a:solidFill>
                  <a:schemeClr val="tx1"/>
                </a:solidFill>
                <a:latin typeface="45 Helvetica Light" charset="0"/>
                <a:ea typeface="ＭＳ Ｐゴシック" charset="-128"/>
              </a:defRPr>
            </a:lvl9pPr>
          </a:lstStyle>
          <a:p>
            <a:pPr>
              <a:defRPr/>
            </a:pPr>
            <a:endParaRPr lang="x-none" altLang="x-none">
              <a:latin typeface="Open Sans Regular" charset="0"/>
            </a:endParaRPr>
          </a:p>
        </p:txBody>
      </p:sp>
      <p:pic>
        <p:nvPicPr>
          <p:cNvPr id="3" name="Picture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895350"/>
            <a:ext cx="3429000"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6" descr="_Plaid-Digital_FINAL-NEW.png"/>
          <p:cNvPicPr>
            <a:picLocks noChangeAspect="1"/>
          </p:cNvPicPr>
          <p:nvPr/>
        </p:nvPicPr>
        <p:blipFill>
          <a:blip r:embed="rId3">
            <a:extLst>
              <a:ext uri="{28A0092B-C50C-407E-A947-70E740481C1C}">
                <a14:useLocalDpi xmlns:a14="http://schemas.microsoft.com/office/drawing/2010/main" val="0"/>
              </a:ext>
            </a:extLst>
          </a:blip>
          <a:srcRect l="84737" t="23988" r="4771" b="1990"/>
          <a:stretch>
            <a:fillRect/>
          </a:stretch>
        </p:blipFill>
        <p:spPr bwMode="auto">
          <a:xfrm>
            <a:off x="457200" y="0"/>
            <a:ext cx="790575"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5"/>
          <p:cNvSpPr>
            <a:spLocks noChangeArrowheads="1"/>
          </p:cNvSpPr>
          <p:nvPr userDrawn="1"/>
        </p:nvSpPr>
        <p:spPr bwMode="auto">
          <a:xfrm>
            <a:off x="0" y="0"/>
            <a:ext cx="9144000" cy="5143500"/>
          </a:xfrm>
          <a:prstGeom prst="rect">
            <a:avLst/>
          </a:prstGeom>
          <a:solidFill>
            <a:srgbClr val="BB0027"/>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45 Helvetica Light" charset="0"/>
                <a:ea typeface="ＭＳ Ｐゴシック" charset="-128"/>
              </a:defRPr>
            </a:lvl1pPr>
            <a:lvl2pPr marL="742950" indent="-285750">
              <a:defRPr sz="2400">
                <a:solidFill>
                  <a:schemeClr val="tx1"/>
                </a:solidFill>
                <a:latin typeface="45 Helvetica Light" charset="0"/>
                <a:ea typeface="ＭＳ Ｐゴシック" charset="-128"/>
              </a:defRPr>
            </a:lvl2pPr>
            <a:lvl3pPr marL="1143000" indent="-228600">
              <a:defRPr sz="2400">
                <a:solidFill>
                  <a:schemeClr val="tx1"/>
                </a:solidFill>
                <a:latin typeface="45 Helvetica Light" charset="0"/>
                <a:ea typeface="ＭＳ Ｐゴシック" charset="-128"/>
              </a:defRPr>
            </a:lvl3pPr>
            <a:lvl4pPr marL="1600200" indent="-228600">
              <a:defRPr sz="2400">
                <a:solidFill>
                  <a:schemeClr val="tx1"/>
                </a:solidFill>
                <a:latin typeface="45 Helvetica Light" charset="0"/>
                <a:ea typeface="ＭＳ Ｐゴシック" charset="-128"/>
              </a:defRPr>
            </a:lvl4pPr>
            <a:lvl5pPr marL="2057400" indent="-228600">
              <a:defRPr sz="2400">
                <a:solidFill>
                  <a:schemeClr val="tx1"/>
                </a:solidFill>
                <a:latin typeface="45 Helvetica Light" charset="0"/>
                <a:ea typeface="ＭＳ Ｐゴシック" charset="-128"/>
              </a:defRPr>
            </a:lvl5pPr>
            <a:lvl6pPr marL="2514600" indent="-228600" eaLnBrk="0" fontAlgn="base" hangingPunct="0">
              <a:spcBef>
                <a:spcPct val="0"/>
              </a:spcBef>
              <a:spcAft>
                <a:spcPct val="0"/>
              </a:spcAft>
              <a:defRPr sz="2400">
                <a:solidFill>
                  <a:schemeClr val="tx1"/>
                </a:solidFill>
                <a:latin typeface="45 Helvetica Light" charset="0"/>
                <a:ea typeface="ＭＳ Ｐゴシック" charset="-128"/>
              </a:defRPr>
            </a:lvl6pPr>
            <a:lvl7pPr marL="2971800" indent="-228600" eaLnBrk="0" fontAlgn="base" hangingPunct="0">
              <a:spcBef>
                <a:spcPct val="0"/>
              </a:spcBef>
              <a:spcAft>
                <a:spcPct val="0"/>
              </a:spcAft>
              <a:defRPr sz="2400">
                <a:solidFill>
                  <a:schemeClr val="tx1"/>
                </a:solidFill>
                <a:latin typeface="45 Helvetica Light" charset="0"/>
                <a:ea typeface="ＭＳ Ｐゴシック" charset="-128"/>
              </a:defRPr>
            </a:lvl7pPr>
            <a:lvl8pPr marL="3429000" indent="-228600" eaLnBrk="0" fontAlgn="base" hangingPunct="0">
              <a:spcBef>
                <a:spcPct val="0"/>
              </a:spcBef>
              <a:spcAft>
                <a:spcPct val="0"/>
              </a:spcAft>
              <a:defRPr sz="2400">
                <a:solidFill>
                  <a:schemeClr val="tx1"/>
                </a:solidFill>
                <a:latin typeface="45 Helvetica Light" charset="0"/>
                <a:ea typeface="ＭＳ Ｐゴシック" charset="-128"/>
              </a:defRPr>
            </a:lvl8pPr>
            <a:lvl9pPr marL="3886200" indent="-228600" eaLnBrk="0" fontAlgn="base" hangingPunct="0">
              <a:spcBef>
                <a:spcPct val="0"/>
              </a:spcBef>
              <a:spcAft>
                <a:spcPct val="0"/>
              </a:spcAft>
              <a:defRPr sz="2400">
                <a:solidFill>
                  <a:schemeClr val="tx1"/>
                </a:solidFill>
                <a:latin typeface="45 Helvetica Light" charset="0"/>
                <a:ea typeface="ＭＳ Ｐゴシック" charset="-128"/>
              </a:defRPr>
            </a:lvl9pPr>
          </a:lstStyle>
          <a:p>
            <a:pPr>
              <a:defRPr/>
            </a:pPr>
            <a:endParaRPr lang="x-none" altLang="x-none">
              <a:latin typeface="Open Sans Regular" charset="0"/>
            </a:endParaRPr>
          </a:p>
        </p:txBody>
      </p:sp>
      <p:pic>
        <p:nvPicPr>
          <p:cNvPr id="6" name="Picture 1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209800" y="895350"/>
            <a:ext cx="3429000"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2" descr="_Plaid-Digital_FINAL-NEW.png"/>
          <p:cNvPicPr>
            <a:picLocks noChangeAspect="1"/>
          </p:cNvPicPr>
          <p:nvPr userDrawn="1"/>
        </p:nvPicPr>
        <p:blipFill>
          <a:blip r:embed="rId3">
            <a:extLst>
              <a:ext uri="{28A0092B-C50C-407E-A947-70E740481C1C}">
                <a14:useLocalDpi xmlns:a14="http://schemas.microsoft.com/office/drawing/2010/main" val="0"/>
              </a:ext>
            </a:extLst>
          </a:blip>
          <a:srcRect l="84737" t="23988" r="4771" b="1990"/>
          <a:stretch>
            <a:fillRect/>
          </a:stretch>
        </p:blipFill>
        <p:spPr bwMode="auto">
          <a:xfrm>
            <a:off x="457200" y="0"/>
            <a:ext cx="790575"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093143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216131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Content Placeholder 5"/>
          <p:cNvSpPr>
            <a:spLocks noGrp="1"/>
          </p:cNvSpPr>
          <p:nvPr>
            <p:ph sz="quarter" idx="10"/>
          </p:nvPr>
        </p:nvSpPr>
        <p:spPr>
          <a:xfrm>
            <a:off x="457200" y="1200150"/>
            <a:ext cx="8229600" cy="3429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281116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quarter" idx="10"/>
          </p:nvPr>
        </p:nvSpPr>
        <p:spPr>
          <a:xfrm>
            <a:off x="457200" y="1200150"/>
            <a:ext cx="3962400" cy="3429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11"/>
          </p:nvPr>
        </p:nvSpPr>
        <p:spPr>
          <a:xfrm>
            <a:off x="4727448" y="1212300"/>
            <a:ext cx="3959352" cy="3429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982859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quarter" idx="10"/>
          </p:nvPr>
        </p:nvSpPr>
        <p:spPr>
          <a:xfrm>
            <a:off x="457200" y="1200150"/>
            <a:ext cx="2590800" cy="3429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3"/>
          <p:cNvSpPr>
            <a:spLocks noGrp="1"/>
          </p:cNvSpPr>
          <p:nvPr>
            <p:ph sz="quarter" idx="11"/>
          </p:nvPr>
        </p:nvSpPr>
        <p:spPr>
          <a:xfrm>
            <a:off x="3276600" y="1200150"/>
            <a:ext cx="2590800" cy="3429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3"/>
          <p:cNvSpPr>
            <a:spLocks noGrp="1"/>
          </p:cNvSpPr>
          <p:nvPr>
            <p:ph sz="quarter" idx="12"/>
          </p:nvPr>
        </p:nvSpPr>
        <p:spPr>
          <a:xfrm>
            <a:off x="6096000" y="1200150"/>
            <a:ext cx="2590800" cy="3429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671100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quarter" idx="10"/>
          </p:nvPr>
        </p:nvSpPr>
        <p:spPr>
          <a:xfrm>
            <a:off x="457200" y="1200150"/>
            <a:ext cx="1905000" cy="3429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3"/>
          <p:cNvSpPr>
            <a:spLocks noGrp="1"/>
          </p:cNvSpPr>
          <p:nvPr>
            <p:ph sz="quarter" idx="11"/>
          </p:nvPr>
        </p:nvSpPr>
        <p:spPr>
          <a:xfrm>
            <a:off x="2565400" y="1200150"/>
            <a:ext cx="1905000" cy="3429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3"/>
          <p:cNvSpPr>
            <a:spLocks noGrp="1"/>
          </p:cNvSpPr>
          <p:nvPr>
            <p:ph sz="quarter" idx="12"/>
          </p:nvPr>
        </p:nvSpPr>
        <p:spPr>
          <a:xfrm>
            <a:off x="4673600" y="1200150"/>
            <a:ext cx="1905000" cy="3429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Content Placeholder 3"/>
          <p:cNvSpPr>
            <a:spLocks noGrp="1"/>
          </p:cNvSpPr>
          <p:nvPr>
            <p:ph sz="quarter" idx="13"/>
          </p:nvPr>
        </p:nvSpPr>
        <p:spPr>
          <a:xfrm>
            <a:off x="6781800" y="1200150"/>
            <a:ext cx="1905000" cy="3429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990645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833381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7" name="Picture 3" descr="_Plaid-Digital_FINAL-NEW.png"/>
          <p:cNvPicPr>
            <a:picLocks noChangeAspect="1"/>
          </p:cNvPicPr>
          <p:nvPr/>
        </p:nvPicPr>
        <p:blipFill>
          <a:blip r:embed="rId9">
            <a:extLst>
              <a:ext uri="{28A0092B-C50C-407E-A947-70E740481C1C}">
                <a14:useLocalDpi xmlns:a14="http://schemas.microsoft.com/office/drawing/2010/main" val="0"/>
              </a:ext>
            </a:extLst>
          </a:blip>
          <a:srcRect l="59550" t="20876" r="39888" b="2893"/>
          <a:stretch>
            <a:fillRect/>
          </a:stretch>
        </p:blipFill>
        <p:spPr bwMode="auto">
          <a:xfrm rot="5400000">
            <a:off x="3798887" y="1046163"/>
            <a:ext cx="60325" cy="765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9" name="Picture 3" descr="_Plaid-Digital_FINAL-NEW.png"/>
          <p:cNvPicPr>
            <a:picLocks noChangeAspect="1"/>
          </p:cNvPicPr>
          <p:nvPr userDrawn="1"/>
        </p:nvPicPr>
        <p:blipFill>
          <a:blip r:embed="rId9">
            <a:extLst>
              <a:ext uri="{28A0092B-C50C-407E-A947-70E740481C1C}">
                <a14:useLocalDpi xmlns:a14="http://schemas.microsoft.com/office/drawing/2010/main" val="0"/>
              </a:ext>
            </a:extLst>
          </a:blip>
          <a:srcRect l="59550" t="20876" r="39888" b="2893"/>
          <a:stretch>
            <a:fillRect/>
          </a:stretch>
        </p:blipFill>
        <p:spPr bwMode="auto">
          <a:xfrm rot="5400000">
            <a:off x="3798887" y="1046163"/>
            <a:ext cx="60325" cy="765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0" name="Title Placeholder 1"/>
          <p:cNvSpPr>
            <a:spLocks noGrp="1"/>
          </p:cNvSpPr>
          <p:nvPr>
            <p:ph type="title"/>
          </p:nvPr>
        </p:nvSpPr>
        <p:spPr bwMode="auto">
          <a:xfrm>
            <a:off x="457200" y="361950"/>
            <a:ext cx="822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ltLang="x-none"/>
              <a:t>Click to edit Master title style</a:t>
            </a:r>
          </a:p>
        </p:txBody>
      </p:sp>
      <p:sp>
        <p:nvSpPr>
          <p:cNvPr id="1031" name="Text Placeholder 2"/>
          <p:cNvSpPr>
            <a:spLocks noGrp="1"/>
          </p:cNvSpPr>
          <p:nvPr>
            <p:ph type="body" idx="1"/>
          </p:nvPr>
        </p:nvSpPr>
        <p:spPr bwMode="auto">
          <a:xfrm>
            <a:off x="457200" y="1200150"/>
            <a:ext cx="8229600" cy="350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ltLang="x-none"/>
              <a:t>Click to edit Master text styles</a:t>
            </a:r>
          </a:p>
          <a:p>
            <a:pPr lvl="1"/>
            <a:r>
              <a:rPr lang="en-US" altLang="x-none"/>
              <a:t>Second level</a:t>
            </a:r>
          </a:p>
          <a:p>
            <a:pPr lvl="2"/>
            <a:r>
              <a:rPr lang="en-US" altLang="x-none"/>
              <a:t>Third level</a:t>
            </a:r>
          </a:p>
          <a:p>
            <a:pPr lvl="3"/>
            <a:r>
              <a:rPr lang="en-US" altLang="x-none"/>
              <a:t>Fourth level</a:t>
            </a:r>
          </a:p>
          <a:p>
            <a:pPr lvl="4"/>
            <a:r>
              <a:rPr lang="en-US" altLang="x-none"/>
              <a:t>Fifth level</a:t>
            </a:r>
          </a:p>
        </p:txBody>
      </p:sp>
      <p:pic>
        <p:nvPicPr>
          <p:cNvPr id="10" name="Picture 9"/>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7772400" y="4248150"/>
            <a:ext cx="1154590" cy="736392"/>
          </a:xfrm>
          <a:prstGeom prst="rect">
            <a:avLst/>
          </a:prstGeom>
        </p:spPr>
      </p:pic>
      <p:sp>
        <p:nvSpPr>
          <p:cNvPr id="7" name="Slide Number">
            <a:extLst>
              <a:ext uri="{FF2B5EF4-FFF2-40B4-BE49-F238E27FC236}">
                <a16:creationId xmlns:a16="http://schemas.microsoft.com/office/drawing/2014/main" id="{51D83416-00FF-7E42-B8E5-8A7EE0EDCA91}"/>
              </a:ext>
            </a:extLst>
          </p:cNvPr>
          <p:cNvSpPr txBox="1">
            <a:spLocks noGrp="1"/>
          </p:cNvSpPr>
          <p:nvPr>
            <p:ph type="sldNum" sz="quarter" idx="4"/>
          </p:nvPr>
        </p:nvSpPr>
        <p:spPr>
          <a:xfrm>
            <a:off x="11073918" y="6400413"/>
            <a:ext cx="279883" cy="276999"/>
          </a:xfrm>
          <a:prstGeom prst="rect">
            <a:avLst/>
          </a:prstGeom>
          <a:ln w="12700">
            <a:miter lim="400000"/>
          </a:ln>
        </p:spPr>
        <p:txBody>
          <a:bodyPr wrap="none" lIns="45719" rIns="45719" anchor="ctr">
            <a:spAutoFit/>
          </a:bodyPr>
          <a:lstStyle>
            <a:lvl1pPr algn="r">
              <a:defRPr sz="1200">
                <a:solidFill>
                  <a:srgbClr val="888888"/>
                </a:solidFill>
                <a:latin typeface="Open Sans Light" panose="020B0306030504020204" pitchFamily="34" charset="0"/>
                <a:ea typeface="Open Sans Light" panose="020B0306030504020204" pitchFamily="34" charset="0"/>
                <a:cs typeface="Open Sans Light" panose="020B0306030504020204" pitchFamily="34" charset="0"/>
                <a:sym typeface="Open Sans Regular"/>
              </a:defRPr>
            </a:lvl1pPr>
          </a:lstStyle>
          <a:p>
            <a:fld id="{86CB4B4D-7CA3-9044-876B-883B54F8677D}" type="slidenum">
              <a:rPr lang="en-US" smtClean="0"/>
              <a:pPr/>
              <a:t>‹#›</a:t>
            </a:fld>
            <a:endParaRPr lang="en-US"/>
          </a:p>
        </p:txBody>
      </p:sp>
      <p:sp>
        <p:nvSpPr>
          <p:cNvPr id="8" name="Slide Number">
            <a:extLst>
              <a:ext uri="{FF2B5EF4-FFF2-40B4-BE49-F238E27FC236}">
                <a16:creationId xmlns:a16="http://schemas.microsoft.com/office/drawing/2014/main" id="{ADBF4EFE-C980-B844-B5ED-B8094C71D895}"/>
              </a:ext>
            </a:extLst>
          </p:cNvPr>
          <p:cNvSpPr txBox="1">
            <a:spLocks/>
          </p:cNvSpPr>
          <p:nvPr userDrawn="1"/>
        </p:nvSpPr>
        <p:spPr>
          <a:xfrm>
            <a:off x="11226318" y="6552813"/>
            <a:ext cx="279883" cy="276999"/>
          </a:xfrm>
          <a:prstGeom prst="rect">
            <a:avLst/>
          </a:prstGeom>
          <a:ln w="12700">
            <a:miter lim="400000"/>
          </a:ln>
        </p:spPr>
        <p:txBody>
          <a:bodyPr wrap="none" lIns="45719" rIns="45719" anchor="ctr">
            <a:spAutoFit/>
          </a:bodyPr>
          <a:lstStyle>
            <a:defPPr>
              <a:defRPr lang="en-US"/>
            </a:defPPr>
            <a:lvl1pPr algn="r" rtl="0" eaLnBrk="0" fontAlgn="base" hangingPunct="0">
              <a:spcBef>
                <a:spcPct val="0"/>
              </a:spcBef>
              <a:spcAft>
                <a:spcPct val="0"/>
              </a:spcAft>
              <a:defRPr sz="1200" kern="1200">
                <a:solidFill>
                  <a:srgbClr val="888888"/>
                </a:solidFill>
                <a:latin typeface="Open Sans Light" panose="020B0306030504020204" pitchFamily="34" charset="0"/>
                <a:ea typeface="Open Sans Light" panose="020B0306030504020204" pitchFamily="34" charset="0"/>
                <a:cs typeface="Open Sans Light" panose="020B0306030504020204" pitchFamily="34" charset="0"/>
                <a:sym typeface="Open Sans Regular"/>
              </a:defRPr>
            </a:lvl1pPr>
            <a:lvl2pPr marL="457200" algn="l" rtl="0" eaLnBrk="0" fontAlgn="base" hangingPunct="0">
              <a:spcBef>
                <a:spcPct val="0"/>
              </a:spcBef>
              <a:spcAft>
                <a:spcPct val="0"/>
              </a:spcAft>
              <a:defRPr sz="2400" kern="1200">
                <a:solidFill>
                  <a:schemeClr val="tx1"/>
                </a:solidFill>
                <a:latin typeface="45 Helvetica Light" charset="0"/>
                <a:ea typeface="ＭＳ Ｐゴシック" charset="-128"/>
                <a:cs typeface="+mn-cs"/>
              </a:defRPr>
            </a:lvl2pPr>
            <a:lvl3pPr marL="914400" algn="l" rtl="0" eaLnBrk="0" fontAlgn="base" hangingPunct="0">
              <a:spcBef>
                <a:spcPct val="0"/>
              </a:spcBef>
              <a:spcAft>
                <a:spcPct val="0"/>
              </a:spcAft>
              <a:defRPr sz="2400" kern="1200">
                <a:solidFill>
                  <a:schemeClr val="tx1"/>
                </a:solidFill>
                <a:latin typeface="45 Helvetica Light" charset="0"/>
                <a:ea typeface="ＭＳ Ｐゴシック" charset="-128"/>
                <a:cs typeface="+mn-cs"/>
              </a:defRPr>
            </a:lvl3pPr>
            <a:lvl4pPr marL="1371600" algn="l" rtl="0" eaLnBrk="0" fontAlgn="base" hangingPunct="0">
              <a:spcBef>
                <a:spcPct val="0"/>
              </a:spcBef>
              <a:spcAft>
                <a:spcPct val="0"/>
              </a:spcAft>
              <a:defRPr sz="2400" kern="1200">
                <a:solidFill>
                  <a:schemeClr val="tx1"/>
                </a:solidFill>
                <a:latin typeface="45 Helvetica Light" charset="0"/>
                <a:ea typeface="ＭＳ Ｐゴシック" charset="-128"/>
                <a:cs typeface="+mn-cs"/>
              </a:defRPr>
            </a:lvl4pPr>
            <a:lvl5pPr marL="1828800" algn="l" rtl="0" eaLnBrk="0" fontAlgn="base" hangingPunct="0">
              <a:spcBef>
                <a:spcPct val="0"/>
              </a:spcBef>
              <a:spcAft>
                <a:spcPct val="0"/>
              </a:spcAft>
              <a:defRPr sz="2400" kern="1200">
                <a:solidFill>
                  <a:schemeClr val="tx1"/>
                </a:solidFill>
                <a:latin typeface="45 Helvetica Light" charset="0"/>
                <a:ea typeface="ＭＳ Ｐゴシック" charset="-128"/>
                <a:cs typeface="+mn-cs"/>
              </a:defRPr>
            </a:lvl5pPr>
            <a:lvl6pPr marL="2286000" algn="l" defTabSz="914400" rtl="0" eaLnBrk="1" latinLnBrk="0" hangingPunct="1">
              <a:defRPr sz="2400" kern="1200">
                <a:solidFill>
                  <a:schemeClr val="tx1"/>
                </a:solidFill>
                <a:latin typeface="45 Helvetica Light" charset="0"/>
                <a:ea typeface="ＭＳ Ｐゴシック" charset="-128"/>
                <a:cs typeface="+mn-cs"/>
              </a:defRPr>
            </a:lvl6pPr>
            <a:lvl7pPr marL="2743200" algn="l" defTabSz="914400" rtl="0" eaLnBrk="1" latinLnBrk="0" hangingPunct="1">
              <a:defRPr sz="2400" kern="1200">
                <a:solidFill>
                  <a:schemeClr val="tx1"/>
                </a:solidFill>
                <a:latin typeface="45 Helvetica Light" charset="0"/>
                <a:ea typeface="ＭＳ Ｐゴシック" charset="-128"/>
                <a:cs typeface="+mn-cs"/>
              </a:defRPr>
            </a:lvl7pPr>
            <a:lvl8pPr marL="3200400" algn="l" defTabSz="914400" rtl="0" eaLnBrk="1" latinLnBrk="0" hangingPunct="1">
              <a:defRPr sz="2400" kern="1200">
                <a:solidFill>
                  <a:schemeClr val="tx1"/>
                </a:solidFill>
                <a:latin typeface="45 Helvetica Light" charset="0"/>
                <a:ea typeface="ＭＳ Ｐゴシック" charset="-128"/>
                <a:cs typeface="+mn-cs"/>
              </a:defRPr>
            </a:lvl8pPr>
            <a:lvl9pPr marL="3657600" algn="l" defTabSz="914400" rtl="0" eaLnBrk="1" latinLnBrk="0" hangingPunct="1">
              <a:defRPr sz="2400" kern="1200">
                <a:solidFill>
                  <a:schemeClr val="tx1"/>
                </a:solidFill>
                <a:latin typeface="45 Helvetica Light" charset="0"/>
                <a:ea typeface="ＭＳ Ｐゴシック" charset="-128"/>
                <a:cs typeface="+mn-cs"/>
              </a:defRPr>
            </a:lvl9pPr>
          </a:lstStyle>
          <a:p>
            <a:fld id="{86CB4B4D-7CA3-9044-876B-883B54F8677D}" type="slidenum">
              <a:rPr lang="en-US" smtClean="0"/>
              <a:pPr/>
              <a:t>‹#›</a:t>
            </a:fld>
            <a:endParaRPr lang="en-US"/>
          </a:p>
        </p:txBody>
      </p:sp>
      <p:sp>
        <p:nvSpPr>
          <p:cNvPr id="9" name="Slide Number">
            <a:extLst>
              <a:ext uri="{FF2B5EF4-FFF2-40B4-BE49-F238E27FC236}">
                <a16:creationId xmlns:a16="http://schemas.microsoft.com/office/drawing/2014/main" id="{7BE7423C-EEE2-3F45-8EF7-78515AA765E4}"/>
              </a:ext>
            </a:extLst>
          </p:cNvPr>
          <p:cNvSpPr txBox="1">
            <a:spLocks/>
          </p:cNvSpPr>
          <p:nvPr userDrawn="1"/>
        </p:nvSpPr>
        <p:spPr>
          <a:xfrm>
            <a:off x="11378718" y="6705213"/>
            <a:ext cx="279883" cy="276999"/>
          </a:xfrm>
          <a:prstGeom prst="rect">
            <a:avLst/>
          </a:prstGeom>
          <a:ln w="12700">
            <a:miter lim="400000"/>
          </a:ln>
        </p:spPr>
        <p:txBody>
          <a:bodyPr wrap="none" lIns="45719" rIns="45719" anchor="ctr">
            <a:spAutoFit/>
          </a:bodyPr>
          <a:lstStyle>
            <a:defPPr>
              <a:defRPr lang="en-US"/>
            </a:defPPr>
            <a:lvl1pPr algn="r" rtl="0" eaLnBrk="0" fontAlgn="base" hangingPunct="0">
              <a:spcBef>
                <a:spcPct val="0"/>
              </a:spcBef>
              <a:spcAft>
                <a:spcPct val="0"/>
              </a:spcAft>
              <a:defRPr sz="1200" kern="1200">
                <a:solidFill>
                  <a:srgbClr val="888888"/>
                </a:solidFill>
                <a:latin typeface="Open Sans Light" panose="020B0306030504020204" pitchFamily="34" charset="0"/>
                <a:ea typeface="Open Sans Light" panose="020B0306030504020204" pitchFamily="34" charset="0"/>
                <a:cs typeface="Open Sans Light" panose="020B0306030504020204" pitchFamily="34" charset="0"/>
                <a:sym typeface="Open Sans Regular"/>
              </a:defRPr>
            </a:lvl1pPr>
            <a:lvl2pPr marL="457200" algn="l" rtl="0" eaLnBrk="0" fontAlgn="base" hangingPunct="0">
              <a:spcBef>
                <a:spcPct val="0"/>
              </a:spcBef>
              <a:spcAft>
                <a:spcPct val="0"/>
              </a:spcAft>
              <a:defRPr sz="2400" kern="1200">
                <a:solidFill>
                  <a:schemeClr val="tx1"/>
                </a:solidFill>
                <a:latin typeface="45 Helvetica Light" charset="0"/>
                <a:ea typeface="ＭＳ Ｐゴシック" charset="-128"/>
                <a:cs typeface="+mn-cs"/>
              </a:defRPr>
            </a:lvl2pPr>
            <a:lvl3pPr marL="914400" algn="l" rtl="0" eaLnBrk="0" fontAlgn="base" hangingPunct="0">
              <a:spcBef>
                <a:spcPct val="0"/>
              </a:spcBef>
              <a:spcAft>
                <a:spcPct val="0"/>
              </a:spcAft>
              <a:defRPr sz="2400" kern="1200">
                <a:solidFill>
                  <a:schemeClr val="tx1"/>
                </a:solidFill>
                <a:latin typeface="45 Helvetica Light" charset="0"/>
                <a:ea typeface="ＭＳ Ｐゴシック" charset="-128"/>
                <a:cs typeface="+mn-cs"/>
              </a:defRPr>
            </a:lvl3pPr>
            <a:lvl4pPr marL="1371600" algn="l" rtl="0" eaLnBrk="0" fontAlgn="base" hangingPunct="0">
              <a:spcBef>
                <a:spcPct val="0"/>
              </a:spcBef>
              <a:spcAft>
                <a:spcPct val="0"/>
              </a:spcAft>
              <a:defRPr sz="2400" kern="1200">
                <a:solidFill>
                  <a:schemeClr val="tx1"/>
                </a:solidFill>
                <a:latin typeface="45 Helvetica Light" charset="0"/>
                <a:ea typeface="ＭＳ Ｐゴシック" charset="-128"/>
                <a:cs typeface="+mn-cs"/>
              </a:defRPr>
            </a:lvl4pPr>
            <a:lvl5pPr marL="1828800" algn="l" rtl="0" eaLnBrk="0" fontAlgn="base" hangingPunct="0">
              <a:spcBef>
                <a:spcPct val="0"/>
              </a:spcBef>
              <a:spcAft>
                <a:spcPct val="0"/>
              </a:spcAft>
              <a:defRPr sz="2400" kern="1200">
                <a:solidFill>
                  <a:schemeClr val="tx1"/>
                </a:solidFill>
                <a:latin typeface="45 Helvetica Light" charset="0"/>
                <a:ea typeface="ＭＳ Ｐゴシック" charset="-128"/>
                <a:cs typeface="+mn-cs"/>
              </a:defRPr>
            </a:lvl5pPr>
            <a:lvl6pPr marL="2286000" algn="l" defTabSz="914400" rtl="0" eaLnBrk="1" latinLnBrk="0" hangingPunct="1">
              <a:defRPr sz="2400" kern="1200">
                <a:solidFill>
                  <a:schemeClr val="tx1"/>
                </a:solidFill>
                <a:latin typeface="45 Helvetica Light" charset="0"/>
                <a:ea typeface="ＭＳ Ｐゴシック" charset="-128"/>
                <a:cs typeface="+mn-cs"/>
              </a:defRPr>
            </a:lvl6pPr>
            <a:lvl7pPr marL="2743200" algn="l" defTabSz="914400" rtl="0" eaLnBrk="1" latinLnBrk="0" hangingPunct="1">
              <a:defRPr sz="2400" kern="1200">
                <a:solidFill>
                  <a:schemeClr val="tx1"/>
                </a:solidFill>
                <a:latin typeface="45 Helvetica Light" charset="0"/>
                <a:ea typeface="ＭＳ Ｐゴシック" charset="-128"/>
                <a:cs typeface="+mn-cs"/>
              </a:defRPr>
            </a:lvl7pPr>
            <a:lvl8pPr marL="3200400" algn="l" defTabSz="914400" rtl="0" eaLnBrk="1" latinLnBrk="0" hangingPunct="1">
              <a:defRPr sz="2400" kern="1200">
                <a:solidFill>
                  <a:schemeClr val="tx1"/>
                </a:solidFill>
                <a:latin typeface="45 Helvetica Light" charset="0"/>
                <a:ea typeface="ＭＳ Ｐゴシック" charset="-128"/>
                <a:cs typeface="+mn-cs"/>
              </a:defRPr>
            </a:lvl8pPr>
            <a:lvl9pPr marL="3657600" algn="l" defTabSz="914400" rtl="0" eaLnBrk="1" latinLnBrk="0" hangingPunct="1">
              <a:defRPr sz="2400" kern="1200">
                <a:solidFill>
                  <a:schemeClr val="tx1"/>
                </a:solidFill>
                <a:latin typeface="45 Helvetica Light" charset="0"/>
                <a:ea typeface="ＭＳ Ｐゴシック" charset="-128"/>
                <a:cs typeface="+mn-cs"/>
              </a:defRPr>
            </a:lvl9pPr>
          </a:lstStyle>
          <a:p>
            <a:fld id="{86CB4B4D-7CA3-9044-876B-883B54F8677D}" type="slidenum">
              <a:rPr lang="en-US" smtClean="0"/>
              <a:pPr/>
              <a:t>‹#›</a:t>
            </a:fld>
            <a:endParaRPr lang="en-US"/>
          </a:p>
        </p:txBody>
      </p:sp>
      <p:sp>
        <p:nvSpPr>
          <p:cNvPr id="11" name="Slide Number">
            <a:extLst>
              <a:ext uri="{FF2B5EF4-FFF2-40B4-BE49-F238E27FC236}">
                <a16:creationId xmlns:a16="http://schemas.microsoft.com/office/drawing/2014/main" id="{4C78D2C9-EC69-C447-A43E-74428D9672F5}"/>
              </a:ext>
            </a:extLst>
          </p:cNvPr>
          <p:cNvSpPr txBox="1">
            <a:spLocks/>
          </p:cNvSpPr>
          <p:nvPr userDrawn="1"/>
        </p:nvSpPr>
        <p:spPr>
          <a:xfrm>
            <a:off x="11531118" y="6857613"/>
            <a:ext cx="279883" cy="276999"/>
          </a:xfrm>
          <a:prstGeom prst="rect">
            <a:avLst/>
          </a:prstGeom>
          <a:ln w="12700">
            <a:miter lim="400000"/>
          </a:ln>
        </p:spPr>
        <p:txBody>
          <a:bodyPr wrap="none" lIns="45719" rIns="45719" anchor="ctr">
            <a:spAutoFit/>
          </a:bodyPr>
          <a:lstStyle>
            <a:defPPr>
              <a:defRPr lang="en-US"/>
            </a:defPPr>
            <a:lvl1pPr algn="r" rtl="0" eaLnBrk="0" fontAlgn="base" hangingPunct="0">
              <a:spcBef>
                <a:spcPct val="0"/>
              </a:spcBef>
              <a:spcAft>
                <a:spcPct val="0"/>
              </a:spcAft>
              <a:defRPr sz="1200" kern="1200">
                <a:solidFill>
                  <a:srgbClr val="888888"/>
                </a:solidFill>
                <a:latin typeface="Open Sans Light" panose="020B0306030504020204" pitchFamily="34" charset="0"/>
                <a:ea typeface="Open Sans Light" panose="020B0306030504020204" pitchFamily="34" charset="0"/>
                <a:cs typeface="Open Sans Light" panose="020B0306030504020204" pitchFamily="34" charset="0"/>
                <a:sym typeface="Open Sans Regular"/>
              </a:defRPr>
            </a:lvl1pPr>
            <a:lvl2pPr marL="457200" algn="l" rtl="0" eaLnBrk="0" fontAlgn="base" hangingPunct="0">
              <a:spcBef>
                <a:spcPct val="0"/>
              </a:spcBef>
              <a:spcAft>
                <a:spcPct val="0"/>
              </a:spcAft>
              <a:defRPr sz="2400" kern="1200">
                <a:solidFill>
                  <a:schemeClr val="tx1"/>
                </a:solidFill>
                <a:latin typeface="45 Helvetica Light" charset="0"/>
                <a:ea typeface="ＭＳ Ｐゴシック" charset="-128"/>
                <a:cs typeface="+mn-cs"/>
              </a:defRPr>
            </a:lvl2pPr>
            <a:lvl3pPr marL="914400" algn="l" rtl="0" eaLnBrk="0" fontAlgn="base" hangingPunct="0">
              <a:spcBef>
                <a:spcPct val="0"/>
              </a:spcBef>
              <a:spcAft>
                <a:spcPct val="0"/>
              </a:spcAft>
              <a:defRPr sz="2400" kern="1200">
                <a:solidFill>
                  <a:schemeClr val="tx1"/>
                </a:solidFill>
                <a:latin typeface="45 Helvetica Light" charset="0"/>
                <a:ea typeface="ＭＳ Ｐゴシック" charset="-128"/>
                <a:cs typeface="+mn-cs"/>
              </a:defRPr>
            </a:lvl3pPr>
            <a:lvl4pPr marL="1371600" algn="l" rtl="0" eaLnBrk="0" fontAlgn="base" hangingPunct="0">
              <a:spcBef>
                <a:spcPct val="0"/>
              </a:spcBef>
              <a:spcAft>
                <a:spcPct val="0"/>
              </a:spcAft>
              <a:defRPr sz="2400" kern="1200">
                <a:solidFill>
                  <a:schemeClr val="tx1"/>
                </a:solidFill>
                <a:latin typeface="45 Helvetica Light" charset="0"/>
                <a:ea typeface="ＭＳ Ｐゴシック" charset="-128"/>
                <a:cs typeface="+mn-cs"/>
              </a:defRPr>
            </a:lvl4pPr>
            <a:lvl5pPr marL="1828800" algn="l" rtl="0" eaLnBrk="0" fontAlgn="base" hangingPunct="0">
              <a:spcBef>
                <a:spcPct val="0"/>
              </a:spcBef>
              <a:spcAft>
                <a:spcPct val="0"/>
              </a:spcAft>
              <a:defRPr sz="2400" kern="1200">
                <a:solidFill>
                  <a:schemeClr val="tx1"/>
                </a:solidFill>
                <a:latin typeface="45 Helvetica Light" charset="0"/>
                <a:ea typeface="ＭＳ Ｐゴシック" charset="-128"/>
                <a:cs typeface="+mn-cs"/>
              </a:defRPr>
            </a:lvl5pPr>
            <a:lvl6pPr marL="2286000" algn="l" defTabSz="914400" rtl="0" eaLnBrk="1" latinLnBrk="0" hangingPunct="1">
              <a:defRPr sz="2400" kern="1200">
                <a:solidFill>
                  <a:schemeClr val="tx1"/>
                </a:solidFill>
                <a:latin typeface="45 Helvetica Light" charset="0"/>
                <a:ea typeface="ＭＳ Ｐゴシック" charset="-128"/>
                <a:cs typeface="+mn-cs"/>
              </a:defRPr>
            </a:lvl6pPr>
            <a:lvl7pPr marL="2743200" algn="l" defTabSz="914400" rtl="0" eaLnBrk="1" latinLnBrk="0" hangingPunct="1">
              <a:defRPr sz="2400" kern="1200">
                <a:solidFill>
                  <a:schemeClr val="tx1"/>
                </a:solidFill>
                <a:latin typeface="45 Helvetica Light" charset="0"/>
                <a:ea typeface="ＭＳ Ｐゴシック" charset="-128"/>
                <a:cs typeface="+mn-cs"/>
              </a:defRPr>
            </a:lvl7pPr>
            <a:lvl8pPr marL="3200400" algn="l" defTabSz="914400" rtl="0" eaLnBrk="1" latinLnBrk="0" hangingPunct="1">
              <a:defRPr sz="2400" kern="1200">
                <a:solidFill>
                  <a:schemeClr val="tx1"/>
                </a:solidFill>
                <a:latin typeface="45 Helvetica Light" charset="0"/>
                <a:ea typeface="ＭＳ Ｐゴシック" charset="-128"/>
                <a:cs typeface="+mn-cs"/>
              </a:defRPr>
            </a:lvl8pPr>
            <a:lvl9pPr marL="3657600" algn="l" defTabSz="914400" rtl="0" eaLnBrk="1" latinLnBrk="0" hangingPunct="1">
              <a:defRPr sz="2400" kern="1200">
                <a:solidFill>
                  <a:schemeClr val="tx1"/>
                </a:solidFill>
                <a:latin typeface="45 Helvetica Light" charset="0"/>
                <a:ea typeface="ＭＳ Ｐゴシック" charset="-128"/>
                <a:cs typeface="+mn-cs"/>
              </a:defRPr>
            </a:lvl9pPr>
          </a:lstStyle>
          <a:p>
            <a:fld id="{86CB4B4D-7CA3-9044-876B-883B54F8677D}" type="slidenum">
              <a:rPr lang="en-US" smtClean="0"/>
              <a:pPr/>
              <a:t>‹#›</a:t>
            </a:fld>
            <a:endParaRPr lang="en-US"/>
          </a:p>
        </p:txBody>
      </p:sp>
      <p:sp>
        <p:nvSpPr>
          <p:cNvPr id="3" name="TextBox 2">
            <a:extLst>
              <a:ext uri="{FF2B5EF4-FFF2-40B4-BE49-F238E27FC236}">
                <a16:creationId xmlns:a16="http://schemas.microsoft.com/office/drawing/2014/main" id="{AD71E7F3-AD6C-224E-BD90-D1A35CEDCAE6}"/>
              </a:ext>
            </a:extLst>
          </p:cNvPr>
          <p:cNvSpPr txBox="1"/>
          <p:nvPr userDrawn="1"/>
        </p:nvSpPr>
        <p:spPr>
          <a:xfrm>
            <a:off x="8534400" y="100340"/>
            <a:ext cx="506890" cy="261610"/>
          </a:xfrm>
          <a:prstGeom prst="rect">
            <a:avLst/>
          </a:prstGeom>
          <a:noFill/>
        </p:spPr>
        <p:txBody>
          <a:bodyPr wrap="square" rtlCol="0">
            <a:spAutoFit/>
          </a:bodyPr>
          <a:lstStyle/>
          <a:p>
            <a:pPr algn="r"/>
            <a:fld id="{86CB4B4D-7CA3-9044-876B-883B54F8677D}" type="slidenum">
              <a:rPr lang="en-US" sz="1100" smtClean="0">
                <a:solidFill>
                  <a:schemeClr val="tx1">
                    <a:lumMod val="50000"/>
                    <a:lumOff val="50000"/>
                  </a:schemeClr>
                </a:solidFill>
              </a:rPr>
              <a:pPr algn="r"/>
              <a:t>‹#›</a:t>
            </a:fld>
            <a:endParaRPr lang="en-US" sz="1100">
              <a:solidFill>
                <a:schemeClr val="tx1">
                  <a:lumMod val="50000"/>
                  <a:lumOff val="50000"/>
                </a:schemeClr>
              </a:solidFill>
            </a:endParaRPr>
          </a:p>
        </p:txBody>
      </p:sp>
    </p:spTree>
  </p:cSld>
  <p:clrMap bg1="lt1" tx1="dk1" bg2="lt2" tx2="dk2" accent1="accent1" accent2="accent2" accent3="accent3" accent4="accent4" accent5="accent5" accent6="accent6" hlink="hlink" folHlink="folHlink"/>
  <p:sldLayoutIdLst>
    <p:sldLayoutId id="2147483825" r:id="rId1"/>
    <p:sldLayoutId id="2147483819" r:id="rId2"/>
    <p:sldLayoutId id="2147483820" r:id="rId3"/>
    <p:sldLayoutId id="2147483821" r:id="rId4"/>
    <p:sldLayoutId id="2147483822" r:id="rId5"/>
    <p:sldLayoutId id="2147483823" r:id="rId6"/>
    <p:sldLayoutId id="2147483824" r:id="rId7"/>
  </p:sldLayoutIdLst>
  <p:hf hdr="0" ftr="0" dt="0"/>
  <p:txStyles>
    <p:titleStyle>
      <a:lvl1pPr algn="l" rtl="0" eaLnBrk="1" fontAlgn="base" hangingPunct="1">
        <a:spcBef>
          <a:spcPct val="0"/>
        </a:spcBef>
        <a:spcAft>
          <a:spcPct val="0"/>
        </a:spcAft>
        <a:defRPr sz="2400" b="1">
          <a:solidFill>
            <a:schemeClr val="tx1"/>
          </a:solidFill>
          <a:latin typeface="Open Sans" charset="0"/>
          <a:ea typeface="Open Sans" charset="0"/>
          <a:cs typeface="Open Sans" charset="0"/>
        </a:defRPr>
      </a:lvl1pPr>
      <a:lvl2pPr algn="l" rtl="0" eaLnBrk="1" fontAlgn="base" hangingPunct="1">
        <a:spcBef>
          <a:spcPct val="0"/>
        </a:spcBef>
        <a:spcAft>
          <a:spcPct val="0"/>
        </a:spcAft>
        <a:defRPr sz="2400" b="1">
          <a:solidFill>
            <a:schemeClr val="tx1"/>
          </a:solidFill>
          <a:latin typeface="Open Sans" charset="0"/>
          <a:ea typeface="Open Sans" charset="0"/>
          <a:cs typeface="Open Sans" charset="0"/>
        </a:defRPr>
      </a:lvl2pPr>
      <a:lvl3pPr algn="l" rtl="0" eaLnBrk="1" fontAlgn="base" hangingPunct="1">
        <a:spcBef>
          <a:spcPct val="0"/>
        </a:spcBef>
        <a:spcAft>
          <a:spcPct val="0"/>
        </a:spcAft>
        <a:defRPr sz="2400" b="1">
          <a:solidFill>
            <a:schemeClr val="tx1"/>
          </a:solidFill>
          <a:latin typeface="Open Sans" charset="0"/>
          <a:ea typeface="Open Sans" charset="0"/>
          <a:cs typeface="Open Sans" charset="0"/>
        </a:defRPr>
      </a:lvl3pPr>
      <a:lvl4pPr algn="l" rtl="0" eaLnBrk="1" fontAlgn="base" hangingPunct="1">
        <a:spcBef>
          <a:spcPct val="0"/>
        </a:spcBef>
        <a:spcAft>
          <a:spcPct val="0"/>
        </a:spcAft>
        <a:defRPr sz="2400" b="1">
          <a:solidFill>
            <a:schemeClr val="tx1"/>
          </a:solidFill>
          <a:latin typeface="Open Sans" charset="0"/>
          <a:ea typeface="Open Sans" charset="0"/>
          <a:cs typeface="Open Sans" charset="0"/>
        </a:defRPr>
      </a:lvl4pPr>
      <a:lvl5pPr algn="l" rtl="0" eaLnBrk="1" fontAlgn="base" hangingPunct="1">
        <a:spcBef>
          <a:spcPct val="0"/>
        </a:spcBef>
        <a:spcAft>
          <a:spcPct val="0"/>
        </a:spcAft>
        <a:defRPr sz="2400" b="1">
          <a:solidFill>
            <a:schemeClr val="tx1"/>
          </a:solidFill>
          <a:latin typeface="Open Sans" charset="0"/>
          <a:ea typeface="Open Sans" charset="0"/>
          <a:cs typeface="Open Sans" charset="0"/>
        </a:defRPr>
      </a:lvl5pPr>
      <a:lvl6pPr marL="457200" algn="l" rtl="0" eaLnBrk="1" fontAlgn="base" hangingPunct="1">
        <a:spcBef>
          <a:spcPct val="0"/>
        </a:spcBef>
        <a:spcAft>
          <a:spcPct val="0"/>
        </a:spcAft>
        <a:defRPr sz="4200">
          <a:solidFill>
            <a:schemeClr val="tx2"/>
          </a:solidFill>
          <a:latin typeface="Times" pitchFamily="-110" charset="0"/>
          <a:ea typeface="Osaka" pitchFamily="-110" charset="-128"/>
          <a:cs typeface="Osaka" pitchFamily="-110" charset="-128"/>
        </a:defRPr>
      </a:lvl6pPr>
      <a:lvl7pPr marL="914400" algn="l" rtl="0" eaLnBrk="1" fontAlgn="base" hangingPunct="1">
        <a:spcBef>
          <a:spcPct val="0"/>
        </a:spcBef>
        <a:spcAft>
          <a:spcPct val="0"/>
        </a:spcAft>
        <a:defRPr sz="4200">
          <a:solidFill>
            <a:schemeClr val="tx2"/>
          </a:solidFill>
          <a:latin typeface="Times" pitchFamily="-110" charset="0"/>
          <a:ea typeface="Osaka" pitchFamily="-110" charset="-128"/>
          <a:cs typeface="Osaka" pitchFamily="-110" charset="-128"/>
        </a:defRPr>
      </a:lvl7pPr>
      <a:lvl8pPr marL="1371600" algn="l" rtl="0" eaLnBrk="1" fontAlgn="base" hangingPunct="1">
        <a:spcBef>
          <a:spcPct val="0"/>
        </a:spcBef>
        <a:spcAft>
          <a:spcPct val="0"/>
        </a:spcAft>
        <a:defRPr sz="4200">
          <a:solidFill>
            <a:schemeClr val="tx2"/>
          </a:solidFill>
          <a:latin typeface="Times" pitchFamily="-110" charset="0"/>
          <a:ea typeface="Osaka" pitchFamily="-110" charset="-128"/>
          <a:cs typeface="Osaka" pitchFamily="-110" charset="-128"/>
        </a:defRPr>
      </a:lvl8pPr>
      <a:lvl9pPr marL="1828800" algn="l" rtl="0" eaLnBrk="1" fontAlgn="base" hangingPunct="1">
        <a:spcBef>
          <a:spcPct val="0"/>
        </a:spcBef>
        <a:spcAft>
          <a:spcPct val="0"/>
        </a:spcAft>
        <a:defRPr sz="4200">
          <a:solidFill>
            <a:schemeClr val="tx2"/>
          </a:solidFill>
          <a:latin typeface="Times" pitchFamily="-110" charset="0"/>
          <a:ea typeface="Osaka" pitchFamily="-110" charset="-128"/>
          <a:cs typeface="Osaka" pitchFamily="-110" charset="-128"/>
        </a:defRPr>
      </a:lvl9pPr>
    </p:titleStyle>
    <p:bodyStyle>
      <a:lvl1pPr marL="6350" indent="-6350" algn="l" rtl="0" eaLnBrk="1" fontAlgn="base" hangingPunct="1">
        <a:spcBef>
          <a:spcPts val="600"/>
        </a:spcBef>
        <a:spcAft>
          <a:spcPct val="0"/>
        </a:spcAft>
        <a:defRPr sz="1400">
          <a:solidFill>
            <a:schemeClr val="tx1"/>
          </a:solidFill>
          <a:latin typeface="Open Sans" charset="0"/>
          <a:ea typeface="Open Sans" charset="0"/>
          <a:cs typeface="Open Sans" charset="0"/>
        </a:defRPr>
      </a:lvl1pPr>
      <a:lvl2pPr marL="742950" indent="-285750" algn="l" rtl="0" eaLnBrk="1" fontAlgn="base" hangingPunct="1">
        <a:spcBef>
          <a:spcPts val="600"/>
        </a:spcBef>
        <a:spcAft>
          <a:spcPct val="0"/>
        </a:spcAft>
        <a:buSzPct val="110000"/>
        <a:buFont typeface="Arial" charset="0"/>
        <a:buChar char="•"/>
        <a:defRPr sz="1400">
          <a:solidFill>
            <a:schemeClr val="tx1"/>
          </a:solidFill>
          <a:latin typeface="Open Sans" charset="0"/>
          <a:ea typeface="Open Sans" charset="0"/>
          <a:cs typeface="Open Sans" charset="0"/>
        </a:defRPr>
      </a:lvl2pPr>
      <a:lvl3pPr marL="1200150" indent="-285750" algn="l" rtl="0" eaLnBrk="1" fontAlgn="base" hangingPunct="1">
        <a:spcBef>
          <a:spcPts val="600"/>
        </a:spcBef>
        <a:spcAft>
          <a:spcPct val="0"/>
        </a:spcAft>
        <a:buSzPct val="110000"/>
        <a:buFont typeface=".AppleSystemUIFont" charset="-120"/>
        <a:buChar char="–"/>
        <a:defRPr sz="1400" i="1">
          <a:solidFill>
            <a:schemeClr val="tx1"/>
          </a:solidFill>
          <a:latin typeface="Open Sans" charset="0"/>
          <a:ea typeface="Open Sans" charset="0"/>
          <a:cs typeface="Open Sans" charset="0"/>
        </a:defRPr>
      </a:lvl3pPr>
      <a:lvl4pPr marL="1657350" indent="-285750" algn="l" rtl="0" eaLnBrk="1" fontAlgn="base" hangingPunct="1">
        <a:spcBef>
          <a:spcPts val="600"/>
        </a:spcBef>
        <a:spcAft>
          <a:spcPct val="0"/>
        </a:spcAft>
        <a:buSzPct val="110000"/>
        <a:buFont typeface="Arial" charset="0"/>
        <a:buChar char="•"/>
        <a:defRPr sz="1400">
          <a:solidFill>
            <a:schemeClr val="tx1"/>
          </a:solidFill>
          <a:latin typeface="Open Sans" charset="0"/>
          <a:ea typeface="Open Sans" charset="0"/>
          <a:cs typeface="Open Sans" charset="0"/>
        </a:defRPr>
      </a:lvl4pPr>
      <a:lvl5pPr marL="2057400" indent="-228600" algn="l" rtl="0" eaLnBrk="1" fontAlgn="base" hangingPunct="1">
        <a:spcBef>
          <a:spcPts val="600"/>
        </a:spcBef>
        <a:spcAft>
          <a:spcPct val="0"/>
        </a:spcAft>
        <a:buSzPct val="110000"/>
        <a:buFont typeface=".AppleSystemUIFont" charset="-120"/>
        <a:buChar char="–"/>
        <a:defRPr sz="1400" i="1">
          <a:solidFill>
            <a:schemeClr val="tx1"/>
          </a:solidFill>
          <a:latin typeface="Open Sans" charset="0"/>
          <a:ea typeface="Open Sans" charset="0"/>
          <a:cs typeface="Open Sans" charset="0"/>
        </a:defRPr>
      </a:lvl5pPr>
      <a:lvl6pPr marL="2514600" indent="-228600" algn="l" rtl="0" eaLnBrk="1" fontAlgn="base" hangingPunct="1">
        <a:spcBef>
          <a:spcPct val="20000"/>
        </a:spcBef>
        <a:spcAft>
          <a:spcPct val="0"/>
        </a:spcAft>
        <a:buChar char="»"/>
        <a:defRPr sz="2000">
          <a:solidFill>
            <a:schemeClr val="tx1"/>
          </a:solidFill>
          <a:latin typeface="Arial" pitchFamily="-110" charset="0"/>
          <a:ea typeface="+mn-ea"/>
          <a:cs typeface="+mn-cs"/>
        </a:defRPr>
      </a:lvl6pPr>
      <a:lvl7pPr marL="2971800" indent="-228600" algn="l" rtl="0" eaLnBrk="1" fontAlgn="base" hangingPunct="1">
        <a:spcBef>
          <a:spcPct val="20000"/>
        </a:spcBef>
        <a:spcAft>
          <a:spcPct val="0"/>
        </a:spcAft>
        <a:buChar char="»"/>
        <a:defRPr sz="2000">
          <a:solidFill>
            <a:schemeClr val="tx1"/>
          </a:solidFill>
          <a:latin typeface="Arial" pitchFamily="-110" charset="0"/>
          <a:ea typeface="+mn-ea"/>
          <a:cs typeface="+mn-cs"/>
        </a:defRPr>
      </a:lvl7pPr>
      <a:lvl8pPr marL="3429000" indent="-228600" algn="l" rtl="0" eaLnBrk="1" fontAlgn="base" hangingPunct="1">
        <a:spcBef>
          <a:spcPct val="20000"/>
        </a:spcBef>
        <a:spcAft>
          <a:spcPct val="0"/>
        </a:spcAft>
        <a:buChar char="»"/>
        <a:defRPr sz="2000">
          <a:solidFill>
            <a:schemeClr val="tx1"/>
          </a:solidFill>
          <a:latin typeface="Arial" pitchFamily="-110" charset="0"/>
          <a:ea typeface="+mn-ea"/>
          <a:cs typeface="+mn-cs"/>
        </a:defRPr>
      </a:lvl8pPr>
      <a:lvl9pPr marL="3886200" indent="-228600" algn="l" rtl="0" eaLnBrk="1" fontAlgn="base" hangingPunct="1">
        <a:spcBef>
          <a:spcPct val="20000"/>
        </a:spcBef>
        <a:spcAft>
          <a:spcPct val="0"/>
        </a:spcAft>
        <a:buChar char="»"/>
        <a:defRPr sz="2000">
          <a:solidFill>
            <a:schemeClr val="tx1"/>
          </a:solidFill>
          <a:latin typeface="Arial" pitchFamily="-110" charset="0"/>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4.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5.xml.rels><?xml version="1.0" encoding="UTF-8" standalone="yes"?>
<Relationships xmlns="http://schemas.openxmlformats.org/package/2006/relationships"><Relationship Id="rId8" Type="http://schemas.openxmlformats.org/officeDocument/2006/relationships/diagramLayout" Target="../diagrams/layout9.xml"/><Relationship Id="rId3" Type="http://schemas.openxmlformats.org/officeDocument/2006/relationships/diagramLayout" Target="../diagrams/layout8.xml"/><Relationship Id="rId7" Type="http://schemas.openxmlformats.org/officeDocument/2006/relationships/diagramData" Target="../diagrams/data9.xml"/><Relationship Id="rId2" Type="http://schemas.openxmlformats.org/officeDocument/2006/relationships/diagramData" Target="../diagrams/data8.xml"/><Relationship Id="rId1" Type="http://schemas.openxmlformats.org/officeDocument/2006/relationships/slideLayout" Target="../slideLayouts/slideLayout4.xml"/><Relationship Id="rId6" Type="http://schemas.microsoft.com/office/2007/relationships/diagramDrawing" Target="../diagrams/drawing8.xml"/><Relationship Id="rId11" Type="http://schemas.microsoft.com/office/2007/relationships/diagramDrawing" Target="../diagrams/drawing9.xml"/><Relationship Id="rId5" Type="http://schemas.openxmlformats.org/officeDocument/2006/relationships/diagramColors" Target="../diagrams/colors8.xml"/><Relationship Id="rId10" Type="http://schemas.openxmlformats.org/officeDocument/2006/relationships/diagramColors" Target="../diagrams/colors9.xml"/><Relationship Id="rId4" Type="http://schemas.openxmlformats.org/officeDocument/2006/relationships/diagramQuickStyle" Target="../diagrams/quickStyle8.xml"/><Relationship Id="rId9" Type="http://schemas.openxmlformats.org/officeDocument/2006/relationships/diagramQuickStyle" Target="../diagrams/quickStyle9.xml"/></Relationships>
</file>

<file path=ppt/slides/_rels/slide1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3.xml"/><Relationship Id="rId4" Type="http://schemas.openxmlformats.org/officeDocument/2006/relationships/image" Target="../media/image6.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8" Type="http://schemas.openxmlformats.org/officeDocument/2006/relationships/diagramLayout" Target="../diagrams/layout3.xml"/><Relationship Id="rId3" Type="http://schemas.openxmlformats.org/officeDocument/2006/relationships/diagramLayout" Target="../diagrams/layout2.xml"/><Relationship Id="rId7" Type="http://schemas.openxmlformats.org/officeDocument/2006/relationships/diagramData" Target="../diagrams/data3.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11" Type="http://schemas.microsoft.com/office/2007/relationships/diagramDrawing" Target="../diagrams/drawing3.xml"/><Relationship Id="rId5" Type="http://schemas.openxmlformats.org/officeDocument/2006/relationships/diagramColors" Target="../diagrams/colors2.xml"/><Relationship Id="rId10" Type="http://schemas.openxmlformats.org/officeDocument/2006/relationships/diagramColors" Target="../diagrams/colors3.xml"/><Relationship Id="rId4" Type="http://schemas.openxmlformats.org/officeDocument/2006/relationships/diagramQuickStyle" Target="../diagrams/quickStyle2.xml"/><Relationship Id="rId9"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7.jpeg"/><Relationship Id="rId1" Type="http://schemas.openxmlformats.org/officeDocument/2006/relationships/slideLayout" Target="../slideLayouts/slideLayout3.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3.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4.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21" name="Straight Connector 11"/>
          <p:cNvCxnSpPr>
            <a:cxnSpLocks noChangeShapeType="1"/>
          </p:cNvCxnSpPr>
          <p:nvPr/>
        </p:nvCxnSpPr>
        <p:spPr bwMode="auto">
          <a:xfrm flipV="1">
            <a:off x="1744807" y="3486150"/>
            <a:ext cx="5650922" cy="8659"/>
          </a:xfrm>
          <a:prstGeom prst="line">
            <a:avLst/>
          </a:prstGeom>
          <a:noFill/>
          <a:ln w="9525">
            <a:solidFill>
              <a:srgbClr val="FFFFFF"/>
            </a:solidFill>
            <a:round/>
            <a:headEnd/>
            <a:tailEnd/>
          </a:ln>
          <a:extLst>
            <a:ext uri="{909E8E84-426E-40DD-AFC4-6F175D3DCCD1}">
              <a14:hiddenFill xmlns:a14="http://schemas.microsoft.com/office/drawing/2010/main">
                <a:noFill/>
              </a14:hiddenFill>
            </a:ext>
          </a:extLst>
        </p:spPr>
      </p:cxnSp>
      <p:sp>
        <p:nvSpPr>
          <p:cNvPr id="5122" name="Text Placeholder 14"/>
          <p:cNvSpPr txBox="1">
            <a:spLocks/>
          </p:cNvSpPr>
          <p:nvPr/>
        </p:nvSpPr>
        <p:spPr bwMode="auto">
          <a:xfrm>
            <a:off x="1981478" y="2104538"/>
            <a:ext cx="5181600" cy="933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t"/>
          <a:lstStyle>
            <a:lvl1pPr marL="3175" indent="-3175">
              <a:spcBef>
                <a:spcPts val="600"/>
              </a:spcBef>
              <a:defRPr sz="1400">
                <a:solidFill>
                  <a:schemeClr val="tx1"/>
                </a:solidFill>
                <a:latin typeface="Open Sans" charset="0"/>
                <a:ea typeface="Open Sans" charset="0"/>
                <a:cs typeface="Open Sans" charset="0"/>
              </a:defRPr>
            </a:lvl1pPr>
            <a:lvl2pPr marL="742950" indent="-285750">
              <a:spcBef>
                <a:spcPts val="600"/>
              </a:spcBef>
              <a:buSzPct val="110000"/>
              <a:buFont typeface="Arial" charset="0"/>
              <a:buChar char="•"/>
              <a:defRPr sz="1400">
                <a:solidFill>
                  <a:schemeClr val="tx1"/>
                </a:solidFill>
                <a:latin typeface="Open Sans" charset="0"/>
                <a:ea typeface="Open Sans" charset="0"/>
                <a:cs typeface="Open Sans" charset="0"/>
              </a:defRPr>
            </a:lvl2pPr>
            <a:lvl3pPr marL="1143000" indent="-228600">
              <a:spcBef>
                <a:spcPts val="600"/>
              </a:spcBef>
              <a:buSzPct val="110000"/>
              <a:buFont typeface=".AppleSystemUIFont" charset="-120"/>
              <a:buChar char="–"/>
              <a:defRPr sz="1400" i="1">
                <a:solidFill>
                  <a:schemeClr val="tx1"/>
                </a:solidFill>
                <a:latin typeface="Open Sans" charset="0"/>
                <a:ea typeface="Open Sans" charset="0"/>
                <a:cs typeface="Open Sans" charset="0"/>
              </a:defRPr>
            </a:lvl3pPr>
            <a:lvl4pPr marL="1600200" indent="-228600">
              <a:spcBef>
                <a:spcPts val="600"/>
              </a:spcBef>
              <a:buSzPct val="110000"/>
              <a:buFont typeface="Arial" charset="0"/>
              <a:buChar char="•"/>
              <a:defRPr sz="1400">
                <a:solidFill>
                  <a:schemeClr val="tx1"/>
                </a:solidFill>
                <a:latin typeface="Open Sans" charset="0"/>
                <a:ea typeface="Open Sans" charset="0"/>
                <a:cs typeface="Open Sans" charset="0"/>
              </a:defRPr>
            </a:lvl4pPr>
            <a:lvl5pPr marL="2057400" indent="-228600">
              <a:spcBef>
                <a:spcPts val="600"/>
              </a:spcBef>
              <a:buSzPct val="110000"/>
              <a:buFont typeface=".AppleSystemUIFont" charset="-120"/>
              <a:buChar char="–"/>
              <a:defRPr sz="1400" i="1">
                <a:solidFill>
                  <a:schemeClr val="tx1"/>
                </a:solidFill>
                <a:latin typeface="Open Sans" charset="0"/>
                <a:ea typeface="Open Sans" charset="0"/>
                <a:cs typeface="Open Sans" charset="0"/>
              </a:defRPr>
            </a:lvl5pPr>
            <a:lvl6pPr marL="2514600" indent="-228600" fontAlgn="base">
              <a:spcBef>
                <a:spcPts val="600"/>
              </a:spcBef>
              <a:spcAft>
                <a:spcPct val="0"/>
              </a:spcAft>
              <a:buSzPct val="110000"/>
              <a:buFont typeface=".AppleSystemUIFont" charset="-120"/>
              <a:buChar char="–"/>
              <a:defRPr sz="1400" i="1">
                <a:solidFill>
                  <a:schemeClr val="tx1"/>
                </a:solidFill>
                <a:latin typeface="Open Sans" charset="0"/>
                <a:ea typeface="Open Sans" charset="0"/>
                <a:cs typeface="Open Sans" charset="0"/>
              </a:defRPr>
            </a:lvl6pPr>
            <a:lvl7pPr marL="2971800" indent="-228600" fontAlgn="base">
              <a:spcBef>
                <a:spcPts val="600"/>
              </a:spcBef>
              <a:spcAft>
                <a:spcPct val="0"/>
              </a:spcAft>
              <a:buSzPct val="110000"/>
              <a:buFont typeface=".AppleSystemUIFont" charset="-120"/>
              <a:buChar char="–"/>
              <a:defRPr sz="1400" i="1">
                <a:solidFill>
                  <a:schemeClr val="tx1"/>
                </a:solidFill>
                <a:latin typeface="Open Sans" charset="0"/>
                <a:ea typeface="Open Sans" charset="0"/>
                <a:cs typeface="Open Sans" charset="0"/>
              </a:defRPr>
            </a:lvl7pPr>
            <a:lvl8pPr marL="3429000" indent="-228600" fontAlgn="base">
              <a:spcBef>
                <a:spcPts val="600"/>
              </a:spcBef>
              <a:spcAft>
                <a:spcPct val="0"/>
              </a:spcAft>
              <a:buSzPct val="110000"/>
              <a:buFont typeface=".AppleSystemUIFont" charset="-120"/>
              <a:buChar char="–"/>
              <a:defRPr sz="1400" i="1">
                <a:solidFill>
                  <a:schemeClr val="tx1"/>
                </a:solidFill>
                <a:latin typeface="Open Sans" charset="0"/>
                <a:ea typeface="Open Sans" charset="0"/>
                <a:cs typeface="Open Sans" charset="0"/>
              </a:defRPr>
            </a:lvl8pPr>
            <a:lvl9pPr marL="3886200" indent="-228600" fontAlgn="base">
              <a:spcBef>
                <a:spcPts val="600"/>
              </a:spcBef>
              <a:spcAft>
                <a:spcPct val="0"/>
              </a:spcAft>
              <a:buSzPct val="110000"/>
              <a:buFont typeface=".AppleSystemUIFont" charset="-120"/>
              <a:buChar char="–"/>
              <a:defRPr sz="1400" i="1">
                <a:solidFill>
                  <a:schemeClr val="tx1"/>
                </a:solidFill>
                <a:latin typeface="Open Sans" charset="0"/>
                <a:ea typeface="Open Sans" charset="0"/>
                <a:cs typeface="Open Sans" charset="0"/>
              </a:defRPr>
            </a:lvl9pPr>
          </a:lstStyle>
          <a:p>
            <a:pPr algn="ctr">
              <a:spcBef>
                <a:spcPts val="0"/>
              </a:spcBef>
            </a:pPr>
            <a:r>
              <a:rPr lang="en-US" sz="2800" dirty="0">
                <a:solidFill>
                  <a:schemeClr val="bg1"/>
                </a:solidFill>
                <a:latin typeface="Constantia"/>
                <a:ea typeface="Open Sans"/>
                <a:cs typeface="Open Sans"/>
              </a:rPr>
              <a:t>Identifying Anchor Client for </a:t>
            </a:r>
            <a:r>
              <a:rPr lang="en-US" sz="2800" dirty="0" err="1">
                <a:solidFill>
                  <a:schemeClr val="bg1"/>
                </a:solidFill>
                <a:latin typeface="Constantia"/>
                <a:ea typeface="Open Sans"/>
                <a:cs typeface="Open Sans"/>
              </a:rPr>
              <a:t>clAIrvoyant</a:t>
            </a:r>
            <a:endParaRPr lang="en-US" sz="2800" dirty="0">
              <a:solidFill>
                <a:schemeClr val="bg1"/>
              </a:solidFill>
            </a:endParaRPr>
          </a:p>
        </p:txBody>
      </p:sp>
      <p:sp>
        <p:nvSpPr>
          <p:cNvPr id="5123" name="Text Placeholder 16"/>
          <p:cNvSpPr txBox="1">
            <a:spLocks/>
          </p:cNvSpPr>
          <p:nvPr/>
        </p:nvSpPr>
        <p:spPr bwMode="auto">
          <a:xfrm>
            <a:off x="1943934" y="3638550"/>
            <a:ext cx="5257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t"/>
          <a:lstStyle>
            <a:lvl1pPr marL="3175" indent="-3175">
              <a:spcBef>
                <a:spcPts val="600"/>
              </a:spcBef>
              <a:defRPr sz="1400">
                <a:solidFill>
                  <a:schemeClr val="tx1"/>
                </a:solidFill>
                <a:latin typeface="Open Sans" charset="0"/>
                <a:ea typeface="Open Sans" charset="0"/>
                <a:cs typeface="Open Sans" charset="0"/>
              </a:defRPr>
            </a:lvl1pPr>
            <a:lvl2pPr marL="742950" indent="-285750">
              <a:spcBef>
                <a:spcPts val="600"/>
              </a:spcBef>
              <a:buSzPct val="110000"/>
              <a:buFont typeface="Arial" charset="0"/>
              <a:buChar char="•"/>
              <a:defRPr sz="1400">
                <a:solidFill>
                  <a:schemeClr val="tx1"/>
                </a:solidFill>
                <a:latin typeface="Open Sans" charset="0"/>
                <a:ea typeface="Open Sans" charset="0"/>
                <a:cs typeface="Open Sans" charset="0"/>
              </a:defRPr>
            </a:lvl2pPr>
            <a:lvl3pPr marL="1143000" indent="-228600">
              <a:spcBef>
                <a:spcPts val="600"/>
              </a:spcBef>
              <a:buSzPct val="110000"/>
              <a:buFont typeface=".AppleSystemUIFont" charset="-120"/>
              <a:buChar char="–"/>
              <a:defRPr sz="1400" i="1">
                <a:solidFill>
                  <a:schemeClr val="tx1"/>
                </a:solidFill>
                <a:latin typeface="Open Sans" charset="0"/>
                <a:ea typeface="Open Sans" charset="0"/>
                <a:cs typeface="Open Sans" charset="0"/>
              </a:defRPr>
            </a:lvl3pPr>
            <a:lvl4pPr marL="1600200" indent="-228600">
              <a:spcBef>
                <a:spcPts val="600"/>
              </a:spcBef>
              <a:buSzPct val="110000"/>
              <a:buFont typeface="Arial" charset="0"/>
              <a:buChar char="•"/>
              <a:defRPr sz="1400">
                <a:solidFill>
                  <a:schemeClr val="tx1"/>
                </a:solidFill>
                <a:latin typeface="Open Sans" charset="0"/>
                <a:ea typeface="Open Sans" charset="0"/>
                <a:cs typeface="Open Sans" charset="0"/>
              </a:defRPr>
            </a:lvl4pPr>
            <a:lvl5pPr marL="2057400" indent="-228600">
              <a:spcBef>
                <a:spcPts val="600"/>
              </a:spcBef>
              <a:buSzPct val="110000"/>
              <a:buFont typeface=".AppleSystemUIFont" charset="-120"/>
              <a:buChar char="–"/>
              <a:defRPr sz="1400" i="1">
                <a:solidFill>
                  <a:schemeClr val="tx1"/>
                </a:solidFill>
                <a:latin typeface="Open Sans" charset="0"/>
                <a:ea typeface="Open Sans" charset="0"/>
                <a:cs typeface="Open Sans" charset="0"/>
              </a:defRPr>
            </a:lvl5pPr>
            <a:lvl6pPr marL="2514600" indent="-228600" fontAlgn="base">
              <a:spcBef>
                <a:spcPts val="600"/>
              </a:spcBef>
              <a:spcAft>
                <a:spcPct val="0"/>
              </a:spcAft>
              <a:buSzPct val="110000"/>
              <a:buFont typeface=".AppleSystemUIFont" charset="-120"/>
              <a:buChar char="–"/>
              <a:defRPr sz="1400" i="1">
                <a:solidFill>
                  <a:schemeClr val="tx1"/>
                </a:solidFill>
                <a:latin typeface="Open Sans" charset="0"/>
                <a:ea typeface="Open Sans" charset="0"/>
                <a:cs typeface="Open Sans" charset="0"/>
              </a:defRPr>
            </a:lvl6pPr>
            <a:lvl7pPr marL="2971800" indent="-228600" fontAlgn="base">
              <a:spcBef>
                <a:spcPts val="600"/>
              </a:spcBef>
              <a:spcAft>
                <a:spcPct val="0"/>
              </a:spcAft>
              <a:buSzPct val="110000"/>
              <a:buFont typeface=".AppleSystemUIFont" charset="-120"/>
              <a:buChar char="–"/>
              <a:defRPr sz="1400" i="1">
                <a:solidFill>
                  <a:schemeClr val="tx1"/>
                </a:solidFill>
                <a:latin typeface="Open Sans" charset="0"/>
                <a:ea typeface="Open Sans" charset="0"/>
                <a:cs typeface="Open Sans" charset="0"/>
              </a:defRPr>
            </a:lvl7pPr>
            <a:lvl8pPr marL="3429000" indent="-228600" fontAlgn="base">
              <a:spcBef>
                <a:spcPts val="600"/>
              </a:spcBef>
              <a:spcAft>
                <a:spcPct val="0"/>
              </a:spcAft>
              <a:buSzPct val="110000"/>
              <a:buFont typeface=".AppleSystemUIFont" charset="-120"/>
              <a:buChar char="–"/>
              <a:defRPr sz="1400" i="1">
                <a:solidFill>
                  <a:schemeClr val="tx1"/>
                </a:solidFill>
                <a:latin typeface="Open Sans" charset="0"/>
                <a:ea typeface="Open Sans" charset="0"/>
                <a:cs typeface="Open Sans" charset="0"/>
              </a:defRPr>
            </a:lvl8pPr>
            <a:lvl9pPr marL="3886200" indent="-228600" fontAlgn="base">
              <a:spcBef>
                <a:spcPts val="600"/>
              </a:spcBef>
              <a:spcAft>
                <a:spcPct val="0"/>
              </a:spcAft>
              <a:buSzPct val="110000"/>
              <a:buFont typeface=".AppleSystemUIFont" charset="-120"/>
              <a:buChar char="–"/>
              <a:defRPr sz="1400" i="1">
                <a:solidFill>
                  <a:schemeClr val="tx1"/>
                </a:solidFill>
                <a:latin typeface="Open Sans" charset="0"/>
                <a:ea typeface="Open Sans" charset="0"/>
                <a:cs typeface="Open Sans" charset="0"/>
              </a:defRPr>
            </a:lvl9pPr>
          </a:lstStyle>
          <a:p>
            <a:r>
              <a:rPr lang="en-US" sz="1600" b="1" dirty="0">
                <a:latin typeface="Constantia"/>
                <a:ea typeface="Open Sans"/>
                <a:cs typeface="Open Sans"/>
              </a:rPr>
              <a:t>Presenters: Rao Abdul Hannan, </a:t>
            </a:r>
            <a:r>
              <a:rPr lang="en-US" sz="1600" b="1" err="1">
                <a:latin typeface="Constantia"/>
                <a:ea typeface="Open Sans"/>
                <a:cs typeface="Open Sans"/>
              </a:rPr>
              <a:t>Akylai</a:t>
            </a:r>
            <a:r>
              <a:rPr lang="en-US" sz="1600" b="1" dirty="0">
                <a:latin typeface="Constantia"/>
                <a:ea typeface="Open Sans"/>
                <a:cs typeface="Open Sans"/>
              </a:rPr>
              <a:t> </a:t>
            </a:r>
            <a:r>
              <a:rPr lang="en-US" sz="1600" b="1" err="1">
                <a:latin typeface="Constantia"/>
                <a:ea typeface="Open Sans"/>
                <a:cs typeface="Open Sans"/>
              </a:rPr>
              <a:t>Batyrbekova</a:t>
            </a:r>
            <a:r>
              <a:rPr lang="en-US" sz="1600" b="1" dirty="0">
                <a:latin typeface="Constantia"/>
                <a:ea typeface="Open Sans"/>
                <a:cs typeface="Open Sans"/>
              </a:rPr>
              <a:t>, Shreya </a:t>
            </a:r>
            <a:r>
              <a:rPr lang="en-US" sz="1600" b="1" err="1">
                <a:latin typeface="Constantia"/>
                <a:ea typeface="Open Sans"/>
                <a:cs typeface="Open Sans"/>
              </a:rPr>
              <a:t>Patchala</a:t>
            </a:r>
            <a:endParaRPr lang="en-US" sz="1600" b="1" dirty="0">
              <a:latin typeface="Constantia"/>
              <a:ea typeface="Open Sans"/>
              <a:cs typeface="Open Sans"/>
            </a:endParaRPr>
          </a:p>
        </p:txBody>
      </p:sp>
    </p:spTree>
    <p:extLst>
      <p:ext uri="{BB962C8B-B14F-4D97-AF65-F5344CB8AC3E}">
        <p14:creationId xmlns:p14="http://schemas.microsoft.com/office/powerpoint/2010/main" val="1786446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D9C2C-65A2-03A8-310A-E694ACCE97D0}"/>
              </a:ext>
            </a:extLst>
          </p:cNvPr>
          <p:cNvSpPr>
            <a:spLocks noGrp="1"/>
          </p:cNvSpPr>
          <p:nvPr>
            <p:ph type="title"/>
          </p:nvPr>
        </p:nvSpPr>
        <p:spPr/>
        <p:txBody>
          <a:bodyPr/>
          <a:lstStyle/>
          <a:p>
            <a:r>
              <a:rPr lang="en-US" dirty="0">
                <a:latin typeface="Constantia"/>
                <a:ea typeface="Open Sans"/>
                <a:cs typeface="Open Sans"/>
              </a:rPr>
              <a:t>Analysis &amp; Findings</a:t>
            </a:r>
          </a:p>
        </p:txBody>
      </p:sp>
      <p:pic>
        <p:nvPicPr>
          <p:cNvPr id="5" name="Picture 4" descr="A graph of a number of jobs&#10;&#10;Description automatically generated">
            <a:extLst>
              <a:ext uri="{FF2B5EF4-FFF2-40B4-BE49-F238E27FC236}">
                <a16:creationId xmlns:a16="http://schemas.microsoft.com/office/drawing/2014/main" id="{28F61E87-6EEF-1D4F-864E-B9ED2E355B1C}"/>
              </a:ext>
            </a:extLst>
          </p:cNvPr>
          <p:cNvPicPr>
            <a:picLocks noChangeAspect="1"/>
          </p:cNvPicPr>
          <p:nvPr/>
        </p:nvPicPr>
        <p:blipFill>
          <a:blip r:embed="rId2"/>
          <a:stretch>
            <a:fillRect/>
          </a:stretch>
        </p:blipFill>
        <p:spPr>
          <a:xfrm>
            <a:off x="457200" y="971550"/>
            <a:ext cx="7014432" cy="3543826"/>
          </a:xfrm>
          <a:prstGeom prst="rect">
            <a:avLst/>
          </a:prstGeom>
        </p:spPr>
      </p:pic>
      <p:sp>
        <p:nvSpPr>
          <p:cNvPr id="7" name="Rectangle: Rounded Corners 32">
            <a:extLst>
              <a:ext uri="{FF2B5EF4-FFF2-40B4-BE49-F238E27FC236}">
                <a16:creationId xmlns:a16="http://schemas.microsoft.com/office/drawing/2014/main" id="{73D5D973-060C-F32F-5733-E3800B8043B7}"/>
              </a:ext>
            </a:extLst>
          </p:cNvPr>
          <p:cNvSpPr/>
          <p:nvPr/>
        </p:nvSpPr>
        <p:spPr bwMode="auto">
          <a:xfrm>
            <a:off x="5821800" y="1327031"/>
            <a:ext cx="2105506" cy="346864"/>
          </a:xfrm>
          <a:prstGeom prst="round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171450" marR="0" indent="-171450"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sz="1400" dirty="0" err="1">
                <a:latin typeface="Constantia"/>
                <a:ea typeface="LMRoman10-Regular-Identity-H"/>
                <a:cs typeface="LMRoman10-Regular-Identity-H"/>
              </a:rPr>
              <a:t>Thermo</a:t>
            </a:r>
            <a:r>
              <a:rPr lang="en-US" sz="1400" dirty="0">
                <a:latin typeface="Constantia"/>
                <a:ea typeface="LMRoman10-Regular-Identity-H"/>
                <a:cs typeface="LMRoman10-Regular-Identity-H"/>
              </a:rPr>
              <a:t> Fisher in 18th</a:t>
            </a:r>
          </a:p>
        </p:txBody>
      </p:sp>
      <p:cxnSp>
        <p:nvCxnSpPr>
          <p:cNvPr id="13" name="Straight Arrow Connector 12">
            <a:extLst>
              <a:ext uri="{FF2B5EF4-FFF2-40B4-BE49-F238E27FC236}">
                <a16:creationId xmlns:a16="http://schemas.microsoft.com/office/drawing/2014/main" id="{0C9E4923-5CD9-C3A9-B54A-3920C3B7CA9D}"/>
              </a:ext>
            </a:extLst>
          </p:cNvPr>
          <p:cNvCxnSpPr>
            <a:cxnSpLocks/>
          </p:cNvCxnSpPr>
          <p:nvPr/>
        </p:nvCxnSpPr>
        <p:spPr bwMode="auto">
          <a:xfrm flipV="1">
            <a:off x="3132944" y="1500463"/>
            <a:ext cx="2688856" cy="17343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1836784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FE987-7FF1-8906-9493-7BD474503E8A}"/>
              </a:ext>
            </a:extLst>
          </p:cNvPr>
          <p:cNvSpPr>
            <a:spLocks noGrp="1"/>
          </p:cNvSpPr>
          <p:nvPr>
            <p:ph type="title"/>
          </p:nvPr>
        </p:nvSpPr>
        <p:spPr/>
        <p:txBody>
          <a:bodyPr/>
          <a:lstStyle/>
          <a:p>
            <a:r>
              <a:rPr lang="en-US" dirty="0">
                <a:latin typeface="Constantia"/>
                <a:ea typeface="Open Sans"/>
                <a:cs typeface="Open Sans"/>
              </a:rPr>
              <a:t>Analysis &amp; Findings</a:t>
            </a:r>
          </a:p>
        </p:txBody>
      </p:sp>
      <p:pic>
        <p:nvPicPr>
          <p:cNvPr id="5" name="Picture 4" descr="A comparison of a graph&#10;&#10;Description automatically generated with medium confidence">
            <a:extLst>
              <a:ext uri="{FF2B5EF4-FFF2-40B4-BE49-F238E27FC236}">
                <a16:creationId xmlns:a16="http://schemas.microsoft.com/office/drawing/2014/main" id="{D298EED7-A4EE-4602-A7F1-B016FE3EB18F}"/>
              </a:ext>
            </a:extLst>
          </p:cNvPr>
          <p:cNvPicPr>
            <a:picLocks noChangeAspect="1"/>
          </p:cNvPicPr>
          <p:nvPr/>
        </p:nvPicPr>
        <p:blipFill>
          <a:blip r:embed="rId2"/>
          <a:stretch>
            <a:fillRect/>
          </a:stretch>
        </p:blipFill>
        <p:spPr>
          <a:xfrm>
            <a:off x="457200" y="971550"/>
            <a:ext cx="5655392" cy="3379008"/>
          </a:xfrm>
          <a:prstGeom prst="rect">
            <a:avLst/>
          </a:prstGeom>
        </p:spPr>
      </p:pic>
      <p:sp>
        <p:nvSpPr>
          <p:cNvPr id="11" name="Rectangle: Rounded Corners 32">
            <a:extLst>
              <a:ext uri="{FF2B5EF4-FFF2-40B4-BE49-F238E27FC236}">
                <a16:creationId xmlns:a16="http://schemas.microsoft.com/office/drawing/2014/main" id="{2E780D72-A14B-0017-9F52-AE32022466CC}"/>
              </a:ext>
            </a:extLst>
          </p:cNvPr>
          <p:cNvSpPr/>
          <p:nvPr/>
        </p:nvSpPr>
        <p:spPr bwMode="auto">
          <a:xfrm>
            <a:off x="6112592" y="1071269"/>
            <a:ext cx="2933972" cy="883589"/>
          </a:xfrm>
          <a:prstGeom prst="roundRect">
            <a:avLst/>
          </a:prstGeom>
          <a:ln cap="rnd">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285750" marR="0" indent="-285750" defTabSz="914400" rtl="0" eaLnBrk="0" fontAlgn="base" latinLnBrk="0" hangingPunct="0">
              <a:lnSpc>
                <a:spcPct val="100000"/>
              </a:lnSpc>
              <a:spcBef>
                <a:spcPct val="0"/>
              </a:spcBef>
              <a:spcAft>
                <a:spcPts val="300"/>
              </a:spcAft>
              <a:buClrTx/>
              <a:buSzTx/>
              <a:buFont typeface="Arial" panose="020B0604020202020204" pitchFamily="34" charset="0"/>
              <a:buChar char="•"/>
              <a:tabLst/>
            </a:pPr>
            <a:r>
              <a:rPr lang="en-US" sz="1400" dirty="0">
                <a:latin typeface="Constantia"/>
                <a:ea typeface="LMRoman10-Regular-Identity-H"/>
                <a:cs typeface="LMRoman10-Regular-Identity-H"/>
              </a:rPr>
              <a:t>Straight lines</a:t>
            </a:r>
          </a:p>
          <a:p>
            <a:pPr marL="285750" marR="0" indent="-285750" defTabSz="914400" rtl="0" eaLnBrk="0" fontAlgn="base" latinLnBrk="0" hangingPunct="0">
              <a:lnSpc>
                <a:spcPct val="100000"/>
              </a:lnSpc>
              <a:spcBef>
                <a:spcPct val="0"/>
              </a:spcBef>
              <a:spcAft>
                <a:spcPts val="300"/>
              </a:spcAft>
              <a:buClrTx/>
              <a:buSzTx/>
              <a:buFont typeface="Arial" panose="020B0604020202020204" pitchFamily="34" charset="0"/>
              <a:buChar char="•"/>
              <a:tabLst/>
            </a:pPr>
            <a:r>
              <a:rPr lang="en-US" sz="1400" dirty="0">
                <a:latin typeface="Constantia"/>
                <a:ea typeface="LMRoman10-Regular-Identity-H"/>
                <a:cs typeface="LMRoman10-Regular-Identity-H"/>
              </a:rPr>
              <a:t>Avg Salary has no association with job postings</a:t>
            </a:r>
          </a:p>
        </p:txBody>
      </p:sp>
      <p:sp>
        <p:nvSpPr>
          <p:cNvPr id="19" name="Down Arrow 18">
            <a:extLst>
              <a:ext uri="{FF2B5EF4-FFF2-40B4-BE49-F238E27FC236}">
                <a16:creationId xmlns:a16="http://schemas.microsoft.com/office/drawing/2014/main" id="{C9177AA1-9AB1-915A-25E9-E40F553D3F08}"/>
              </a:ext>
            </a:extLst>
          </p:cNvPr>
          <p:cNvSpPr/>
          <p:nvPr/>
        </p:nvSpPr>
        <p:spPr bwMode="auto">
          <a:xfrm>
            <a:off x="7429676" y="2054577"/>
            <a:ext cx="299803" cy="831018"/>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45 Helvetica Light" pitchFamily="-110" charset="0"/>
              <a:ea typeface="Geneva" pitchFamily="-110" charset="-128"/>
              <a:cs typeface="Geneva" pitchFamily="-110" charset="-128"/>
            </a:endParaRPr>
          </a:p>
        </p:txBody>
      </p:sp>
      <p:sp>
        <p:nvSpPr>
          <p:cNvPr id="20" name="Rectangle: Rounded Corners 32">
            <a:extLst>
              <a:ext uri="{FF2B5EF4-FFF2-40B4-BE49-F238E27FC236}">
                <a16:creationId xmlns:a16="http://schemas.microsoft.com/office/drawing/2014/main" id="{1F5EC876-49FD-07FB-C992-AA9448CBAEDD}"/>
              </a:ext>
            </a:extLst>
          </p:cNvPr>
          <p:cNvSpPr/>
          <p:nvPr/>
        </p:nvSpPr>
        <p:spPr bwMode="auto">
          <a:xfrm>
            <a:off x="6112592" y="2985314"/>
            <a:ext cx="2933972" cy="883589"/>
          </a:xfrm>
          <a:prstGeom prst="round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R="0" defTabSz="914400" rtl="0" eaLnBrk="0" fontAlgn="base" latinLnBrk="0" hangingPunct="0">
              <a:lnSpc>
                <a:spcPct val="100000"/>
              </a:lnSpc>
              <a:spcBef>
                <a:spcPct val="0"/>
              </a:spcBef>
              <a:spcAft>
                <a:spcPts val="600"/>
              </a:spcAft>
              <a:buClrTx/>
              <a:buSzTx/>
              <a:tabLst/>
            </a:pPr>
            <a:r>
              <a:rPr lang="en-US" sz="1400" dirty="0">
                <a:latin typeface="Constantia"/>
                <a:ea typeface="LMRoman10-Regular-Identity-H"/>
                <a:cs typeface="LMRoman10-Regular-Identity-H"/>
              </a:rPr>
              <a:t>Key Insight</a:t>
            </a:r>
          </a:p>
          <a:p>
            <a:pPr marL="285750" marR="0" indent="-285750"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sz="1400" dirty="0">
                <a:latin typeface="Constantia"/>
                <a:ea typeface="LMRoman10-Regular-Identity-H"/>
                <a:cs typeface="LMRoman10-Regular-Identity-H"/>
              </a:rPr>
              <a:t>Higher salaries does not translate to more job postings</a:t>
            </a:r>
          </a:p>
        </p:txBody>
      </p:sp>
    </p:spTree>
    <p:extLst>
      <p:ext uri="{BB962C8B-B14F-4D97-AF65-F5344CB8AC3E}">
        <p14:creationId xmlns:p14="http://schemas.microsoft.com/office/powerpoint/2010/main" val="740026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92B6C-0911-0D47-8E56-3D278156A2A9}"/>
              </a:ext>
            </a:extLst>
          </p:cNvPr>
          <p:cNvSpPr>
            <a:spLocks noGrp="1"/>
          </p:cNvSpPr>
          <p:nvPr>
            <p:ph type="title"/>
          </p:nvPr>
        </p:nvSpPr>
        <p:spPr/>
        <p:txBody>
          <a:bodyPr/>
          <a:lstStyle/>
          <a:p>
            <a:r>
              <a:rPr lang="en-US" dirty="0">
                <a:latin typeface="Constantia"/>
                <a:ea typeface="Open Sans"/>
                <a:cs typeface="Open Sans"/>
              </a:rPr>
              <a:t>Analysis &amp; Findings</a:t>
            </a:r>
          </a:p>
        </p:txBody>
      </p:sp>
      <p:pic>
        <p:nvPicPr>
          <p:cNvPr id="8" name="Picture 7" descr="A map of the united states with red dots&#10;&#10;Description automatically generated">
            <a:extLst>
              <a:ext uri="{FF2B5EF4-FFF2-40B4-BE49-F238E27FC236}">
                <a16:creationId xmlns:a16="http://schemas.microsoft.com/office/drawing/2014/main" id="{151C7B78-FD29-E2D5-1304-EC504388571C}"/>
              </a:ext>
            </a:extLst>
          </p:cNvPr>
          <p:cNvPicPr>
            <a:picLocks noChangeAspect="1"/>
          </p:cNvPicPr>
          <p:nvPr/>
        </p:nvPicPr>
        <p:blipFill>
          <a:blip r:embed="rId2"/>
          <a:stretch>
            <a:fillRect/>
          </a:stretch>
        </p:blipFill>
        <p:spPr>
          <a:xfrm>
            <a:off x="457199" y="971550"/>
            <a:ext cx="5958591" cy="3128260"/>
          </a:xfrm>
          <a:prstGeom prst="rect">
            <a:avLst/>
          </a:prstGeom>
        </p:spPr>
      </p:pic>
      <p:sp>
        <p:nvSpPr>
          <p:cNvPr id="11" name="Rectangle: Rounded Corners 32">
            <a:extLst>
              <a:ext uri="{FF2B5EF4-FFF2-40B4-BE49-F238E27FC236}">
                <a16:creationId xmlns:a16="http://schemas.microsoft.com/office/drawing/2014/main" id="{4F7E41B2-8F9E-0FF4-C92E-C0355A0745B9}"/>
              </a:ext>
            </a:extLst>
          </p:cNvPr>
          <p:cNvSpPr/>
          <p:nvPr/>
        </p:nvSpPr>
        <p:spPr bwMode="auto">
          <a:xfrm>
            <a:off x="6415790" y="971550"/>
            <a:ext cx="2660718" cy="802286"/>
          </a:xfrm>
          <a:prstGeom prst="round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285750" marR="0" indent="-285750"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sz="1400" dirty="0">
                <a:latin typeface="Constantia"/>
                <a:ea typeface="LMRoman10-Regular-Identity-H"/>
                <a:cs typeface="LMRoman10-Regular-Identity-H"/>
              </a:rPr>
              <a:t>Higher number of jobs in states with higher average salary</a:t>
            </a:r>
          </a:p>
          <a:p>
            <a:pPr marL="285750" marR="0" indent="-285750"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sz="1400" dirty="0">
              <a:latin typeface="Constantia"/>
              <a:ea typeface="LMRoman10-Regular-Identity-H"/>
              <a:cs typeface="LMRoman10-Regular-Identity-H"/>
            </a:endParaRPr>
          </a:p>
        </p:txBody>
      </p:sp>
      <p:sp>
        <p:nvSpPr>
          <p:cNvPr id="14" name="Rectangle: Rounded Corners 32">
            <a:extLst>
              <a:ext uri="{FF2B5EF4-FFF2-40B4-BE49-F238E27FC236}">
                <a16:creationId xmlns:a16="http://schemas.microsoft.com/office/drawing/2014/main" id="{2301D6B2-4EDD-AABA-4C1C-1B8E778F0492}"/>
              </a:ext>
            </a:extLst>
          </p:cNvPr>
          <p:cNvSpPr/>
          <p:nvPr/>
        </p:nvSpPr>
        <p:spPr bwMode="auto">
          <a:xfrm>
            <a:off x="6415790" y="2884200"/>
            <a:ext cx="2660718" cy="1265731"/>
          </a:xfrm>
          <a:prstGeom prst="round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R="0" defTabSz="914400" rtl="0" eaLnBrk="0" fontAlgn="base" latinLnBrk="0" hangingPunct="0">
              <a:lnSpc>
                <a:spcPct val="100000"/>
              </a:lnSpc>
              <a:spcBef>
                <a:spcPct val="0"/>
              </a:spcBef>
              <a:spcAft>
                <a:spcPct val="0"/>
              </a:spcAft>
              <a:buClrTx/>
              <a:buSzTx/>
              <a:tabLst/>
            </a:pPr>
            <a:r>
              <a:rPr lang="en-US" sz="1400" dirty="0">
                <a:latin typeface="Constantia"/>
                <a:ea typeface="LMRoman10-Regular-Identity-H"/>
                <a:cs typeface="LMRoman10-Regular-Identity-H"/>
              </a:rPr>
              <a:t>Key Insights</a:t>
            </a:r>
          </a:p>
          <a:p>
            <a:pPr marL="285750" marR="0" indent="-285750" defTabSz="914400" rtl="0" eaLnBrk="0" fontAlgn="base" latinLnBrk="0" hangingPunct="0">
              <a:lnSpc>
                <a:spcPct val="100000"/>
              </a:lnSpc>
              <a:spcBef>
                <a:spcPct val="0"/>
              </a:spcBef>
              <a:spcAft>
                <a:spcPts val="300"/>
              </a:spcAft>
              <a:buClrTx/>
              <a:buSzTx/>
              <a:buFont typeface="Arial" panose="020B0604020202020204" pitchFamily="34" charset="0"/>
              <a:buChar char="•"/>
              <a:tabLst/>
            </a:pPr>
            <a:r>
              <a:rPr lang="en-US" sz="1400" dirty="0">
                <a:latin typeface="Constantia"/>
                <a:ea typeface="LMRoman10-Regular-Identity-H"/>
                <a:cs typeface="LMRoman10-Regular-Identity-H"/>
              </a:rPr>
              <a:t>Avg salary and number of jobs vary by state</a:t>
            </a:r>
          </a:p>
          <a:p>
            <a:pPr marL="285750" marR="0" indent="-285750" defTabSz="914400" rtl="0" eaLnBrk="0" fontAlgn="base" latinLnBrk="0" hangingPunct="0">
              <a:lnSpc>
                <a:spcPct val="100000"/>
              </a:lnSpc>
              <a:spcBef>
                <a:spcPct val="0"/>
              </a:spcBef>
              <a:spcAft>
                <a:spcPts val="300"/>
              </a:spcAft>
              <a:buClrTx/>
              <a:buSzTx/>
              <a:buFont typeface="Arial" panose="020B0604020202020204" pitchFamily="34" charset="0"/>
              <a:buChar char="•"/>
              <a:tabLst/>
            </a:pPr>
            <a:r>
              <a:rPr lang="en-US" sz="1400" dirty="0">
                <a:latin typeface="Constantia"/>
                <a:ea typeface="LMRoman10-Regular-Identity-H"/>
                <a:cs typeface="LMRoman10-Regular-Identity-H"/>
              </a:rPr>
              <a:t>Presence in more states is a positive indicator</a:t>
            </a:r>
          </a:p>
          <a:p>
            <a:pPr marL="285750" marR="0" indent="-285750"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sz="1400" dirty="0">
              <a:latin typeface="Constantia"/>
              <a:ea typeface="LMRoman10-Regular-Identity-H"/>
              <a:cs typeface="LMRoman10-Regular-Identity-H"/>
            </a:endParaRPr>
          </a:p>
          <a:p>
            <a:pPr marL="285750" marR="0" indent="-285750"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sz="1400" dirty="0">
              <a:latin typeface="Constantia"/>
              <a:ea typeface="LMRoman10-Regular-Identity-H"/>
              <a:cs typeface="LMRoman10-Regular-Identity-H"/>
            </a:endParaRPr>
          </a:p>
        </p:txBody>
      </p:sp>
      <p:sp>
        <p:nvSpPr>
          <p:cNvPr id="16" name="Down Arrow 15">
            <a:extLst>
              <a:ext uri="{FF2B5EF4-FFF2-40B4-BE49-F238E27FC236}">
                <a16:creationId xmlns:a16="http://schemas.microsoft.com/office/drawing/2014/main" id="{2D26D6E0-7BA5-8E46-4986-5D79DD9835D4}"/>
              </a:ext>
            </a:extLst>
          </p:cNvPr>
          <p:cNvSpPr/>
          <p:nvPr/>
        </p:nvSpPr>
        <p:spPr bwMode="auto">
          <a:xfrm>
            <a:off x="7606242" y="1874078"/>
            <a:ext cx="299803" cy="906597"/>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45 Helvetica Light" pitchFamily="-110" charset="0"/>
              <a:ea typeface="Geneva" pitchFamily="-110" charset="-128"/>
              <a:cs typeface="Geneva" pitchFamily="-110" charset="-128"/>
            </a:endParaRPr>
          </a:p>
        </p:txBody>
      </p:sp>
    </p:spTree>
    <p:extLst>
      <p:ext uri="{BB962C8B-B14F-4D97-AF65-F5344CB8AC3E}">
        <p14:creationId xmlns:p14="http://schemas.microsoft.com/office/powerpoint/2010/main" val="329923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7E2F8-64B3-6466-BF9A-75E01BF5D6DF}"/>
              </a:ext>
            </a:extLst>
          </p:cNvPr>
          <p:cNvSpPr>
            <a:spLocks noGrp="1"/>
          </p:cNvSpPr>
          <p:nvPr>
            <p:ph type="title"/>
          </p:nvPr>
        </p:nvSpPr>
        <p:spPr>
          <a:xfrm>
            <a:off x="457200" y="361950"/>
            <a:ext cx="8229600" cy="609600"/>
          </a:xfrm>
        </p:spPr>
        <p:txBody>
          <a:bodyPr wrap="square" anchor="t">
            <a:normAutofit/>
          </a:bodyPr>
          <a:lstStyle/>
          <a:p>
            <a:r>
              <a:rPr lang="en-US" dirty="0">
                <a:latin typeface="Constantia"/>
                <a:ea typeface="Open Sans"/>
                <a:cs typeface="Open Sans"/>
              </a:rPr>
              <a:t>Analysis &amp; Findings</a:t>
            </a:r>
          </a:p>
        </p:txBody>
      </p:sp>
      <p:sp>
        <p:nvSpPr>
          <p:cNvPr id="10" name="Rectangle: Rounded Corners 32">
            <a:extLst>
              <a:ext uri="{FF2B5EF4-FFF2-40B4-BE49-F238E27FC236}">
                <a16:creationId xmlns:a16="http://schemas.microsoft.com/office/drawing/2014/main" id="{AA4BF9AE-3245-DD2F-1982-12FC54994828}"/>
              </a:ext>
            </a:extLst>
          </p:cNvPr>
          <p:cNvSpPr/>
          <p:nvPr/>
        </p:nvSpPr>
        <p:spPr bwMode="auto">
          <a:xfrm>
            <a:off x="5821873" y="2047215"/>
            <a:ext cx="3132945" cy="879735"/>
          </a:xfrm>
          <a:prstGeom prst="round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R="0" defTabSz="914400" rtl="0" eaLnBrk="0" fontAlgn="base" latinLnBrk="0" hangingPunct="0">
              <a:lnSpc>
                <a:spcPct val="100000"/>
              </a:lnSpc>
              <a:spcBef>
                <a:spcPct val="0"/>
              </a:spcBef>
              <a:spcAft>
                <a:spcPts val="600"/>
              </a:spcAft>
              <a:buClrTx/>
              <a:buSzTx/>
              <a:tabLst/>
            </a:pPr>
            <a:r>
              <a:rPr lang="en-US" sz="1400" dirty="0">
                <a:latin typeface="Constantia"/>
                <a:ea typeface="LMRoman10-Regular-Identity-H"/>
                <a:cs typeface="LMRoman10-Regular-Identity-H"/>
              </a:rPr>
              <a:t>Shortlisted Companies:</a:t>
            </a:r>
          </a:p>
          <a:p>
            <a:pPr marL="285750" marR="0" indent="-285750" defTabSz="914400" rtl="0" eaLnBrk="0" fontAlgn="base" latinLnBrk="0" hangingPunct="0">
              <a:lnSpc>
                <a:spcPct val="100000"/>
              </a:lnSpc>
              <a:spcBef>
                <a:spcPct val="0"/>
              </a:spcBef>
              <a:spcAft>
                <a:spcPts val="300"/>
              </a:spcAft>
              <a:buClrTx/>
              <a:buSzTx/>
              <a:buFont typeface="Arial" panose="020B0604020202020204" pitchFamily="34" charset="0"/>
              <a:buChar char="•"/>
              <a:tabLst/>
            </a:pPr>
            <a:r>
              <a:rPr lang="en-US" sz="1400" dirty="0">
                <a:latin typeface="Constantia"/>
                <a:ea typeface="LMRoman10-Regular-Identity-H"/>
                <a:cs typeface="LMRoman10-Regular-Identity-H"/>
              </a:rPr>
              <a:t>Cogent Communications (CCOI)</a:t>
            </a:r>
          </a:p>
          <a:p>
            <a:pPr marL="285750" marR="0" indent="-285750" defTabSz="914400" rtl="0" eaLnBrk="0" fontAlgn="base" latinLnBrk="0" hangingPunct="0">
              <a:lnSpc>
                <a:spcPct val="100000"/>
              </a:lnSpc>
              <a:spcBef>
                <a:spcPct val="0"/>
              </a:spcBef>
              <a:spcAft>
                <a:spcPts val="300"/>
              </a:spcAft>
              <a:buClrTx/>
              <a:buSzTx/>
              <a:buFont typeface="Arial" panose="020B0604020202020204" pitchFamily="34" charset="0"/>
              <a:buChar char="•"/>
              <a:tabLst/>
            </a:pPr>
            <a:r>
              <a:rPr lang="en-US" sz="1400" dirty="0" err="1">
                <a:latin typeface="Constantia"/>
                <a:ea typeface="LMRoman10-Regular-Identity-H"/>
                <a:cs typeface="LMRoman10-Regular-Identity-H"/>
              </a:rPr>
              <a:t>Thermo</a:t>
            </a:r>
            <a:r>
              <a:rPr lang="en-US" sz="1400" dirty="0">
                <a:latin typeface="Constantia"/>
                <a:ea typeface="LMRoman10-Regular-Identity-H"/>
                <a:cs typeface="LMRoman10-Regular-Identity-H"/>
              </a:rPr>
              <a:t> Fisher Scientific (TMO)</a:t>
            </a:r>
          </a:p>
          <a:p>
            <a:pPr marL="285750" marR="0" indent="-285750"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sz="1400" dirty="0">
              <a:latin typeface="Constantia"/>
              <a:ea typeface="LMRoman10-Regular-Identity-H"/>
              <a:cs typeface="LMRoman10-Regular-Identity-H"/>
            </a:endParaRPr>
          </a:p>
          <a:p>
            <a:pPr marL="285750" marR="0" indent="-285750"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sz="1400" dirty="0">
              <a:latin typeface="Constantia"/>
              <a:ea typeface="LMRoman10-Regular-Identity-H"/>
              <a:cs typeface="LMRoman10-Regular-Identity-H"/>
            </a:endParaRPr>
          </a:p>
        </p:txBody>
      </p:sp>
      <p:pic>
        <p:nvPicPr>
          <p:cNvPr id="12" name="Picture 11" descr="A graph of a stock market&#10;&#10;Description automatically generated">
            <a:extLst>
              <a:ext uri="{FF2B5EF4-FFF2-40B4-BE49-F238E27FC236}">
                <a16:creationId xmlns:a16="http://schemas.microsoft.com/office/drawing/2014/main" id="{6C4CA769-1993-C001-EBF4-443051B0D210}"/>
              </a:ext>
            </a:extLst>
          </p:cNvPr>
          <p:cNvPicPr>
            <a:picLocks noChangeAspect="1"/>
          </p:cNvPicPr>
          <p:nvPr/>
        </p:nvPicPr>
        <p:blipFill>
          <a:blip r:embed="rId2"/>
          <a:stretch>
            <a:fillRect/>
          </a:stretch>
        </p:blipFill>
        <p:spPr>
          <a:xfrm>
            <a:off x="455700" y="971550"/>
            <a:ext cx="5120640" cy="3230171"/>
          </a:xfrm>
          <a:prstGeom prst="rect">
            <a:avLst/>
          </a:prstGeom>
        </p:spPr>
      </p:pic>
    </p:spTree>
    <p:extLst>
      <p:ext uri="{BB962C8B-B14F-4D97-AF65-F5344CB8AC3E}">
        <p14:creationId xmlns:p14="http://schemas.microsoft.com/office/powerpoint/2010/main" val="26437292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BFD040-8A3F-F749-4587-3CECEE66046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0BA26D2-07DB-C5E0-608A-A466229212FE}"/>
              </a:ext>
            </a:extLst>
          </p:cNvPr>
          <p:cNvSpPr>
            <a:spLocks noGrp="1"/>
          </p:cNvSpPr>
          <p:nvPr>
            <p:ph type="title"/>
          </p:nvPr>
        </p:nvSpPr>
        <p:spPr>
          <a:xfrm>
            <a:off x="457200" y="361950"/>
            <a:ext cx="8229600" cy="609600"/>
          </a:xfrm>
        </p:spPr>
        <p:txBody>
          <a:bodyPr wrap="square" anchor="t">
            <a:normAutofit/>
          </a:bodyPr>
          <a:lstStyle/>
          <a:p>
            <a:r>
              <a:rPr lang="en-US" dirty="0">
                <a:latin typeface="Constantia"/>
                <a:ea typeface="Open Sans"/>
                <a:cs typeface="Open Sans"/>
              </a:rPr>
              <a:t>Implications &amp; Conclusions</a:t>
            </a:r>
          </a:p>
        </p:txBody>
      </p:sp>
      <p:graphicFrame>
        <p:nvGraphicFramePr>
          <p:cNvPr id="13" name="Content Placeholder 2">
            <a:extLst>
              <a:ext uri="{FF2B5EF4-FFF2-40B4-BE49-F238E27FC236}">
                <a16:creationId xmlns:a16="http://schemas.microsoft.com/office/drawing/2014/main" id="{D20428B9-BE17-C60B-07D8-B5799167209A}"/>
              </a:ext>
            </a:extLst>
          </p:cNvPr>
          <p:cNvGraphicFramePr>
            <a:graphicFrameLocks noGrp="1"/>
          </p:cNvGraphicFramePr>
          <p:nvPr>
            <p:ph sz="quarter" idx="10"/>
            <p:extLst>
              <p:ext uri="{D42A27DB-BD31-4B8C-83A1-F6EECF244321}">
                <p14:modId xmlns:p14="http://schemas.microsoft.com/office/powerpoint/2010/main" val="1862821793"/>
              </p:ext>
            </p:extLst>
          </p:nvPr>
        </p:nvGraphicFramePr>
        <p:xfrm>
          <a:off x="2797409" y="1222860"/>
          <a:ext cx="3549182" cy="1810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a:extLst>
              <a:ext uri="{FF2B5EF4-FFF2-40B4-BE49-F238E27FC236}">
                <a16:creationId xmlns:a16="http://schemas.microsoft.com/office/drawing/2014/main" id="{1324AACC-5A5B-00C3-9587-E017A6E88021}"/>
              </a:ext>
            </a:extLst>
          </p:cNvPr>
          <p:cNvSpPr txBox="1">
            <a:spLocks/>
          </p:cNvSpPr>
          <p:nvPr/>
        </p:nvSpPr>
        <p:spPr bwMode="auto">
          <a:xfrm>
            <a:off x="1137021" y="3255563"/>
            <a:ext cx="6869958" cy="609601"/>
          </a:xfrm>
          <a:prstGeom prst="roundRect">
            <a:avLst/>
          </a:prstGeom>
          <a:extLst>
            <a:ext uri="{FAA26D3D-D897-4be2-8F04-BA451C77F1D7}">
              <ma14:placeholderFlag xmlns="" xmlns:ma14="http://schemas.microsoft.com/office/mac/drawingml/2011/main" val="1"/>
            </a:ext>
          </a:extLst>
        </p:spPr>
        <p:style>
          <a:lnRef idx="2">
            <a:schemeClr val="accent1">
              <a:shade val="15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lvl1pPr marL="6350" indent="-6350" algn="l" rtl="0" eaLnBrk="1" fontAlgn="base" hangingPunct="1">
              <a:spcBef>
                <a:spcPts val="600"/>
              </a:spcBef>
              <a:spcAft>
                <a:spcPct val="0"/>
              </a:spcAft>
              <a:defRPr sz="1400">
                <a:solidFill>
                  <a:schemeClr val="lt1"/>
                </a:solidFill>
                <a:latin typeface="+mn-lt"/>
                <a:ea typeface="+mn-ea"/>
                <a:cs typeface="+mn-cs"/>
              </a:defRPr>
            </a:lvl1pPr>
            <a:lvl2pPr marL="742950" indent="-285750" algn="l" rtl="0" eaLnBrk="1" fontAlgn="base" hangingPunct="1">
              <a:spcBef>
                <a:spcPts val="600"/>
              </a:spcBef>
              <a:spcAft>
                <a:spcPct val="0"/>
              </a:spcAft>
              <a:buSzPct val="110000"/>
              <a:buFont typeface="Arial" charset="0"/>
              <a:buChar char="•"/>
              <a:defRPr sz="1400">
                <a:solidFill>
                  <a:schemeClr val="lt1"/>
                </a:solidFill>
                <a:latin typeface="+mn-lt"/>
                <a:ea typeface="+mn-ea"/>
                <a:cs typeface="+mn-cs"/>
              </a:defRPr>
            </a:lvl2pPr>
            <a:lvl3pPr marL="1200150" indent="-285750" algn="l" rtl="0" eaLnBrk="1" fontAlgn="base" hangingPunct="1">
              <a:spcBef>
                <a:spcPts val="600"/>
              </a:spcBef>
              <a:spcAft>
                <a:spcPct val="0"/>
              </a:spcAft>
              <a:buSzPct val="110000"/>
              <a:buFont typeface=".AppleSystemUIFont" charset="-120"/>
              <a:buChar char="–"/>
              <a:defRPr sz="1400" i="1">
                <a:solidFill>
                  <a:schemeClr val="lt1"/>
                </a:solidFill>
                <a:latin typeface="+mn-lt"/>
                <a:ea typeface="+mn-ea"/>
                <a:cs typeface="+mn-cs"/>
              </a:defRPr>
            </a:lvl3pPr>
            <a:lvl4pPr marL="1657350" indent="-285750" algn="l" rtl="0" eaLnBrk="1" fontAlgn="base" hangingPunct="1">
              <a:spcBef>
                <a:spcPts val="600"/>
              </a:spcBef>
              <a:spcAft>
                <a:spcPct val="0"/>
              </a:spcAft>
              <a:buSzPct val="110000"/>
              <a:buFont typeface="Arial" charset="0"/>
              <a:buChar char="•"/>
              <a:defRPr sz="1400">
                <a:solidFill>
                  <a:schemeClr val="lt1"/>
                </a:solidFill>
                <a:latin typeface="+mn-lt"/>
                <a:ea typeface="+mn-ea"/>
                <a:cs typeface="+mn-cs"/>
              </a:defRPr>
            </a:lvl4pPr>
            <a:lvl5pPr marL="2057400" indent="-228600" algn="l" rtl="0" eaLnBrk="1" fontAlgn="base" hangingPunct="1">
              <a:spcBef>
                <a:spcPts val="600"/>
              </a:spcBef>
              <a:spcAft>
                <a:spcPct val="0"/>
              </a:spcAft>
              <a:buSzPct val="110000"/>
              <a:buFont typeface=".AppleSystemUIFont" charset="-120"/>
              <a:buChar char="–"/>
              <a:defRPr sz="1400" i="1">
                <a:solidFill>
                  <a:schemeClr val="lt1"/>
                </a:solidFill>
                <a:latin typeface="+mn-lt"/>
                <a:ea typeface="+mn-ea"/>
                <a:cs typeface="+mn-cs"/>
              </a:defRPr>
            </a:lvl5pPr>
            <a:lvl6pPr marL="2514600" indent="-228600" algn="l" rtl="0" eaLnBrk="1" fontAlgn="base" hangingPunct="1">
              <a:spcBef>
                <a:spcPct val="20000"/>
              </a:spcBef>
              <a:spcAft>
                <a:spcPct val="0"/>
              </a:spcAft>
              <a:buChar char="»"/>
              <a:defRPr sz="2000">
                <a:solidFill>
                  <a:schemeClr val="lt1"/>
                </a:solidFill>
                <a:latin typeface="+mn-lt"/>
                <a:ea typeface="+mn-ea"/>
                <a:cs typeface="+mn-cs"/>
              </a:defRPr>
            </a:lvl6pPr>
            <a:lvl7pPr marL="2971800" indent="-228600" algn="l" rtl="0" eaLnBrk="1" fontAlgn="base" hangingPunct="1">
              <a:spcBef>
                <a:spcPct val="20000"/>
              </a:spcBef>
              <a:spcAft>
                <a:spcPct val="0"/>
              </a:spcAft>
              <a:buChar char="»"/>
              <a:defRPr sz="2000">
                <a:solidFill>
                  <a:schemeClr val="lt1"/>
                </a:solidFill>
                <a:latin typeface="+mn-lt"/>
                <a:ea typeface="+mn-ea"/>
                <a:cs typeface="+mn-cs"/>
              </a:defRPr>
            </a:lvl7pPr>
            <a:lvl8pPr marL="3429000" indent="-228600" algn="l" rtl="0" eaLnBrk="1" fontAlgn="base" hangingPunct="1">
              <a:spcBef>
                <a:spcPct val="20000"/>
              </a:spcBef>
              <a:spcAft>
                <a:spcPct val="0"/>
              </a:spcAft>
              <a:buChar char="»"/>
              <a:defRPr sz="2000">
                <a:solidFill>
                  <a:schemeClr val="lt1"/>
                </a:solidFill>
                <a:latin typeface="+mn-lt"/>
                <a:ea typeface="+mn-ea"/>
                <a:cs typeface="+mn-cs"/>
              </a:defRPr>
            </a:lvl8pPr>
            <a:lvl9pPr marL="3886200" indent="-228600" algn="l" rtl="0" eaLnBrk="1" fontAlgn="base" hangingPunct="1">
              <a:spcBef>
                <a:spcPct val="20000"/>
              </a:spcBef>
              <a:spcAft>
                <a:spcPct val="0"/>
              </a:spcAft>
              <a:buChar char="»"/>
              <a:defRPr sz="2000">
                <a:solidFill>
                  <a:schemeClr val="lt1"/>
                </a:solidFill>
                <a:latin typeface="+mn-lt"/>
                <a:ea typeface="+mn-ea"/>
                <a:cs typeface="+mn-cs"/>
              </a:defRPr>
            </a:lvl9pPr>
          </a:lstStyle>
          <a:p>
            <a:pPr algn="ctr"/>
            <a:r>
              <a:rPr lang="en-US" kern="0" dirty="0">
                <a:latin typeface="Constantia"/>
                <a:ea typeface="+mn-lt"/>
                <a:cs typeface="+mn-lt"/>
              </a:rPr>
              <a:t>We recommend </a:t>
            </a:r>
            <a:r>
              <a:rPr lang="en-US" b="1" kern="0" dirty="0" err="1">
                <a:latin typeface="Constantia"/>
                <a:ea typeface="+mn-lt"/>
                <a:cs typeface="+mn-lt"/>
              </a:rPr>
              <a:t>Thermo</a:t>
            </a:r>
            <a:r>
              <a:rPr lang="en-US" b="1" kern="0" dirty="0">
                <a:latin typeface="Constantia"/>
                <a:ea typeface="+mn-lt"/>
                <a:cs typeface="+mn-lt"/>
              </a:rPr>
              <a:t> Fisher Scientific</a:t>
            </a:r>
            <a:r>
              <a:rPr lang="en-US" kern="0" dirty="0">
                <a:latin typeface="Constantia"/>
                <a:ea typeface="+mn-lt"/>
                <a:cs typeface="+mn-lt"/>
              </a:rPr>
              <a:t>, a global leader in scientific instruments and consumables, serving healthcare, life sciences, and research industries.</a:t>
            </a:r>
            <a:endParaRPr lang="en-US" kern="0" dirty="0">
              <a:latin typeface="Constantia"/>
              <a:cs typeface="Arial"/>
            </a:endParaRPr>
          </a:p>
          <a:p>
            <a:endParaRPr lang="en-US" kern="0" dirty="0">
              <a:latin typeface="Constantia"/>
            </a:endParaRPr>
          </a:p>
        </p:txBody>
      </p:sp>
    </p:spTree>
    <p:extLst>
      <p:ext uri="{BB962C8B-B14F-4D97-AF65-F5344CB8AC3E}">
        <p14:creationId xmlns:p14="http://schemas.microsoft.com/office/powerpoint/2010/main" val="1342843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51A40-05AC-ED3D-92C9-8E6B1B45A424}"/>
              </a:ext>
            </a:extLst>
          </p:cNvPr>
          <p:cNvSpPr>
            <a:spLocks noGrp="1"/>
          </p:cNvSpPr>
          <p:nvPr>
            <p:ph type="title"/>
          </p:nvPr>
        </p:nvSpPr>
        <p:spPr/>
        <p:txBody>
          <a:bodyPr/>
          <a:lstStyle/>
          <a:p>
            <a:r>
              <a:rPr lang="en-US" dirty="0" err="1">
                <a:latin typeface="Constantia"/>
                <a:ea typeface="Open Sans"/>
                <a:cs typeface="Open Sans"/>
              </a:rPr>
              <a:t>Thermo</a:t>
            </a:r>
            <a:r>
              <a:rPr lang="en-US" dirty="0">
                <a:latin typeface="Constantia"/>
                <a:ea typeface="Open Sans"/>
                <a:cs typeface="Open Sans"/>
              </a:rPr>
              <a:t> Fisher Scientific- Business Profile</a:t>
            </a:r>
            <a:endParaRPr lang="en-US" dirty="0">
              <a:latin typeface="Constantia"/>
            </a:endParaRPr>
          </a:p>
        </p:txBody>
      </p:sp>
      <p:graphicFrame>
        <p:nvGraphicFramePr>
          <p:cNvPr id="5" name="Diagram 4">
            <a:extLst>
              <a:ext uri="{FF2B5EF4-FFF2-40B4-BE49-F238E27FC236}">
                <a16:creationId xmlns:a16="http://schemas.microsoft.com/office/drawing/2014/main" id="{560B9FF7-3C15-3F46-5A50-7EF93D0A8783}"/>
              </a:ext>
            </a:extLst>
          </p:cNvPr>
          <p:cNvGraphicFramePr/>
          <p:nvPr>
            <p:extLst>
              <p:ext uri="{D42A27DB-BD31-4B8C-83A1-F6EECF244321}">
                <p14:modId xmlns:p14="http://schemas.microsoft.com/office/powerpoint/2010/main" val="2980388556"/>
              </p:ext>
            </p:extLst>
          </p:nvPr>
        </p:nvGraphicFramePr>
        <p:xfrm>
          <a:off x="3786188" y="967468"/>
          <a:ext cx="4572000" cy="3657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22" name="Diagram 521">
            <a:extLst>
              <a:ext uri="{FF2B5EF4-FFF2-40B4-BE49-F238E27FC236}">
                <a16:creationId xmlns:a16="http://schemas.microsoft.com/office/drawing/2014/main" id="{DF8749CD-374C-66EF-8434-79534D892D30}"/>
              </a:ext>
            </a:extLst>
          </p:cNvPr>
          <p:cNvGraphicFramePr/>
          <p:nvPr>
            <p:extLst>
              <p:ext uri="{D42A27DB-BD31-4B8C-83A1-F6EECF244321}">
                <p14:modId xmlns:p14="http://schemas.microsoft.com/office/powerpoint/2010/main" val="3764398457"/>
              </p:ext>
            </p:extLst>
          </p:nvPr>
        </p:nvGraphicFramePr>
        <p:xfrm>
          <a:off x="285750" y="742950"/>
          <a:ext cx="4572000" cy="36576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5973005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CF4A6E7-7BA1-088E-AA89-1F4E4C965526}"/>
              </a:ext>
            </a:extLst>
          </p:cNvPr>
          <p:cNvPicPr>
            <a:picLocks noChangeAspect="1"/>
          </p:cNvPicPr>
          <p:nvPr/>
        </p:nvPicPr>
        <p:blipFill>
          <a:blip r:embed="rId2"/>
          <a:stretch>
            <a:fillRect/>
          </a:stretch>
        </p:blipFill>
        <p:spPr>
          <a:xfrm>
            <a:off x="680924" y="832841"/>
            <a:ext cx="7778750" cy="3330784"/>
          </a:xfrm>
          <a:prstGeom prst="rect">
            <a:avLst/>
          </a:prstGeom>
        </p:spPr>
      </p:pic>
      <p:sp>
        <p:nvSpPr>
          <p:cNvPr id="2" name="Title 1">
            <a:extLst>
              <a:ext uri="{FF2B5EF4-FFF2-40B4-BE49-F238E27FC236}">
                <a16:creationId xmlns:a16="http://schemas.microsoft.com/office/drawing/2014/main" id="{6CBDC501-9E15-BCD8-6501-54EEC769D4A6}"/>
              </a:ext>
            </a:extLst>
          </p:cNvPr>
          <p:cNvSpPr>
            <a:spLocks noGrp="1"/>
          </p:cNvSpPr>
          <p:nvPr>
            <p:ph type="title"/>
          </p:nvPr>
        </p:nvSpPr>
        <p:spPr/>
        <p:txBody>
          <a:bodyPr/>
          <a:lstStyle/>
          <a:p>
            <a:r>
              <a:rPr lang="en-US" dirty="0" err="1">
                <a:latin typeface="Constantia"/>
                <a:ea typeface="Open Sans"/>
                <a:cs typeface="Open Sans"/>
              </a:rPr>
              <a:t>Thermo</a:t>
            </a:r>
            <a:r>
              <a:rPr lang="en-US" dirty="0">
                <a:latin typeface="Constantia"/>
                <a:ea typeface="Open Sans"/>
                <a:cs typeface="Open Sans"/>
              </a:rPr>
              <a:t> Fisher Scientific – Financial Profile</a:t>
            </a:r>
            <a:endParaRPr lang="en-US" dirty="0">
              <a:latin typeface="Constantia"/>
            </a:endParaRPr>
          </a:p>
        </p:txBody>
      </p:sp>
    </p:spTree>
    <p:extLst>
      <p:ext uri="{BB962C8B-B14F-4D97-AF65-F5344CB8AC3E}">
        <p14:creationId xmlns:p14="http://schemas.microsoft.com/office/powerpoint/2010/main" val="981353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B14F36-0C95-2ED5-2FB5-6B96521A0CD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E47D9AD-5990-2D97-1EE9-C26E5DD0D2E0}"/>
              </a:ext>
            </a:extLst>
          </p:cNvPr>
          <p:cNvSpPr>
            <a:spLocks noGrp="1"/>
          </p:cNvSpPr>
          <p:nvPr>
            <p:ph type="title"/>
          </p:nvPr>
        </p:nvSpPr>
        <p:spPr/>
        <p:txBody>
          <a:bodyPr/>
          <a:lstStyle/>
          <a:p>
            <a:r>
              <a:rPr lang="en-US" dirty="0">
                <a:latin typeface="Constantia"/>
                <a:ea typeface="Open Sans"/>
                <a:cs typeface="Open Sans"/>
              </a:rPr>
              <a:t>Next Steps</a:t>
            </a:r>
          </a:p>
        </p:txBody>
      </p:sp>
      <p:sp>
        <p:nvSpPr>
          <p:cNvPr id="3" name="Content Placeholder 2">
            <a:extLst>
              <a:ext uri="{FF2B5EF4-FFF2-40B4-BE49-F238E27FC236}">
                <a16:creationId xmlns:a16="http://schemas.microsoft.com/office/drawing/2014/main" id="{E7796214-2EA2-C7FC-77F0-53CF8BD9FD24}"/>
              </a:ext>
            </a:extLst>
          </p:cNvPr>
          <p:cNvSpPr>
            <a:spLocks noGrp="1"/>
          </p:cNvSpPr>
          <p:nvPr>
            <p:ph sz="quarter" idx="10"/>
          </p:nvPr>
        </p:nvSpPr>
        <p:spPr>
          <a:xfrm>
            <a:off x="331075" y="856494"/>
            <a:ext cx="8229600" cy="1764872"/>
          </a:xfrm>
        </p:spPr>
        <p:txBody>
          <a:bodyPr/>
          <a:lstStyle/>
          <a:p>
            <a:pPr marL="285750" indent="-285750">
              <a:buFont typeface="Arial" panose="020B0604020202020204" pitchFamily="34" charset="0"/>
              <a:buChar char="•"/>
            </a:pPr>
            <a:r>
              <a:rPr lang="en-US" sz="1800" dirty="0">
                <a:latin typeface="Constantia"/>
                <a:ea typeface="Open Sans"/>
                <a:cs typeface="Open Sans"/>
              </a:rPr>
              <a:t>More inclusive and encompassing dataset</a:t>
            </a:r>
          </a:p>
          <a:p>
            <a:pPr marL="285750" indent="-285750">
              <a:buFont typeface="Arial" panose="020B0604020202020204" pitchFamily="34" charset="0"/>
              <a:buChar char="•"/>
            </a:pPr>
            <a:r>
              <a:rPr lang="en-US" sz="1800" dirty="0">
                <a:latin typeface="Constantia"/>
                <a:ea typeface="Open Sans"/>
                <a:cs typeface="Open Sans"/>
              </a:rPr>
              <a:t>Advanced and robust statistical techniques</a:t>
            </a:r>
          </a:p>
        </p:txBody>
      </p:sp>
    </p:spTree>
    <p:extLst>
      <p:ext uri="{BB962C8B-B14F-4D97-AF65-F5344CB8AC3E}">
        <p14:creationId xmlns:p14="http://schemas.microsoft.com/office/powerpoint/2010/main" val="31356211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53CE4F-417B-648F-427F-09A950B6C522}"/>
            </a:ext>
          </a:extLst>
        </p:cNvPr>
        <p:cNvGrpSpPr/>
        <p:nvPr/>
      </p:nvGrpSpPr>
      <p:grpSpPr>
        <a:xfrm>
          <a:off x="0" y="0"/>
          <a:ext cx="0" cy="0"/>
          <a:chOff x="0" y="0"/>
          <a:chExt cx="0" cy="0"/>
        </a:xfrm>
      </p:grpSpPr>
      <p:sp>
        <p:nvSpPr>
          <p:cNvPr id="5" name="Content Placeholder 2">
            <a:extLst>
              <a:ext uri="{FF2B5EF4-FFF2-40B4-BE49-F238E27FC236}">
                <a16:creationId xmlns:a16="http://schemas.microsoft.com/office/drawing/2014/main" id="{05BA0D5A-43A1-80FE-76B1-53B61F7883B1}"/>
              </a:ext>
            </a:extLst>
          </p:cNvPr>
          <p:cNvSpPr txBox="1">
            <a:spLocks/>
          </p:cNvSpPr>
          <p:nvPr/>
        </p:nvSpPr>
        <p:spPr bwMode="auto">
          <a:xfrm>
            <a:off x="1137021" y="1996591"/>
            <a:ext cx="6869958" cy="739521"/>
          </a:xfrm>
          <a:prstGeom prst="roundRect">
            <a:avLst/>
          </a:prstGeom>
          <a:extLst>
            <a:ext uri="{FAA26D3D-D897-4be2-8F04-BA451C77F1D7}">
              <ma14:placeholderFlag xmlns="" xmlns:ma14="http://schemas.microsoft.com/office/mac/drawingml/2011/main" val="1"/>
            </a:ext>
          </a:extLst>
        </p:spPr>
        <p:style>
          <a:lnRef idx="2">
            <a:schemeClr val="accent1">
              <a:shade val="15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lvl1pPr marL="6350" indent="-6350" algn="l" rtl="0" eaLnBrk="1" fontAlgn="base" hangingPunct="1">
              <a:spcBef>
                <a:spcPts val="600"/>
              </a:spcBef>
              <a:spcAft>
                <a:spcPct val="0"/>
              </a:spcAft>
              <a:defRPr sz="1400">
                <a:solidFill>
                  <a:schemeClr val="lt1"/>
                </a:solidFill>
                <a:latin typeface="+mn-lt"/>
                <a:ea typeface="+mn-ea"/>
                <a:cs typeface="+mn-cs"/>
              </a:defRPr>
            </a:lvl1pPr>
            <a:lvl2pPr marL="742950" indent="-285750" algn="l" rtl="0" eaLnBrk="1" fontAlgn="base" hangingPunct="1">
              <a:spcBef>
                <a:spcPts val="600"/>
              </a:spcBef>
              <a:spcAft>
                <a:spcPct val="0"/>
              </a:spcAft>
              <a:buSzPct val="110000"/>
              <a:buFont typeface="Arial" charset="0"/>
              <a:buChar char="•"/>
              <a:defRPr sz="1400">
                <a:solidFill>
                  <a:schemeClr val="lt1"/>
                </a:solidFill>
                <a:latin typeface="+mn-lt"/>
                <a:ea typeface="+mn-ea"/>
                <a:cs typeface="+mn-cs"/>
              </a:defRPr>
            </a:lvl2pPr>
            <a:lvl3pPr marL="1200150" indent="-285750" algn="l" rtl="0" eaLnBrk="1" fontAlgn="base" hangingPunct="1">
              <a:spcBef>
                <a:spcPts val="600"/>
              </a:spcBef>
              <a:spcAft>
                <a:spcPct val="0"/>
              </a:spcAft>
              <a:buSzPct val="110000"/>
              <a:buFont typeface=".AppleSystemUIFont" charset="-120"/>
              <a:buChar char="–"/>
              <a:defRPr sz="1400" i="1">
                <a:solidFill>
                  <a:schemeClr val="lt1"/>
                </a:solidFill>
                <a:latin typeface="+mn-lt"/>
                <a:ea typeface="+mn-ea"/>
                <a:cs typeface="+mn-cs"/>
              </a:defRPr>
            </a:lvl3pPr>
            <a:lvl4pPr marL="1657350" indent="-285750" algn="l" rtl="0" eaLnBrk="1" fontAlgn="base" hangingPunct="1">
              <a:spcBef>
                <a:spcPts val="600"/>
              </a:spcBef>
              <a:spcAft>
                <a:spcPct val="0"/>
              </a:spcAft>
              <a:buSzPct val="110000"/>
              <a:buFont typeface="Arial" charset="0"/>
              <a:buChar char="•"/>
              <a:defRPr sz="1400">
                <a:solidFill>
                  <a:schemeClr val="lt1"/>
                </a:solidFill>
                <a:latin typeface="+mn-lt"/>
                <a:ea typeface="+mn-ea"/>
                <a:cs typeface="+mn-cs"/>
              </a:defRPr>
            </a:lvl4pPr>
            <a:lvl5pPr marL="2057400" indent="-228600" algn="l" rtl="0" eaLnBrk="1" fontAlgn="base" hangingPunct="1">
              <a:spcBef>
                <a:spcPts val="600"/>
              </a:spcBef>
              <a:spcAft>
                <a:spcPct val="0"/>
              </a:spcAft>
              <a:buSzPct val="110000"/>
              <a:buFont typeface=".AppleSystemUIFont" charset="-120"/>
              <a:buChar char="–"/>
              <a:defRPr sz="1400" i="1">
                <a:solidFill>
                  <a:schemeClr val="lt1"/>
                </a:solidFill>
                <a:latin typeface="+mn-lt"/>
                <a:ea typeface="+mn-ea"/>
                <a:cs typeface="+mn-cs"/>
              </a:defRPr>
            </a:lvl5pPr>
            <a:lvl6pPr marL="2514600" indent="-228600" algn="l" rtl="0" eaLnBrk="1" fontAlgn="base" hangingPunct="1">
              <a:spcBef>
                <a:spcPct val="20000"/>
              </a:spcBef>
              <a:spcAft>
                <a:spcPct val="0"/>
              </a:spcAft>
              <a:buChar char="»"/>
              <a:defRPr sz="2000">
                <a:solidFill>
                  <a:schemeClr val="lt1"/>
                </a:solidFill>
                <a:latin typeface="+mn-lt"/>
                <a:ea typeface="+mn-ea"/>
                <a:cs typeface="+mn-cs"/>
              </a:defRPr>
            </a:lvl6pPr>
            <a:lvl7pPr marL="2971800" indent="-228600" algn="l" rtl="0" eaLnBrk="1" fontAlgn="base" hangingPunct="1">
              <a:spcBef>
                <a:spcPct val="20000"/>
              </a:spcBef>
              <a:spcAft>
                <a:spcPct val="0"/>
              </a:spcAft>
              <a:buChar char="»"/>
              <a:defRPr sz="2000">
                <a:solidFill>
                  <a:schemeClr val="lt1"/>
                </a:solidFill>
                <a:latin typeface="+mn-lt"/>
                <a:ea typeface="+mn-ea"/>
                <a:cs typeface="+mn-cs"/>
              </a:defRPr>
            </a:lvl7pPr>
            <a:lvl8pPr marL="3429000" indent="-228600" algn="l" rtl="0" eaLnBrk="1" fontAlgn="base" hangingPunct="1">
              <a:spcBef>
                <a:spcPct val="20000"/>
              </a:spcBef>
              <a:spcAft>
                <a:spcPct val="0"/>
              </a:spcAft>
              <a:buChar char="»"/>
              <a:defRPr sz="2000">
                <a:solidFill>
                  <a:schemeClr val="lt1"/>
                </a:solidFill>
                <a:latin typeface="+mn-lt"/>
                <a:ea typeface="+mn-ea"/>
                <a:cs typeface="+mn-cs"/>
              </a:defRPr>
            </a:lvl8pPr>
            <a:lvl9pPr marL="3886200" indent="-228600" algn="l" rtl="0" eaLnBrk="1" fontAlgn="base" hangingPunct="1">
              <a:spcBef>
                <a:spcPct val="20000"/>
              </a:spcBef>
              <a:spcAft>
                <a:spcPct val="0"/>
              </a:spcAft>
              <a:buChar char="»"/>
              <a:defRPr sz="2000">
                <a:solidFill>
                  <a:schemeClr val="lt1"/>
                </a:solidFill>
                <a:latin typeface="+mn-lt"/>
                <a:ea typeface="+mn-ea"/>
                <a:cs typeface="+mn-cs"/>
              </a:defRPr>
            </a:lvl9pPr>
          </a:lstStyle>
          <a:p>
            <a:pPr algn="ctr"/>
            <a:r>
              <a:rPr lang="en-US" sz="3200" kern="0" dirty="0">
                <a:latin typeface="Constantia"/>
                <a:ea typeface="+mn-lt"/>
                <a:cs typeface="+mn-lt"/>
              </a:rPr>
              <a:t>THANK YOU!</a:t>
            </a:r>
            <a:endParaRPr lang="en-US" sz="3200" kern="0" dirty="0">
              <a:latin typeface="Constantia"/>
              <a:cs typeface="Arial"/>
            </a:endParaRPr>
          </a:p>
          <a:p>
            <a:endParaRPr lang="en-US" kern="0" dirty="0">
              <a:latin typeface="Constantia"/>
            </a:endParaRPr>
          </a:p>
        </p:txBody>
      </p:sp>
    </p:spTree>
    <p:extLst>
      <p:ext uri="{BB962C8B-B14F-4D97-AF65-F5344CB8AC3E}">
        <p14:creationId xmlns:p14="http://schemas.microsoft.com/office/powerpoint/2010/main" val="20288932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77894F1D-8A54-3796-5D6A-8979D395842B}"/>
              </a:ext>
            </a:extLst>
          </p:cNvPr>
          <p:cNvSpPr txBox="1">
            <a:spLocks/>
          </p:cNvSpPr>
          <p:nvPr/>
        </p:nvSpPr>
        <p:spPr bwMode="auto">
          <a:xfrm>
            <a:off x="1137021" y="1996591"/>
            <a:ext cx="6869958" cy="739521"/>
          </a:xfrm>
          <a:prstGeom prst="roundRect">
            <a:avLst/>
          </a:prstGeom>
          <a:extLst>
            <a:ext uri="{FAA26D3D-D897-4be2-8F04-BA451C77F1D7}">
              <ma14:placeholderFlag xmlns="" xmlns:ma14="http://schemas.microsoft.com/office/mac/drawingml/2011/main" val="1"/>
            </a:ext>
          </a:extLst>
        </p:spPr>
        <p:style>
          <a:lnRef idx="2">
            <a:schemeClr val="accent1">
              <a:shade val="15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lvl1pPr marL="6350" indent="-6350" algn="l" rtl="0" eaLnBrk="1" fontAlgn="base" hangingPunct="1">
              <a:spcBef>
                <a:spcPts val="600"/>
              </a:spcBef>
              <a:spcAft>
                <a:spcPct val="0"/>
              </a:spcAft>
              <a:defRPr sz="1400">
                <a:solidFill>
                  <a:schemeClr val="lt1"/>
                </a:solidFill>
                <a:latin typeface="+mn-lt"/>
                <a:ea typeface="+mn-ea"/>
                <a:cs typeface="+mn-cs"/>
              </a:defRPr>
            </a:lvl1pPr>
            <a:lvl2pPr marL="742950" indent="-285750" algn="l" rtl="0" eaLnBrk="1" fontAlgn="base" hangingPunct="1">
              <a:spcBef>
                <a:spcPts val="600"/>
              </a:spcBef>
              <a:spcAft>
                <a:spcPct val="0"/>
              </a:spcAft>
              <a:buSzPct val="110000"/>
              <a:buFont typeface="Arial" charset="0"/>
              <a:buChar char="•"/>
              <a:defRPr sz="1400">
                <a:solidFill>
                  <a:schemeClr val="lt1"/>
                </a:solidFill>
                <a:latin typeface="+mn-lt"/>
                <a:ea typeface="+mn-ea"/>
                <a:cs typeface="+mn-cs"/>
              </a:defRPr>
            </a:lvl2pPr>
            <a:lvl3pPr marL="1200150" indent="-285750" algn="l" rtl="0" eaLnBrk="1" fontAlgn="base" hangingPunct="1">
              <a:spcBef>
                <a:spcPts val="600"/>
              </a:spcBef>
              <a:spcAft>
                <a:spcPct val="0"/>
              </a:spcAft>
              <a:buSzPct val="110000"/>
              <a:buFont typeface=".AppleSystemUIFont" charset="-120"/>
              <a:buChar char="–"/>
              <a:defRPr sz="1400" i="1">
                <a:solidFill>
                  <a:schemeClr val="lt1"/>
                </a:solidFill>
                <a:latin typeface="+mn-lt"/>
                <a:ea typeface="+mn-ea"/>
                <a:cs typeface="+mn-cs"/>
              </a:defRPr>
            </a:lvl3pPr>
            <a:lvl4pPr marL="1657350" indent="-285750" algn="l" rtl="0" eaLnBrk="1" fontAlgn="base" hangingPunct="1">
              <a:spcBef>
                <a:spcPts val="600"/>
              </a:spcBef>
              <a:spcAft>
                <a:spcPct val="0"/>
              </a:spcAft>
              <a:buSzPct val="110000"/>
              <a:buFont typeface="Arial" charset="0"/>
              <a:buChar char="•"/>
              <a:defRPr sz="1400">
                <a:solidFill>
                  <a:schemeClr val="lt1"/>
                </a:solidFill>
                <a:latin typeface="+mn-lt"/>
                <a:ea typeface="+mn-ea"/>
                <a:cs typeface="+mn-cs"/>
              </a:defRPr>
            </a:lvl4pPr>
            <a:lvl5pPr marL="2057400" indent="-228600" algn="l" rtl="0" eaLnBrk="1" fontAlgn="base" hangingPunct="1">
              <a:spcBef>
                <a:spcPts val="600"/>
              </a:spcBef>
              <a:spcAft>
                <a:spcPct val="0"/>
              </a:spcAft>
              <a:buSzPct val="110000"/>
              <a:buFont typeface=".AppleSystemUIFont" charset="-120"/>
              <a:buChar char="–"/>
              <a:defRPr sz="1400" i="1">
                <a:solidFill>
                  <a:schemeClr val="lt1"/>
                </a:solidFill>
                <a:latin typeface="+mn-lt"/>
                <a:ea typeface="+mn-ea"/>
                <a:cs typeface="+mn-cs"/>
              </a:defRPr>
            </a:lvl5pPr>
            <a:lvl6pPr marL="2514600" indent="-228600" algn="l" rtl="0" eaLnBrk="1" fontAlgn="base" hangingPunct="1">
              <a:spcBef>
                <a:spcPct val="20000"/>
              </a:spcBef>
              <a:spcAft>
                <a:spcPct val="0"/>
              </a:spcAft>
              <a:buChar char="»"/>
              <a:defRPr sz="2000">
                <a:solidFill>
                  <a:schemeClr val="lt1"/>
                </a:solidFill>
                <a:latin typeface="+mn-lt"/>
                <a:ea typeface="+mn-ea"/>
                <a:cs typeface="+mn-cs"/>
              </a:defRPr>
            </a:lvl6pPr>
            <a:lvl7pPr marL="2971800" indent="-228600" algn="l" rtl="0" eaLnBrk="1" fontAlgn="base" hangingPunct="1">
              <a:spcBef>
                <a:spcPct val="20000"/>
              </a:spcBef>
              <a:spcAft>
                <a:spcPct val="0"/>
              </a:spcAft>
              <a:buChar char="»"/>
              <a:defRPr sz="2000">
                <a:solidFill>
                  <a:schemeClr val="lt1"/>
                </a:solidFill>
                <a:latin typeface="+mn-lt"/>
                <a:ea typeface="+mn-ea"/>
                <a:cs typeface="+mn-cs"/>
              </a:defRPr>
            </a:lvl7pPr>
            <a:lvl8pPr marL="3429000" indent="-228600" algn="l" rtl="0" eaLnBrk="1" fontAlgn="base" hangingPunct="1">
              <a:spcBef>
                <a:spcPct val="20000"/>
              </a:spcBef>
              <a:spcAft>
                <a:spcPct val="0"/>
              </a:spcAft>
              <a:buChar char="»"/>
              <a:defRPr sz="2000">
                <a:solidFill>
                  <a:schemeClr val="lt1"/>
                </a:solidFill>
                <a:latin typeface="+mn-lt"/>
                <a:ea typeface="+mn-ea"/>
                <a:cs typeface="+mn-cs"/>
              </a:defRPr>
            </a:lvl8pPr>
            <a:lvl9pPr marL="3886200" indent="-228600" algn="l" rtl="0" eaLnBrk="1" fontAlgn="base" hangingPunct="1">
              <a:spcBef>
                <a:spcPct val="20000"/>
              </a:spcBef>
              <a:spcAft>
                <a:spcPct val="0"/>
              </a:spcAft>
              <a:buChar char="»"/>
              <a:defRPr sz="2000">
                <a:solidFill>
                  <a:schemeClr val="lt1"/>
                </a:solidFill>
                <a:latin typeface="+mn-lt"/>
                <a:ea typeface="+mn-ea"/>
                <a:cs typeface="+mn-cs"/>
              </a:defRPr>
            </a:lvl9pPr>
          </a:lstStyle>
          <a:p>
            <a:pPr algn="ctr"/>
            <a:r>
              <a:rPr lang="en-US" sz="3200" kern="0" dirty="0">
                <a:latin typeface="Constantia"/>
                <a:ea typeface="+mn-lt"/>
                <a:cs typeface="+mn-lt"/>
              </a:rPr>
              <a:t>QUESTIONS?</a:t>
            </a:r>
            <a:endParaRPr lang="en-US" sz="3200" kern="0" dirty="0">
              <a:latin typeface="Constantia"/>
              <a:cs typeface="Arial"/>
            </a:endParaRPr>
          </a:p>
          <a:p>
            <a:endParaRPr lang="en-US" kern="0" dirty="0">
              <a:latin typeface="Constantia"/>
            </a:endParaRPr>
          </a:p>
        </p:txBody>
      </p:sp>
    </p:spTree>
    <p:extLst>
      <p:ext uri="{BB962C8B-B14F-4D97-AF65-F5344CB8AC3E}">
        <p14:creationId xmlns:p14="http://schemas.microsoft.com/office/powerpoint/2010/main" val="40933059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D3573-2F16-7E98-1B7B-60664CA71613}"/>
              </a:ext>
            </a:extLst>
          </p:cNvPr>
          <p:cNvSpPr>
            <a:spLocks noGrp="1"/>
          </p:cNvSpPr>
          <p:nvPr>
            <p:ph type="title"/>
          </p:nvPr>
        </p:nvSpPr>
        <p:spPr/>
        <p:txBody>
          <a:bodyPr/>
          <a:lstStyle/>
          <a:p>
            <a:r>
              <a:rPr lang="en-US" dirty="0">
                <a:latin typeface="Constantia"/>
                <a:ea typeface="Open Sans"/>
                <a:cs typeface="Open Sans"/>
              </a:rPr>
              <a:t>Team Urania</a:t>
            </a:r>
            <a:endParaRPr lang="en-US" dirty="0">
              <a:latin typeface="Constantia"/>
            </a:endParaRPr>
          </a:p>
        </p:txBody>
      </p:sp>
      <p:sp>
        <p:nvSpPr>
          <p:cNvPr id="8" name="TextBox 7">
            <a:extLst>
              <a:ext uri="{FF2B5EF4-FFF2-40B4-BE49-F238E27FC236}">
                <a16:creationId xmlns:a16="http://schemas.microsoft.com/office/drawing/2014/main" id="{D0318E25-1245-B134-849E-F782909A13B8}"/>
              </a:ext>
            </a:extLst>
          </p:cNvPr>
          <p:cNvSpPr txBox="1"/>
          <p:nvPr/>
        </p:nvSpPr>
        <p:spPr>
          <a:xfrm>
            <a:off x="465281" y="3430994"/>
            <a:ext cx="1980318"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600" dirty="0">
                <a:latin typeface="Constantia" panose="02030602050306030303" pitchFamily="18" charset="0"/>
                <a:ea typeface="ＭＳ Ｐゴシック"/>
              </a:rPr>
              <a:t>Rao Abdul Hannan</a:t>
            </a:r>
            <a:endParaRPr lang="en-US" sz="1600" dirty="0">
              <a:latin typeface="Constantia" panose="02030602050306030303" pitchFamily="18" charset="0"/>
            </a:endParaRPr>
          </a:p>
        </p:txBody>
      </p:sp>
      <p:pic>
        <p:nvPicPr>
          <p:cNvPr id="9" name="Picture 8" descr="A person in a black suit&#10;&#10;Description automatically generated">
            <a:extLst>
              <a:ext uri="{FF2B5EF4-FFF2-40B4-BE49-F238E27FC236}">
                <a16:creationId xmlns:a16="http://schemas.microsoft.com/office/drawing/2014/main" id="{2F95870A-7E35-B53D-B75B-B2B95935B0DC}"/>
              </a:ext>
            </a:extLst>
          </p:cNvPr>
          <p:cNvPicPr>
            <a:picLocks noChangeAspect="1"/>
          </p:cNvPicPr>
          <p:nvPr/>
        </p:nvPicPr>
        <p:blipFill>
          <a:blip r:embed="rId2"/>
          <a:stretch>
            <a:fillRect/>
          </a:stretch>
        </p:blipFill>
        <p:spPr>
          <a:xfrm>
            <a:off x="3421525" y="985274"/>
            <a:ext cx="2064772" cy="2338011"/>
          </a:xfrm>
          <a:prstGeom prst="rect">
            <a:avLst/>
          </a:prstGeom>
          <a:ln w="12700">
            <a:solidFill>
              <a:srgbClr val="C00000"/>
            </a:solidFill>
          </a:ln>
        </p:spPr>
      </p:pic>
      <p:pic>
        <p:nvPicPr>
          <p:cNvPr id="11" name="Picture 10" descr="A person standing on a railing&#10;&#10;Description automatically generated">
            <a:extLst>
              <a:ext uri="{FF2B5EF4-FFF2-40B4-BE49-F238E27FC236}">
                <a16:creationId xmlns:a16="http://schemas.microsoft.com/office/drawing/2014/main" id="{72E334F6-FE63-C34E-8382-FAA50EA6D35C}"/>
              </a:ext>
            </a:extLst>
          </p:cNvPr>
          <p:cNvPicPr>
            <a:picLocks noChangeAspect="1"/>
          </p:cNvPicPr>
          <p:nvPr/>
        </p:nvPicPr>
        <p:blipFill>
          <a:blip r:embed="rId3"/>
          <a:srcRect t="6137" b="7040"/>
          <a:stretch/>
        </p:blipFill>
        <p:spPr>
          <a:xfrm>
            <a:off x="457579" y="985274"/>
            <a:ext cx="1980318" cy="2338011"/>
          </a:xfrm>
          <a:prstGeom prst="rect">
            <a:avLst/>
          </a:prstGeom>
          <a:ln w="12700">
            <a:solidFill>
              <a:srgbClr val="C00000"/>
            </a:solidFill>
          </a:ln>
        </p:spPr>
      </p:pic>
      <p:pic>
        <p:nvPicPr>
          <p:cNvPr id="5" name="Picture 4" descr="A person standing under a flower arch&#10;&#10;Description automatically generated">
            <a:extLst>
              <a:ext uri="{FF2B5EF4-FFF2-40B4-BE49-F238E27FC236}">
                <a16:creationId xmlns:a16="http://schemas.microsoft.com/office/drawing/2014/main" id="{250C605D-AE8A-A7E8-C645-4B7B934C5202}"/>
              </a:ext>
            </a:extLst>
          </p:cNvPr>
          <p:cNvPicPr>
            <a:picLocks noChangeAspect="1"/>
          </p:cNvPicPr>
          <p:nvPr/>
        </p:nvPicPr>
        <p:blipFill>
          <a:blip r:embed="rId4"/>
          <a:stretch>
            <a:fillRect/>
          </a:stretch>
        </p:blipFill>
        <p:spPr>
          <a:xfrm>
            <a:off x="6469925" y="985274"/>
            <a:ext cx="1980318" cy="2338011"/>
          </a:xfrm>
          <a:prstGeom prst="rect">
            <a:avLst/>
          </a:prstGeom>
          <a:ln w="12700">
            <a:solidFill>
              <a:srgbClr val="C00000"/>
            </a:solidFill>
          </a:ln>
        </p:spPr>
      </p:pic>
      <p:sp>
        <p:nvSpPr>
          <p:cNvPr id="12" name="TextBox 11">
            <a:extLst>
              <a:ext uri="{FF2B5EF4-FFF2-40B4-BE49-F238E27FC236}">
                <a16:creationId xmlns:a16="http://schemas.microsoft.com/office/drawing/2014/main" id="{15C94CEB-745F-827F-58BB-0F101D65B0D4}"/>
              </a:ext>
            </a:extLst>
          </p:cNvPr>
          <p:cNvSpPr txBox="1"/>
          <p:nvPr/>
        </p:nvSpPr>
        <p:spPr>
          <a:xfrm>
            <a:off x="6469925" y="3435669"/>
            <a:ext cx="1980318"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600" dirty="0">
                <a:latin typeface="Constantia" panose="02030602050306030303" pitchFamily="18" charset="0"/>
                <a:ea typeface="ＭＳ Ｐゴシック"/>
              </a:rPr>
              <a:t>Shreya </a:t>
            </a:r>
            <a:r>
              <a:rPr lang="en-US" sz="1600" dirty="0" err="1">
                <a:latin typeface="Constantia" panose="02030602050306030303" pitchFamily="18" charset="0"/>
                <a:ea typeface="ＭＳ Ｐゴシック"/>
              </a:rPr>
              <a:t>Patchala</a:t>
            </a:r>
            <a:endParaRPr lang="en-US" sz="1600" dirty="0">
              <a:latin typeface="Constantia" panose="02030602050306030303" pitchFamily="18" charset="0"/>
            </a:endParaRPr>
          </a:p>
        </p:txBody>
      </p:sp>
      <p:sp>
        <p:nvSpPr>
          <p:cNvPr id="13" name="TextBox 12">
            <a:extLst>
              <a:ext uri="{FF2B5EF4-FFF2-40B4-BE49-F238E27FC236}">
                <a16:creationId xmlns:a16="http://schemas.microsoft.com/office/drawing/2014/main" id="{FD60A6D1-FD3B-30D4-BBEC-4C3E9B3DA6E9}"/>
              </a:ext>
            </a:extLst>
          </p:cNvPr>
          <p:cNvSpPr txBox="1"/>
          <p:nvPr/>
        </p:nvSpPr>
        <p:spPr>
          <a:xfrm>
            <a:off x="3467603" y="3430994"/>
            <a:ext cx="1980318"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600" dirty="0" err="1">
                <a:latin typeface="Constantia" panose="02030602050306030303" pitchFamily="18" charset="0"/>
                <a:ea typeface="ＭＳ Ｐゴシック"/>
              </a:rPr>
              <a:t>Akylai</a:t>
            </a:r>
            <a:r>
              <a:rPr lang="en-US" sz="1600" dirty="0">
                <a:latin typeface="Constantia" panose="02030602050306030303" pitchFamily="18" charset="0"/>
                <a:ea typeface="ＭＳ Ｐゴシック"/>
              </a:rPr>
              <a:t> </a:t>
            </a:r>
            <a:r>
              <a:rPr lang="en-US" sz="1600" dirty="0" err="1">
                <a:latin typeface="Constantia" panose="02030602050306030303" pitchFamily="18" charset="0"/>
                <a:ea typeface="ＭＳ Ｐゴシック"/>
              </a:rPr>
              <a:t>Batyrbekova</a:t>
            </a:r>
            <a:endParaRPr lang="en-US" sz="1600" dirty="0">
              <a:latin typeface="Constantia" panose="02030602050306030303" pitchFamily="18" charset="0"/>
            </a:endParaRPr>
          </a:p>
        </p:txBody>
      </p:sp>
    </p:spTree>
    <p:extLst>
      <p:ext uri="{BB962C8B-B14F-4D97-AF65-F5344CB8AC3E}">
        <p14:creationId xmlns:p14="http://schemas.microsoft.com/office/powerpoint/2010/main" val="18371450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44A0B-2016-73E8-CBAC-47278E56C00A}"/>
              </a:ext>
            </a:extLst>
          </p:cNvPr>
          <p:cNvSpPr>
            <a:spLocks noGrp="1"/>
          </p:cNvSpPr>
          <p:nvPr>
            <p:ph type="title"/>
          </p:nvPr>
        </p:nvSpPr>
        <p:spPr/>
        <p:txBody>
          <a:bodyPr/>
          <a:lstStyle/>
          <a:p>
            <a:r>
              <a:rPr lang="en-US" dirty="0">
                <a:latin typeface="Constantia"/>
                <a:ea typeface="Open Sans"/>
                <a:cs typeface="Open Sans"/>
              </a:rPr>
              <a:t>Appendix</a:t>
            </a:r>
            <a:endParaRPr lang="en-US" dirty="0">
              <a:latin typeface="Constantia"/>
            </a:endParaRPr>
          </a:p>
        </p:txBody>
      </p:sp>
      <p:sp>
        <p:nvSpPr>
          <p:cNvPr id="4" name="TextBox 3">
            <a:extLst>
              <a:ext uri="{FF2B5EF4-FFF2-40B4-BE49-F238E27FC236}">
                <a16:creationId xmlns:a16="http://schemas.microsoft.com/office/drawing/2014/main" id="{54CE25CA-0E39-175D-1B48-E54F513E2770}"/>
              </a:ext>
            </a:extLst>
          </p:cNvPr>
          <p:cNvSpPr txBox="1"/>
          <p:nvPr/>
        </p:nvSpPr>
        <p:spPr>
          <a:xfrm>
            <a:off x="519545" y="1181965"/>
            <a:ext cx="7936056" cy="28931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171450" indent="-171450">
              <a:buFont typeface="Arial"/>
              <a:buChar char="•"/>
            </a:pPr>
            <a:r>
              <a:rPr lang="en-US" sz="1400" dirty="0">
                <a:solidFill>
                  <a:schemeClr val="accent1"/>
                </a:solidFill>
                <a:latin typeface="Constantia" panose="02030602050306030303" pitchFamily="18" charset="0"/>
                <a:ea typeface="ＭＳ Ｐゴシック"/>
              </a:rPr>
              <a:t>Regression Trend Line:</a:t>
            </a:r>
            <a:r>
              <a:rPr lang="en-US" sz="1400" dirty="0">
                <a:latin typeface="Constantia" panose="02030602050306030303" pitchFamily="18" charset="0"/>
                <a:ea typeface="ＭＳ Ｐゴシック"/>
              </a:rPr>
              <a:t> A regression trend line is a line that best fits the data points in a scatter plot. It represents the relationship between two or more variables. In linear regression, the trend line is used to predict the value of one variable based on the value of another.</a:t>
            </a:r>
            <a:endParaRPr lang="en-US" sz="1400" dirty="0">
              <a:latin typeface="Constantia" panose="02030602050306030303" pitchFamily="18" charset="0"/>
            </a:endParaRPr>
          </a:p>
          <a:p>
            <a:pPr marL="171450" indent="-171450">
              <a:buFont typeface="Arial"/>
              <a:buChar char="•"/>
            </a:pPr>
            <a:endParaRPr lang="en-US" sz="1400" dirty="0">
              <a:latin typeface="Constantia" panose="02030602050306030303" pitchFamily="18" charset="0"/>
              <a:ea typeface="ＭＳ Ｐゴシック"/>
            </a:endParaRPr>
          </a:p>
          <a:p>
            <a:pPr marL="171450" indent="-171450">
              <a:buFont typeface="Arial"/>
              <a:buChar char="•"/>
            </a:pPr>
            <a:r>
              <a:rPr lang="en-US" sz="1400" dirty="0">
                <a:solidFill>
                  <a:schemeClr val="accent1"/>
                </a:solidFill>
                <a:latin typeface="Constantia" panose="02030602050306030303" pitchFamily="18" charset="0"/>
                <a:ea typeface="ＭＳ Ｐゴシック"/>
              </a:rPr>
              <a:t>Adjusted EPS:</a:t>
            </a:r>
            <a:r>
              <a:rPr lang="en-US" sz="1400" dirty="0">
                <a:latin typeface="Constantia" panose="02030602050306030303" pitchFamily="18" charset="0"/>
                <a:ea typeface="ＭＳ Ｐゴシック"/>
              </a:rPr>
              <a:t> EPS is a company’s earnings per share (EPS) after removing one-time items, non-recurring events, or extraordinary expenses. It provides a clearer picture of a company's profitability by focusing on the earnings from core operations.</a:t>
            </a:r>
            <a:endParaRPr lang="en-US" sz="1400" dirty="0">
              <a:latin typeface="Constantia" panose="02030602050306030303" pitchFamily="18" charset="0"/>
            </a:endParaRPr>
          </a:p>
          <a:p>
            <a:pPr marL="171450" indent="-171450">
              <a:buFont typeface="Arial"/>
              <a:buChar char="•"/>
            </a:pPr>
            <a:endParaRPr lang="en-US" sz="1400" dirty="0">
              <a:latin typeface="Constantia" panose="02030602050306030303" pitchFamily="18" charset="0"/>
              <a:ea typeface="ＭＳ Ｐゴシック"/>
            </a:endParaRPr>
          </a:p>
          <a:p>
            <a:pPr marL="171450" indent="-171450">
              <a:buFont typeface="Arial"/>
              <a:buChar char="•"/>
            </a:pPr>
            <a:r>
              <a:rPr lang="en-US" sz="1400" dirty="0">
                <a:solidFill>
                  <a:schemeClr val="accent1"/>
                </a:solidFill>
                <a:latin typeface="Constantia" panose="02030602050306030303" pitchFamily="18" charset="0"/>
                <a:ea typeface="ＭＳ Ｐゴシック"/>
              </a:rPr>
              <a:t>Free Cash Flow:</a:t>
            </a:r>
            <a:r>
              <a:rPr lang="en-US" sz="1400" dirty="0">
                <a:latin typeface="Constantia" panose="02030602050306030303" pitchFamily="18" charset="0"/>
                <a:ea typeface="ＭＳ Ｐゴシック"/>
              </a:rPr>
              <a:t> It is the cash that a company generates after accounting for cash outflows to support operations and maintain capital assets. It's a measure of how much cash a company has left over after expenses, which can be used for dividends, debt repayment, or reinvestment.</a:t>
            </a:r>
            <a:endParaRPr lang="en-US" sz="1400" dirty="0">
              <a:latin typeface="Constantia" panose="02030602050306030303" pitchFamily="18" charset="0"/>
            </a:endParaRPr>
          </a:p>
          <a:p>
            <a:endParaRPr lang="en-US" sz="1400" dirty="0">
              <a:latin typeface="Constantia" panose="02030602050306030303" pitchFamily="18" charset="0"/>
            </a:endParaRPr>
          </a:p>
          <a:p>
            <a:endParaRPr lang="en-US" sz="1400" dirty="0">
              <a:latin typeface="Constantia" panose="02030602050306030303" pitchFamily="18" charset="0"/>
            </a:endParaRPr>
          </a:p>
        </p:txBody>
      </p:sp>
    </p:spTree>
    <p:extLst>
      <p:ext uri="{BB962C8B-B14F-4D97-AF65-F5344CB8AC3E}">
        <p14:creationId xmlns:p14="http://schemas.microsoft.com/office/powerpoint/2010/main" val="31401779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0E4396-BD06-979D-AFC4-D413F379C3C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F7000C7-B720-1051-F845-9997596C8ED4}"/>
              </a:ext>
            </a:extLst>
          </p:cNvPr>
          <p:cNvSpPr>
            <a:spLocks noGrp="1"/>
          </p:cNvSpPr>
          <p:nvPr>
            <p:ph type="title"/>
          </p:nvPr>
        </p:nvSpPr>
        <p:spPr/>
        <p:txBody>
          <a:bodyPr/>
          <a:lstStyle/>
          <a:p>
            <a:r>
              <a:rPr lang="en-US" dirty="0">
                <a:latin typeface="Constantia"/>
                <a:ea typeface="Open Sans"/>
                <a:cs typeface="Open Sans"/>
              </a:rPr>
              <a:t>Appendix</a:t>
            </a:r>
            <a:endParaRPr lang="en-US" dirty="0">
              <a:latin typeface="Constantia"/>
            </a:endParaRPr>
          </a:p>
        </p:txBody>
      </p:sp>
      <p:sp>
        <p:nvSpPr>
          <p:cNvPr id="4" name="TextBox 3">
            <a:extLst>
              <a:ext uri="{FF2B5EF4-FFF2-40B4-BE49-F238E27FC236}">
                <a16:creationId xmlns:a16="http://schemas.microsoft.com/office/drawing/2014/main" id="{F47ECC02-7C52-58B0-7367-AABDB140EC66}"/>
              </a:ext>
            </a:extLst>
          </p:cNvPr>
          <p:cNvSpPr txBox="1"/>
          <p:nvPr/>
        </p:nvSpPr>
        <p:spPr>
          <a:xfrm>
            <a:off x="457200" y="1181965"/>
            <a:ext cx="8006352"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171450" indent="-171450">
              <a:buFont typeface="Arial"/>
              <a:buChar char="•"/>
            </a:pPr>
            <a:r>
              <a:rPr lang="en-US" sz="1400" dirty="0">
                <a:solidFill>
                  <a:schemeClr val="accent1"/>
                </a:solidFill>
                <a:latin typeface="Constantia"/>
                <a:ea typeface="Open Sans"/>
                <a:cs typeface="Open Sans"/>
              </a:rPr>
              <a:t>More about </a:t>
            </a:r>
            <a:r>
              <a:rPr lang="en-US" sz="1400" dirty="0" err="1">
                <a:solidFill>
                  <a:schemeClr val="accent1"/>
                </a:solidFill>
                <a:latin typeface="Constantia"/>
                <a:ea typeface="Open Sans"/>
                <a:cs typeface="Open Sans"/>
              </a:rPr>
              <a:t>Thermo</a:t>
            </a:r>
            <a:r>
              <a:rPr lang="en-US" sz="1400" dirty="0">
                <a:solidFill>
                  <a:schemeClr val="accent1"/>
                </a:solidFill>
                <a:latin typeface="Constantia"/>
                <a:ea typeface="Open Sans"/>
                <a:cs typeface="Open Sans"/>
              </a:rPr>
              <a:t> Fisher Scientific:</a:t>
            </a:r>
            <a:br>
              <a:rPr lang="en-US" sz="1400" dirty="0">
                <a:latin typeface="Constantia"/>
                <a:ea typeface="Open Sans"/>
                <a:cs typeface="Open Sans"/>
              </a:rPr>
            </a:br>
            <a:r>
              <a:rPr lang="en-US" sz="1400" dirty="0">
                <a:latin typeface="Constantia" panose="02030602050306030303" pitchFamily="18" charset="0"/>
                <a:ea typeface="ＭＳ Ｐゴシック"/>
              </a:rPr>
              <a:t>Formed in 2006 through the merger of </a:t>
            </a:r>
            <a:r>
              <a:rPr lang="en-US" sz="1400" dirty="0" err="1">
                <a:latin typeface="Constantia" panose="02030602050306030303" pitchFamily="18" charset="0"/>
                <a:ea typeface="ＭＳ Ｐゴシック"/>
              </a:rPr>
              <a:t>Thermo</a:t>
            </a:r>
            <a:r>
              <a:rPr lang="en-US" sz="1400" dirty="0">
                <a:latin typeface="Constantia" panose="02030602050306030303" pitchFamily="18" charset="0"/>
                <a:ea typeface="ＭＳ Ｐゴシック"/>
              </a:rPr>
              <a:t> Electron Corporation and Fischer Scientific, and has shown incredibly high growth over the past 14 years. World leader in serving science, with annual revenue over $42 billion.</a:t>
            </a:r>
          </a:p>
          <a:p>
            <a:endParaRPr lang="en-US" sz="1400" dirty="0">
              <a:latin typeface="Constantia" panose="02030602050306030303" pitchFamily="18" charset="0"/>
              <a:ea typeface="ＭＳ Ｐゴシック"/>
            </a:endParaRPr>
          </a:p>
          <a:p>
            <a:pPr marL="171450" indent="-171450">
              <a:buFont typeface="Arial"/>
              <a:buChar char="•"/>
            </a:pPr>
            <a:r>
              <a:rPr lang="en-US" sz="1400" dirty="0" err="1">
                <a:solidFill>
                  <a:schemeClr val="accent1"/>
                </a:solidFill>
                <a:latin typeface="Constantia"/>
                <a:ea typeface="Open Sans"/>
                <a:cs typeface="Open Sans"/>
              </a:rPr>
              <a:t>Thermo</a:t>
            </a:r>
            <a:r>
              <a:rPr lang="en-US" sz="1400" dirty="0">
                <a:solidFill>
                  <a:schemeClr val="accent1"/>
                </a:solidFill>
                <a:latin typeface="Constantia"/>
                <a:ea typeface="Open Sans"/>
                <a:cs typeface="Open Sans"/>
              </a:rPr>
              <a:t> Fisher Scientific Reports First Quarter </a:t>
            </a:r>
            <a:r>
              <a:rPr lang="en-US" sz="1400">
                <a:solidFill>
                  <a:schemeClr val="accent1"/>
                </a:solidFill>
                <a:latin typeface="Constantia"/>
                <a:ea typeface="Open Sans"/>
                <a:cs typeface="Open Sans"/>
              </a:rPr>
              <a:t>2024 Results:</a:t>
            </a:r>
            <a:endParaRPr lang="en-US" sz="1400" dirty="0">
              <a:latin typeface="Constantia" panose="02030602050306030303" pitchFamily="18" charset="0"/>
              <a:ea typeface="ＭＳ Ｐゴシック"/>
            </a:endParaRPr>
          </a:p>
          <a:p>
            <a:pPr lvl="1"/>
            <a:r>
              <a:rPr lang="en-US" sz="1400" i="1" dirty="0">
                <a:latin typeface="Constantia"/>
                <a:ea typeface="Open Sans"/>
                <a:cs typeface="Open Sans"/>
              </a:rPr>
              <a:t>First Quarter 2024 Highlights</a:t>
            </a:r>
          </a:p>
          <a:p>
            <a:pPr marL="742950" lvl="1" indent="-285750">
              <a:buFont typeface="Arial"/>
              <a:buChar char="•"/>
            </a:pPr>
            <a:r>
              <a:rPr lang="en-US" sz="1400" dirty="0">
                <a:latin typeface="Constantia"/>
                <a:ea typeface="Open Sans"/>
                <a:cs typeface="Open Sans"/>
              </a:rPr>
              <a:t>First quarter revenue was $10.34 billion.</a:t>
            </a:r>
          </a:p>
          <a:p>
            <a:pPr marL="742950" lvl="1" indent="-285750">
              <a:buFont typeface="Arial"/>
              <a:buChar char="•"/>
            </a:pPr>
            <a:r>
              <a:rPr lang="en-US" sz="1400" dirty="0">
                <a:latin typeface="Constantia"/>
                <a:ea typeface="Open Sans"/>
                <a:cs typeface="Open Sans"/>
              </a:rPr>
              <a:t>First quarter GAAP diluted earnings per share (EPS) increased 4% to $3.46.</a:t>
            </a:r>
          </a:p>
          <a:p>
            <a:pPr marL="742950" lvl="1" indent="-285750">
              <a:buFont typeface="Arial"/>
              <a:buChar char="•"/>
            </a:pPr>
            <a:r>
              <a:rPr lang="en-US" sz="1400" dirty="0">
                <a:latin typeface="Constantia"/>
                <a:ea typeface="Open Sans"/>
                <a:cs typeface="Open Sans"/>
              </a:rPr>
              <a:t>First quarter adjusted EPS increased 2% to $5.11.</a:t>
            </a:r>
          </a:p>
          <a:p>
            <a:pPr lvl="1"/>
            <a:endParaRPr lang="en-US" sz="1400" dirty="0">
              <a:latin typeface="Helvetica Neue"/>
            </a:endParaRPr>
          </a:p>
          <a:p>
            <a:pPr lvl="1"/>
            <a:r>
              <a:rPr lang="en-US" sz="1400" i="1" dirty="0">
                <a:solidFill>
                  <a:srgbClr val="333333"/>
                </a:solidFill>
                <a:latin typeface="Constantia"/>
                <a:ea typeface="Open Sans"/>
                <a:cs typeface="Open Sans"/>
              </a:rPr>
              <a:t>Second Quarter 2024 Highlights</a:t>
            </a:r>
            <a:endParaRPr lang="en-US" sz="1400" i="1" dirty="0">
              <a:latin typeface="Constantia"/>
              <a:ea typeface="Open Sans"/>
              <a:cs typeface="Open Sans"/>
            </a:endParaRPr>
          </a:p>
          <a:p>
            <a:pPr marL="742950" lvl="1" indent="-285750">
              <a:buFont typeface="Arial"/>
              <a:buChar char="•"/>
            </a:pPr>
            <a:r>
              <a:rPr lang="en-US" sz="1400" dirty="0">
                <a:latin typeface="Constantia"/>
                <a:ea typeface="Open Sans"/>
                <a:cs typeface="Open Sans"/>
              </a:rPr>
              <a:t>Second quarter revenue was $10.54 billion.</a:t>
            </a:r>
          </a:p>
          <a:p>
            <a:pPr marL="742950" lvl="1" indent="-285750">
              <a:buFont typeface="Arial"/>
              <a:buChar char="•"/>
            </a:pPr>
            <a:r>
              <a:rPr lang="en-US" sz="1400" dirty="0">
                <a:latin typeface="Constantia"/>
                <a:ea typeface="Open Sans"/>
                <a:cs typeface="Open Sans"/>
              </a:rPr>
              <a:t>Second quarter GAAP diluted earnings per share (EPS) increased 15% to $4.04.</a:t>
            </a:r>
          </a:p>
          <a:p>
            <a:pPr marL="742950" lvl="1" indent="-285750">
              <a:buFont typeface="Arial"/>
              <a:buChar char="•"/>
            </a:pPr>
            <a:r>
              <a:rPr lang="en-US" sz="1400" dirty="0">
                <a:latin typeface="Constantia"/>
                <a:ea typeface="Open Sans"/>
                <a:cs typeface="Open Sans"/>
              </a:rPr>
              <a:t>Second quarter adjusted EPS increased 4% to $5.37.</a:t>
            </a:r>
          </a:p>
          <a:p>
            <a:pPr marL="171450" indent="-171450">
              <a:buFont typeface="Arial"/>
              <a:buChar char="•"/>
            </a:pPr>
            <a:endParaRPr lang="en-US" sz="1400" dirty="0">
              <a:latin typeface="Constantia" panose="02030602050306030303" pitchFamily="18" charset="0"/>
              <a:ea typeface="ＭＳ Ｐゴシック"/>
            </a:endParaRPr>
          </a:p>
          <a:p>
            <a:pPr marL="171450" indent="-171450">
              <a:buFont typeface="Arial"/>
              <a:buChar char="•"/>
            </a:pPr>
            <a:endParaRPr lang="en-US" sz="1400" dirty="0">
              <a:latin typeface="Constantia" panose="02030602050306030303" pitchFamily="18" charset="0"/>
              <a:ea typeface="ＭＳ Ｐゴシック"/>
            </a:endParaRPr>
          </a:p>
          <a:p>
            <a:r>
              <a:rPr lang="en-US" sz="1400" dirty="0">
                <a:latin typeface="Constantia"/>
                <a:ea typeface="Open Sans"/>
                <a:cs typeface="Open Sans"/>
              </a:rPr>
              <a:t> </a:t>
            </a:r>
            <a:endParaRPr lang="en-US" sz="1400" dirty="0">
              <a:latin typeface="Constantia" panose="02030602050306030303" pitchFamily="18" charset="0"/>
            </a:endParaRPr>
          </a:p>
        </p:txBody>
      </p:sp>
    </p:spTree>
    <p:extLst>
      <p:ext uri="{BB962C8B-B14F-4D97-AF65-F5344CB8AC3E}">
        <p14:creationId xmlns:p14="http://schemas.microsoft.com/office/powerpoint/2010/main" val="18904849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9D28EC3-F3FD-29B0-6D39-1F184F1F15EC}"/>
              </a:ext>
            </a:extLst>
          </p:cNvPr>
          <p:cNvSpPr>
            <a:spLocks noGrp="1"/>
          </p:cNvSpPr>
          <p:nvPr>
            <p:ph type="title"/>
          </p:nvPr>
        </p:nvSpPr>
        <p:spPr/>
        <p:txBody>
          <a:bodyPr/>
          <a:lstStyle/>
          <a:p>
            <a:r>
              <a:rPr lang="en-US" dirty="0">
                <a:latin typeface="Constantia"/>
                <a:ea typeface="Open Sans"/>
                <a:cs typeface="Open Sans"/>
              </a:rPr>
              <a:t>Agenda</a:t>
            </a:r>
          </a:p>
        </p:txBody>
      </p:sp>
      <p:graphicFrame>
        <p:nvGraphicFramePr>
          <p:cNvPr id="13" name="Content Placeholder 12">
            <a:extLst>
              <a:ext uri="{FF2B5EF4-FFF2-40B4-BE49-F238E27FC236}">
                <a16:creationId xmlns:a16="http://schemas.microsoft.com/office/drawing/2014/main" id="{C1981BB0-943E-2D79-719F-81C134F05BFB}"/>
              </a:ext>
            </a:extLst>
          </p:cNvPr>
          <p:cNvGraphicFramePr>
            <a:graphicFrameLocks noGrp="1"/>
          </p:cNvGraphicFramePr>
          <p:nvPr>
            <p:ph sz="quarter" idx="10"/>
            <p:extLst>
              <p:ext uri="{D42A27DB-BD31-4B8C-83A1-F6EECF244321}">
                <p14:modId xmlns:p14="http://schemas.microsoft.com/office/powerpoint/2010/main" val="2734889586"/>
              </p:ext>
            </p:extLst>
          </p:nvPr>
        </p:nvGraphicFramePr>
        <p:xfrm>
          <a:off x="457200" y="898928"/>
          <a:ext cx="8234702" cy="33881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874921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F6705-61CB-ABCD-352D-41B137E735F7}"/>
              </a:ext>
            </a:extLst>
          </p:cNvPr>
          <p:cNvSpPr>
            <a:spLocks noGrp="1"/>
          </p:cNvSpPr>
          <p:nvPr>
            <p:ph type="title"/>
          </p:nvPr>
        </p:nvSpPr>
        <p:spPr/>
        <p:txBody>
          <a:bodyPr/>
          <a:lstStyle/>
          <a:p>
            <a:r>
              <a:rPr lang="en-US" dirty="0">
                <a:latin typeface="Constantia"/>
                <a:ea typeface="Open Sans"/>
                <a:cs typeface="Open Sans"/>
              </a:rPr>
              <a:t>Background &amp; Problem Statement</a:t>
            </a:r>
            <a:endParaRPr lang="en-US" dirty="0">
              <a:latin typeface="Constantia"/>
            </a:endParaRPr>
          </a:p>
        </p:txBody>
      </p:sp>
      <p:graphicFrame>
        <p:nvGraphicFramePr>
          <p:cNvPr id="5" name="Content Placeholder 4">
            <a:extLst>
              <a:ext uri="{FF2B5EF4-FFF2-40B4-BE49-F238E27FC236}">
                <a16:creationId xmlns:a16="http://schemas.microsoft.com/office/drawing/2014/main" id="{F922E429-5CD1-8E28-88A1-002F8D031241}"/>
              </a:ext>
            </a:extLst>
          </p:cNvPr>
          <p:cNvGraphicFramePr>
            <a:graphicFrameLocks noGrp="1"/>
          </p:cNvGraphicFramePr>
          <p:nvPr>
            <p:ph sz="quarter" idx="10"/>
            <p:extLst>
              <p:ext uri="{D42A27DB-BD31-4B8C-83A1-F6EECF244321}">
                <p14:modId xmlns:p14="http://schemas.microsoft.com/office/powerpoint/2010/main" val="3349575333"/>
              </p:ext>
            </p:extLst>
          </p:nvPr>
        </p:nvGraphicFramePr>
        <p:xfrm>
          <a:off x="261686" y="1529297"/>
          <a:ext cx="3933201" cy="10359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2" name="Content Placeholder 4">
            <a:extLst>
              <a:ext uri="{FF2B5EF4-FFF2-40B4-BE49-F238E27FC236}">
                <a16:creationId xmlns:a16="http://schemas.microsoft.com/office/drawing/2014/main" id="{3C2815E0-AC96-72EB-D442-D0E04AAFE2B4}"/>
              </a:ext>
            </a:extLst>
          </p:cNvPr>
          <p:cNvGraphicFramePr>
            <a:graphicFrameLocks/>
          </p:cNvGraphicFramePr>
          <p:nvPr>
            <p:extLst>
              <p:ext uri="{D42A27DB-BD31-4B8C-83A1-F6EECF244321}">
                <p14:modId xmlns:p14="http://schemas.microsoft.com/office/powerpoint/2010/main" val="1814069300"/>
              </p:ext>
            </p:extLst>
          </p:nvPr>
        </p:nvGraphicFramePr>
        <p:xfrm>
          <a:off x="4512470" y="1529510"/>
          <a:ext cx="4284560" cy="103607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3" name="Content Placeholder 2">
            <a:extLst>
              <a:ext uri="{FF2B5EF4-FFF2-40B4-BE49-F238E27FC236}">
                <a16:creationId xmlns:a16="http://schemas.microsoft.com/office/drawing/2014/main" id="{7523FEE3-4AC8-CFBC-B8D9-B40956F62EF7}"/>
              </a:ext>
            </a:extLst>
          </p:cNvPr>
          <p:cNvSpPr txBox="1">
            <a:spLocks/>
          </p:cNvSpPr>
          <p:nvPr/>
        </p:nvSpPr>
        <p:spPr bwMode="auto">
          <a:xfrm>
            <a:off x="1068044" y="3348697"/>
            <a:ext cx="7007912" cy="609601"/>
          </a:xfrm>
          <a:prstGeom prst="roundRect">
            <a:avLst/>
          </a:prstGeom>
          <a:extLst>
            <a:ext uri="{FAA26D3D-D897-4be2-8F04-BA451C77F1D7}">
              <ma14:placeholderFlag xmlns="" xmlns:ma14="http://schemas.microsoft.com/office/mac/drawingml/2011/main" val="1"/>
            </a:ext>
          </a:extLst>
        </p:spPr>
        <p:style>
          <a:lnRef idx="2">
            <a:schemeClr val="accent1">
              <a:shade val="15000"/>
            </a:schemeClr>
          </a:lnRef>
          <a:fillRef idx="1">
            <a:schemeClr val="accent1"/>
          </a:fillRef>
          <a:effectRef idx="0">
            <a:schemeClr val="accent1"/>
          </a:effectRef>
          <a:fontRef idx="minor">
            <a:schemeClr val="lt1"/>
          </a:fontRef>
        </p:style>
        <p:txBody>
          <a:bodyPr vert="horz" wrap="square" lIns="91440" tIns="45720" rIns="91440" bIns="45720" numCol="1" anchor="ctr" anchorCtr="0" compatLnSpc="1">
            <a:prstTxWarp prst="textNoShape">
              <a:avLst/>
            </a:prstTxWarp>
          </a:bodyPr>
          <a:lstStyle>
            <a:lvl1pPr marL="6350" indent="-6350" algn="l" rtl="0" eaLnBrk="1" fontAlgn="base" hangingPunct="1">
              <a:spcBef>
                <a:spcPts val="600"/>
              </a:spcBef>
              <a:spcAft>
                <a:spcPct val="0"/>
              </a:spcAft>
              <a:defRPr sz="1400">
                <a:solidFill>
                  <a:schemeClr val="lt1"/>
                </a:solidFill>
                <a:latin typeface="+mn-lt"/>
                <a:ea typeface="+mn-ea"/>
                <a:cs typeface="+mn-cs"/>
              </a:defRPr>
            </a:lvl1pPr>
            <a:lvl2pPr marL="742950" indent="-285750" algn="l" rtl="0" eaLnBrk="1" fontAlgn="base" hangingPunct="1">
              <a:spcBef>
                <a:spcPts val="600"/>
              </a:spcBef>
              <a:spcAft>
                <a:spcPct val="0"/>
              </a:spcAft>
              <a:buSzPct val="110000"/>
              <a:buFont typeface="Arial" charset="0"/>
              <a:buChar char="•"/>
              <a:defRPr sz="1400">
                <a:solidFill>
                  <a:schemeClr val="lt1"/>
                </a:solidFill>
                <a:latin typeface="+mn-lt"/>
                <a:ea typeface="+mn-ea"/>
                <a:cs typeface="+mn-cs"/>
              </a:defRPr>
            </a:lvl2pPr>
            <a:lvl3pPr marL="1200150" indent="-285750" algn="l" rtl="0" eaLnBrk="1" fontAlgn="base" hangingPunct="1">
              <a:spcBef>
                <a:spcPts val="600"/>
              </a:spcBef>
              <a:spcAft>
                <a:spcPct val="0"/>
              </a:spcAft>
              <a:buSzPct val="110000"/>
              <a:buFont typeface=".AppleSystemUIFont" charset="-120"/>
              <a:buChar char="–"/>
              <a:defRPr sz="1400" i="1">
                <a:solidFill>
                  <a:schemeClr val="lt1"/>
                </a:solidFill>
                <a:latin typeface="+mn-lt"/>
                <a:ea typeface="+mn-ea"/>
                <a:cs typeface="+mn-cs"/>
              </a:defRPr>
            </a:lvl3pPr>
            <a:lvl4pPr marL="1657350" indent="-285750" algn="l" rtl="0" eaLnBrk="1" fontAlgn="base" hangingPunct="1">
              <a:spcBef>
                <a:spcPts val="600"/>
              </a:spcBef>
              <a:spcAft>
                <a:spcPct val="0"/>
              </a:spcAft>
              <a:buSzPct val="110000"/>
              <a:buFont typeface="Arial" charset="0"/>
              <a:buChar char="•"/>
              <a:defRPr sz="1400">
                <a:solidFill>
                  <a:schemeClr val="lt1"/>
                </a:solidFill>
                <a:latin typeface="+mn-lt"/>
                <a:ea typeface="+mn-ea"/>
                <a:cs typeface="+mn-cs"/>
              </a:defRPr>
            </a:lvl4pPr>
            <a:lvl5pPr marL="2057400" indent="-228600" algn="l" rtl="0" eaLnBrk="1" fontAlgn="base" hangingPunct="1">
              <a:spcBef>
                <a:spcPts val="600"/>
              </a:spcBef>
              <a:spcAft>
                <a:spcPct val="0"/>
              </a:spcAft>
              <a:buSzPct val="110000"/>
              <a:buFont typeface=".AppleSystemUIFont" charset="-120"/>
              <a:buChar char="–"/>
              <a:defRPr sz="1400" i="1">
                <a:solidFill>
                  <a:schemeClr val="lt1"/>
                </a:solidFill>
                <a:latin typeface="+mn-lt"/>
                <a:ea typeface="+mn-ea"/>
                <a:cs typeface="+mn-cs"/>
              </a:defRPr>
            </a:lvl5pPr>
            <a:lvl6pPr marL="2514600" indent="-228600" algn="l" rtl="0" eaLnBrk="1" fontAlgn="base" hangingPunct="1">
              <a:spcBef>
                <a:spcPct val="20000"/>
              </a:spcBef>
              <a:spcAft>
                <a:spcPct val="0"/>
              </a:spcAft>
              <a:buChar char="»"/>
              <a:defRPr sz="2000">
                <a:solidFill>
                  <a:schemeClr val="lt1"/>
                </a:solidFill>
                <a:latin typeface="+mn-lt"/>
                <a:ea typeface="+mn-ea"/>
                <a:cs typeface="+mn-cs"/>
              </a:defRPr>
            </a:lvl6pPr>
            <a:lvl7pPr marL="2971800" indent="-228600" algn="l" rtl="0" eaLnBrk="1" fontAlgn="base" hangingPunct="1">
              <a:spcBef>
                <a:spcPct val="20000"/>
              </a:spcBef>
              <a:spcAft>
                <a:spcPct val="0"/>
              </a:spcAft>
              <a:buChar char="»"/>
              <a:defRPr sz="2000">
                <a:solidFill>
                  <a:schemeClr val="lt1"/>
                </a:solidFill>
                <a:latin typeface="+mn-lt"/>
                <a:ea typeface="+mn-ea"/>
                <a:cs typeface="+mn-cs"/>
              </a:defRPr>
            </a:lvl7pPr>
            <a:lvl8pPr marL="3429000" indent="-228600" algn="l" rtl="0" eaLnBrk="1" fontAlgn="base" hangingPunct="1">
              <a:spcBef>
                <a:spcPct val="20000"/>
              </a:spcBef>
              <a:spcAft>
                <a:spcPct val="0"/>
              </a:spcAft>
              <a:buChar char="»"/>
              <a:defRPr sz="2000">
                <a:solidFill>
                  <a:schemeClr val="lt1"/>
                </a:solidFill>
                <a:latin typeface="+mn-lt"/>
                <a:ea typeface="+mn-ea"/>
                <a:cs typeface="+mn-cs"/>
              </a:defRPr>
            </a:lvl8pPr>
            <a:lvl9pPr marL="3886200" indent="-228600" algn="l" rtl="0" eaLnBrk="1" fontAlgn="base" hangingPunct="1">
              <a:spcBef>
                <a:spcPct val="20000"/>
              </a:spcBef>
              <a:spcAft>
                <a:spcPct val="0"/>
              </a:spcAft>
              <a:buChar char="»"/>
              <a:defRPr sz="2000">
                <a:solidFill>
                  <a:schemeClr val="lt1"/>
                </a:solidFill>
                <a:latin typeface="+mn-lt"/>
                <a:ea typeface="+mn-ea"/>
                <a:cs typeface="+mn-cs"/>
              </a:defRPr>
            </a:lvl9pPr>
          </a:lstStyle>
          <a:p>
            <a:pPr lvl="0" algn="ctr" rtl="0"/>
            <a:r>
              <a:rPr lang="en-US" sz="2000" b="1" dirty="0">
                <a:solidFill>
                  <a:schemeClr val="bg1"/>
                </a:solidFill>
                <a:latin typeface="Constantia"/>
              </a:rPr>
              <a:t>Identify potential anchor client through market analysis</a:t>
            </a:r>
          </a:p>
        </p:txBody>
      </p:sp>
    </p:spTree>
    <p:extLst>
      <p:ext uri="{BB962C8B-B14F-4D97-AF65-F5344CB8AC3E}">
        <p14:creationId xmlns:p14="http://schemas.microsoft.com/office/powerpoint/2010/main" val="1411060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352CD-C28A-4E37-2E21-EB79A8BDD175}"/>
              </a:ext>
            </a:extLst>
          </p:cNvPr>
          <p:cNvSpPr>
            <a:spLocks noGrp="1"/>
          </p:cNvSpPr>
          <p:nvPr>
            <p:ph type="title"/>
          </p:nvPr>
        </p:nvSpPr>
        <p:spPr/>
        <p:txBody>
          <a:bodyPr/>
          <a:lstStyle/>
          <a:p>
            <a:r>
              <a:rPr lang="en-US" dirty="0">
                <a:latin typeface="Constantia"/>
                <a:ea typeface="Open Sans"/>
                <a:cs typeface="Open Sans"/>
              </a:rPr>
              <a:t>Executive Summary</a:t>
            </a:r>
          </a:p>
        </p:txBody>
      </p:sp>
      <p:pic>
        <p:nvPicPr>
          <p:cNvPr id="5" name="Picture 4" descr="A red dna strand with white text&#10;&#10;Description automatically generated">
            <a:extLst>
              <a:ext uri="{FF2B5EF4-FFF2-40B4-BE49-F238E27FC236}">
                <a16:creationId xmlns:a16="http://schemas.microsoft.com/office/drawing/2014/main" id="{041D6474-B9D8-FB6C-F09B-6B431F3924A2}"/>
              </a:ext>
            </a:extLst>
          </p:cNvPr>
          <p:cNvPicPr>
            <a:picLocks noChangeAspect="1"/>
          </p:cNvPicPr>
          <p:nvPr/>
        </p:nvPicPr>
        <p:blipFill>
          <a:blip r:embed="rId2"/>
          <a:stretch>
            <a:fillRect/>
          </a:stretch>
        </p:blipFill>
        <p:spPr>
          <a:xfrm>
            <a:off x="4829821" y="2944301"/>
            <a:ext cx="2729955" cy="1053136"/>
          </a:xfrm>
          <a:prstGeom prst="rect">
            <a:avLst/>
          </a:prstGeom>
        </p:spPr>
      </p:pic>
      <p:sp>
        <p:nvSpPr>
          <p:cNvPr id="3" name="Content Placeholder 2">
            <a:extLst>
              <a:ext uri="{FF2B5EF4-FFF2-40B4-BE49-F238E27FC236}">
                <a16:creationId xmlns:a16="http://schemas.microsoft.com/office/drawing/2014/main" id="{F2D8297C-ECDD-4B7E-B6AB-217F041536BC}"/>
              </a:ext>
            </a:extLst>
          </p:cNvPr>
          <p:cNvSpPr>
            <a:spLocks noGrp="1"/>
          </p:cNvSpPr>
          <p:nvPr>
            <p:ph sz="quarter" idx="10"/>
          </p:nvPr>
        </p:nvSpPr>
        <p:spPr>
          <a:xfrm>
            <a:off x="331075" y="856494"/>
            <a:ext cx="8229600" cy="1764872"/>
          </a:xfrm>
        </p:spPr>
        <p:txBody>
          <a:bodyPr/>
          <a:lstStyle/>
          <a:p>
            <a:pPr marL="285750" indent="-285750">
              <a:buFont typeface="Arial" panose="020B0604020202020204" pitchFamily="34" charset="0"/>
              <a:buChar char="•"/>
            </a:pPr>
            <a:r>
              <a:rPr lang="en-US" sz="1800" dirty="0">
                <a:latin typeface="Constantia"/>
                <a:ea typeface="Open Sans"/>
                <a:cs typeface="Open Sans"/>
              </a:rPr>
              <a:t>LinkedIn Job Postings Dataset Analysis (124,000 postings)</a:t>
            </a:r>
          </a:p>
          <a:p>
            <a:pPr marL="285750" indent="-285750">
              <a:buFont typeface="Arial" panose="020B0604020202020204" pitchFamily="34" charset="0"/>
              <a:buChar char="•"/>
            </a:pPr>
            <a:r>
              <a:rPr lang="en-US" sz="1800" dirty="0">
                <a:latin typeface="Constantia"/>
                <a:ea typeface="Open Sans"/>
                <a:cs typeface="Open Sans"/>
              </a:rPr>
              <a:t>Healthcare, IT and Financial Services identified as key industries</a:t>
            </a:r>
          </a:p>
          <a:p>
            <a:pPr marL="285750" indent="-285750">
              <a:buFont typeface="Arial" panose="020B0604020202020204" pitchFamily="34" charset="0"/>
              <a:buChar char="•"/>
            </a:pPr>
            <a:r>
              <a:rPr lang="en-US" sz="1800" dirty="0">
                <a:latin typeface="Constantia"/>
                <a:ea typeface="Open Sans"/>
                <a:cs typeface="Open Sans"/>
              </a:rPr>
              <a:t>Detailed market research</a:t>
            </a:r>
          </a:p>
          <a:p>
            <a:pPr marL="285750" indent="-285750">
              <a:buFont typeface="Arial" panose="020B0604020202020204" pitchFamily="34" charset="0"/>
              <a:buChar char="•"/>
            </a:pPr>
            <a:r>
              <a:rPr lang="en-US" sz="1800" dirty="0" err="1">
                <a:latin typeface="Constantia"/>
                <a:ea typeface="Open Sans"/>
                <a:cs typeface="Open Sans"/>
              </a:rPr>
              <a:t>Thermo</a:t>
            </a:r>
            <a:r>
              <a:rPr lang="en-US" sz="1800" dirty="0">
                <a:latin typeface="Constantia"/>
                <a:ea typeface="Open Sans"/>
                <a:cs typeface="Open Sans"/>
              </a:rPr>
              <a:t> Fisher Scientific identified as potential anchor client</a:t>
            </a:r>
          </a:p>
        </p:txBody>
      </p:sp>
      <p:graphicFrame>
        <p:nvGraphicFramePr>
          <p:cNvPr id="6" name="Diagram 5">
            <a:extLst>
              <a:ext uri="{FF2B5EF4-FFF2-40B4-BE49-F238E27FC236}">
                <a16:creationId xmlns:a16="http://schemas.microsoft.com/office/drawing/2014/main" id="{ED2F54C9-7D3D-2E58-C629-7E91AA6F6BC2}"/>
              </a:ext>
            </a:extLst>
          </p:cNvPr>
          <p:cNvGraphicFramePr/>
          <p:nvPr>
            <p:extLst>
              <p:ext uri="{D42A27DB-BD31-4B8C-83A1-F6EECF244321}">
                <p14:modId xmlns:p14="http://schemas.microsoft.com/office/powerpoint/2010/main" val="2686622943"/>
              </p:ext>
            </p:extLst>
          </p:nvPr>
        </p:nvGraphicFramePr>
        <p:xfrm>
          <a:off x="457200" y="2797315"/>
          <a:ext cx="4114800" cy="134710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40635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EA350-7252-4669-CF88-FF610E5D926E}"/>
              </a:ext>
            </a:extLst>
          </p:cNvPr>
          <p:cNvSpPr>
            <a:spLocks noGrp="1"/>
          </p:cNvSpPr>
          <p:nvPr>
            <p:ph type="title"/>
          </p:nvPr>
        </p:nvSpPr>
        <p:spPr>
          <a:xfrm>
            <a:off x="457200" y="361950"/>
            <a:ext cx="8229600" cy="609600"/>
          </a:xfrm>
        </p:spPr>
        <p:txBody>
          <a:bodyPr wrap="square" anchor="t">
            <a:normAutofit/>
          </a:bodyPr>
          <a:lstStyle/>
          <a:p>
            <a:r>
              <a:rPr lang="en-US" dirty="0">
                <a:latin typeface="Constantia"/>
                <a:ea typeface="Open Sans"/>
                <a:cs typeface="Open Sans"/>
              </a:rPr>
              <a:t>Business Problem &amp; Scope</a:t>
            </a:r>
          </a:p>
        </p:txBody>
      </p:sp>
      <p:graphicFrame>
        <p:nvGraphicFramePr>
          <p:cNvPr id="7" name="Content Placeholder 6">
            <a:extLst>
              <a:ext uri="{FF2B5EF4-FFF2-40B4-BE49-F238E27FC236}">
                <a16:creationId xmlns:a16="http://schemas.microsoft.com/office/drawing/2014/main" id="{D9069DC4-9C99-216A-4055-C12C291E143B}"/>
              </a:ext>
            </a:extLst>
          </p:cNvPr>
          <p:cNvGraphicFramePr>
            <a:graphicFrameLocks noGrp="1"/>
          </p:cNvGraphicFramePr>
          <p:nvPr>
            <p:ph sz="quarter" idx="10"/>
            <p:extLst>
              <p:ext uri="{D42A27DB-BD31-4B8C-83A1-F6EECF244321}">
                <p14:modId xmlns:p14="http://schemas.microsoft.com/office/powerpoint/2010/main" val="1847422992"/>
              </p:ext>
            </p:extLst>
          </p:nvPr>
        </p:nvGraphicFramePr>
        <p:xfrm>
          <a:off x="457200" y="925144"/>
          <a:ext cx="8229600" cy="3429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857467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FAB18-B9FB-BB0D-E56B-09F2680B9ADF}"/>
              </a:ext>
            </a:extLst>
          </p:cNvPr>
          <p:cNvSpPr>
            <a:spLocks noGrp="1"/>
          </p:cNvSpPr>
          <p:nvPr>
            <p:ph type="title"/>
          </p:nvPr>
        </p:nvSpPr>
        <p:spPr/>
        <p:txBody>
          <a:bodyPr/>
          <a:lstStyle/>
          <a:p>
            <a:r>
              <a:rPr lang="en-US" dirty="0">
                <a:latin typeface="Constantia"/>
                <a:ea typeface="Open Sans"/>
                <a:cs typeface="Open Sans"/>
              </a:rPr>
              <a:t>Data Overview</a:t>
            </a:r>
          </a:p>
        </p:txBody>
      </p:sp>
      <p:grpSp>
        <p:nvGrpSpPr>
          <p:cNvPr id="8" name="Group 7">
            <a:extLst>
              <a:ext uri="{FF2B5EF4-FFF2-40B4-BE49-F238E27FC236}">
                <a16:creationId xmlns:a16="http://schemas.microsoft.com/office/drawing/2014/main" id="{9A40F101-E90B-7D91-B5CE-F9FA7D158265}"/>
              </a:ext>
            </a:extLst>
          </p:cNvPr>
          <p:cNvGrpSpPr/>
          <p:nvPr/>
        </p:nvGrpSpPr>
        <p:grpSpPr>
          <a:xfrm>
            <a:off x="886046" y="1494579"/>
            <a:ext cx="7371906" cy="2430782"/>
            <a:chOff x="1743295" y="1494579"/>
            <a:chExt cx="5762912" cy="2430782"/>
          </a:xfrm>
        </p:grpSpPr>
        <p:sp>
          <p:nvSpPr>
            <p:cNvPr id="9" name="Freeform 8">
              <a:extLst>
                <a:ext uri="{FF2B5EF4-FFF2-40B4-BE49-F238E27FC236}">
                  <a16:creationId xmlns:a16="http://schemas.microsoft.com/office/drawing/2014/main" id="{2698E989-FD64-E938-1711-61B6F4E6BE90}"/>
                </a:ext>
              </a:extLst>
            </p:cNvPr>
            <p:cNvSpPr/>
            <p:nvPr/>
          </p:nvSpPr>
          <p:spPr>
            <a:xfrm>
              <a:off x="1743296" y="1494579"/>
              <a:ext cx="1657183" cy="994310"/>
            </a:xfrm>
            <a:custGeom>
              <a:avLst/>
              <a:gdLst>
                <a:gd name="connsiteX0" fmla="*/ 0 w 1657183"/>
                <a:gd name="connsiteY0" fmla="*/ 0 h 994310"/>
                <a:gd name="connsiteX1" fmla="*/ 1657183 w 1657183"/>
                <a:gd name="connsiteY1" fmla="*/ 0 h 994310"/>
                <a:gd name="connsiteX2" fmla="*/ 1657183 w 1657183"/>
                <a:gd name="connsiteY2" fmla="*/ 994310 h 994310"/>
                <a:gd name="connsiteX3" fmla="*/ 0 w 1657183"/>
                <a:gd name="connsiteY3" fmla="*/ 994310 h 994310"/>
                <a:gd name="connsiteX4" fmla="*/ 0 w 1657183"/>
                <a:gd name="connsiteY4" fmla="*/ 0 h 9943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7183" h="994310">
                  <a:moveTo>
                    <a:pt x="0" y="0"/>
                  </a:moveTo>
                  <a:lnTo>
                    <a:pt x="1657183" y="0"/>
                  </a:lnTo>
                  <a:lnTo>
                    <a:pt x="1657183" y="994310"/>
                  </a:lnTo>
                  <a:lnTo>
                    <a:pt x="0" y="994310"/>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Constantia" panose="02030602050306030303" pitchFamily="18" charset="0"/>
                </a:rPr>
                <a:t>Sourced from LinkedIn</a:t>
              </a:r>
            </a:p>
          </p:txBody>
        </p:sp>
        <p:sp>
          <p:nvSpPr>
            <p:cNvPr id="10" name="Freeform 9">
              <a:extLst>
                <a:ext uri="{FF2B5EF4-FFF2-40B4-BE49-F238E27FC236}">
                  <a16:creationId xmlns:a16="http://schemas.microsoft.com/office/drawing/2014/main" id="{DEEC1091-54E9-7B40-C212-5CD5D02A6CFF}"/>
                </a:ext>
              </a:extLst>
            </p:cNvPr>
            <p:cNvSpPr/>
            <p:nvPr/>
          </p:nvSpPr>
          <p:spPr>
            <a:xfrm>
              <a:off x="3796160" y="1494579"/>
              <a:ext cx="1657183" cy="994310"/>
            </a:xfrm>
            <a:custGeom>
              <a:avLst/>
              <a:gdLst>
                <a:gd name="connsiteX0" fmla="*/ 0 w 1657183"/>
                <a:gd name="connsiteY0" fmla="*/ 0 h 994310"/>
                <a:gd name="connsiteX1" fmla="*/ 1657183 w 1657183"/>
                <a:gd name="connsiteY1" fmla="*/ 0 h 994310"/>
                <a:gd name="connsiteX2" fmla="*/ 1657183 w 1657183"/>
                <a:gd name="connsiteY2" fmla="*/ 994310 h 994310"/>
                <a:gd name="connsiteX3" fmla="*/ 0 w 1657183"/>
                <a:gd name="connsiteY3" fmla="*/ 994310 h 994310"/>
                <a:gd name="connsiteX4" fmla="*/ 0 w 1657183"/>
                <a:gd name="connsiteY4" fmla="*/ 0 h 9943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7183" h="994310">
                  <a:moveTo>
                    <a:pt x="0" y="0"/>
                  </a:moveTo>
                  <a:lnTo>
                    <a:pt x="1657183" y="0"/>
                  </a:lnTo>
                  <a:lnTo>
                    <a:pt x="1657183" y="994310"/>
                  </a:lnTo>
                  <a:lnTo>
                    <a:pt x="0" y="994310"/>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Constantia" panose="02030602050306030303" pitchFamily="18" charset="0"/>
                </a:rPr>
                <a:t>124,000 job postings</a:t>
              </a:r>
            </a:p>
          </p:txBody>
        </p:sp>
        <p:sp>
          <p:nvSpPr>
            <p:cNvPr id="11" name="Freeform 10">
              <a:extLst>
                <a:ext uri="{FF2B5EF4-FFF2-40B4-BE49-F238E27FC236}">
                  <a16:creationId xmlns:a16="http://schemas.microsoft.com/office/drawing/2014/main" id="{3B5793C4-8F2F-A758-2CC1-66B187F0005B}"/>
                </a:ext>
              </a:extLst>
            </p:cNvPr>
            <p:cNvSpPr/>
            <p:nvPr/>
          </p:nvSpPr>
          <p:spPr>
            <a:xfrm>
              <a:off x="5849024" y="2931051"/>
              <a:ext cx="1657183" cy="994310"/>
            </a:xfrm>
            <a:custGeom>
              <a:avLst/>
              <a:gdLst>
                <a:gd name="connsiteX0" fmla="*/ 0 w 1657183"/>
                <a:gd name="connsiteY0" fmla="*/ 0 h 994310"/>
                <a:gd name="connsiteX1" fmla="*/ 1657183 w 1657183"/>
                <a:gd name="connsiteY1" fmla="*/ 0 h 994310"/>
                <a:gd name="connsiteX2" fmla="*/ 1657183 w 1657183"/>
                <a:gd name="connsiteY2" fmla="*/ 994310 h 994310"/>
                <a:gd name="connsiteX3" fmla="*/ 0 w 1657183"/>
                <a:gd name="connsiteY3" fmla="*/ 994310 h 994310"/>
                <a:gd name="connsiteX4" fmla="*/ 0 w 1657183"/>
                <a:gd name="connsiteY4" fmla="*/ 0 h 9943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7183" h="994310">
                  <a:moveTo>
                    <a:pt x="0" y="0"/>
                  </a:moveTo>
                  <a:lnTo>
                    <a:pt x="1657183" y="0"/>
                  </a:lnTo>
                  <a:lnTo>
                    <a:pt x="1657183" y="994310"/>
                  </a:lnTo>
                  <a:lnTo>
                    <a:pt x="0" y="994310"/>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Constantia" panose="02030602050306030303" pitchFamily="18" charset="0"/>
                </a:rPr>
                <a:t>Salary details</a:t>
              </a:r>
            </a:p>
          </p:txBody>
        </p:sp>
        <p:sp>
          <p:nvSpPr>
            <p:cNvPr id="12" name="Freeform 11">
              <a:extLst>
                <a:ext uri="{FF2B5EF4-FFF2-40B4-BE49-F238E27FC236}">
                  <a16:creationId xmlns:a16="http://schemas.microsoft.com/office/drawing/2014/main" id="{E343E374-9A7E-0F74-4EE3-7399B654BE1B}"/>
                </a:ext>
              </a:extLst>
            </p:cNvPr>
            <p:cNvSpPr/>
            <p:nvPr/>
          </p:nvSpPr>
          <p:spPr>
            <a:xfrm>
              <a:off x="1743295" y="2931051"/>
              <a:ext cx="1657183" cy="994310"/>
            </a:xfrm>
            <a:custGeom>
              <a:avLst/>
              <a:gdLst>
                <a:gd name="connsiteX0" fmla="*/ 0 w 1657183"/>
                <a:gd name="connsiteY0" fmla="*/ 0 h 994310"/>
                <a:gd name="connsiteX1" fmla="*/ 1657183 w 1657183"/>
                <a:gd name="connsiteY1" fmla="*/ 0 h 994310"/>
                <a:gd name="connsiteX2" fmla="*/ 1657183 w 1657183"/>
                <a:gd name="connsiteY2" fmla="*/ 994310 h 994310"/>
                <a:gd name="connsiteX3" fmla="*/ 0 w 1657183"/>
                <a:gd name="connsiteY3" fmla="*/ 994310 h 994310"/>
                <a:gd name="connsiteX4" fmla="*/ 0 w 1657183"/>
                <a:gd name="connsiteY4" fmla="*/ 0 h 9943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7183" h="994310">
                  <a:moveTo>
                    <a:pt x="0" y="0"/>
                  </a:moveTo>
                  <a:lnTo>
                    <a:pt x="1657183" y="0"/>
                  </a:lnTo>
                  <a:lnTo>
                    <a:pt x="1657183" y="994310"/>
                  </a:lnTo>
                  <a:lnTo>
                    <a:pt x="0" y="994310"/>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Constantia" panose="02030602050306030303" pitchFamily="18" charset="0"/>
                </a:rPr>
                <a:t>Industry details</a:t>
              </a:r>
            </a:p>
          </p:txBody>
        </p:sp>
        <p:sp>
          <p:nvSpPr>
            <p:cNvPr id="13" name="Freeform 12">
              <a:extLst>
                <a:ext uri="{FF2B5EF4-FFF2-40B4-BE49-F238E27FC236}">
                  <a16:creationId xmlns:a16="http://schemas.microsoft.com/office/drawing/2014/main" id="{0CED6F90-4053-60DD-2396-11F0FD98F1A8}"/>
                </a:ext>
              </a:extLst>
            </p:cNvPr>
            <p:cNvSpPr/>
            <p:nvPr/>
          </p:nvSpPr>
          <p:spPr>
            <a:xfrm>
              <a:off x="3796160" y="2931051"/>
              <a:ext cx="1657183" cy="994310"/>
            </a:xfrm>
            <a:custGeom>
              <a:avLst/>
              <a:gdLst>
                <a:gd name="connsiteX0" fmla="*/ 0 w 1657183"/>
                <a:gd name="connsiteY0" fmla="*/ 0 h 994310"/>
                <a:gd name="connsiteX1" fmla="*/ 1657183 w 1657183"/>
                <a:gd name="connsiteY1" fmla="*/ 0 h 994310"/>
                <a:gd name="connsiteX2" fmla="*/ 1657183 w 1657183"/>
                <a:gd name="connsiteY2" fmla="*/ 994310 h 994310"/>
                <a:gd name="connsiteX3" fmla="*/ 0 w 1657183"/>
                <a:gd name="connsiteY3" fmla="*/ 994310 h 994310"/>
                <a:gd name="connsiteX4" fmla="*/ 0 w 1657183"/>
                <a:gd name="connsiteY4" fmla="*/ 0 h 9943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7183" h="994310">
                  <a:moveTo>
                    <a:pt x="0" y="0"/>
                  </a:moveTo>
                  <a:lnTo>
                    <a:pt x="1657183" y="0"/>
                  </a:lnTo>
                  <a:lnTo>
                    <a:pt x="1657183" y="994310"/>
                  </a:lnTo>
                  <a:lnTo>
                    <a:pt x="0" y="994310"/>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Constantia" panose="02030602050306030303" pitchFamily="18" charset="0"/>
                </a:rPr>
                <a:t>Company Details</a:t>
              </a:r>
            </a:p>
          </p:txBody>
        </p:sp>
      </p:grpSp>
      <p:sp>
        <p:nvSpPr>
          <p:cNvPr id="14" name="Freeform 13">
            <a:extLst>
              <a:ext uri="{FF2B5EF4-FFF2-40B4-BE49-F238E27FC236}">
                <a16:creationId xmlns:a16="http://schemas.microsoft.com/office/drawing/2014/main" id="{36160CD4-20A9-88F8-9737-A2E45881E150}"/>
              </a:ext>
            </a:extLst>
          </p:cNvPr>
          <p:cNvSpPr/>
          <p:nvPr/>
        </p:nvSpPr>
        <p:spPr>
          <a:xfrm>
            <a:off x="6138086" y="1494579"/>
            <a:ext cx="2119865" cy="994310"/>
          </a:xfrm>
          <a:custGeom>
            <a:avLst/>
            <a:gdLst>
              <a:gd name="connsiteX0" fmla="*/ 0 w 1657183"/>
              <a:gd name="connsiteY0" fmla="*/ 0 h 994310"/>
              <a:gd name="connsiteX1" fmla="*/ 1657183 w 1657183"/>
              <a:gd name="connsiteY1" fmla="*/ 0 h 994310"/>
              <a:gd name="connsiteX2" fmla="*/ 1657183 w 1657183"/>
              <a:gd name="connsiteY2" fmla="*/ 994310 h 994310"/>
              <a:gd name="connsiteX3" fmla="*/ 0 w 1657183"/>
              <a:gd name="connsiteY3" fmla="*/ 994310 h 994310"/>
              <a:gd name="connsiteX4" fmla="*/ 0 w 1657183"/>
              <a:gd name="connsiteY4" fmla="*/ 0 h 9943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7183" h="994310">
                <a:moveTo>
                  <a:pt x="0" y="0"/>
                </a:moveTo>
                <a:lnTo>
                  <a:pt x="1657183" y="0"/>
                </a:lnTo>
                <a:lnTo>
                  <a:pt x="1657183" y="994310"/>
                </a:lnTo>
                <a:lnTo>
                  <a:pt x="0" y="994310"/>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dirty="0">
                <a:latin typeface="Constantia" panose="02030602050306030303" pitchFamily="18" charset="0"/>
              </a:rPr>
              <a:t>Messy &amp; unfiltered</a:t>
            </a:r>
            <a:endParaRPr lang="en-US" sz="1400" kern="1200" dirty="0">
              <a:latin typeface="Constantia" panose="02030602050306030303" pitchFamily="18" charset="0"/>
            </a:endParaRPr>
          </a:p>
        </p:txBody>
      </p:sp>
    </p:spTree>
    <p:extLst>
      <p:ext uri="{BB962C8B-B14F-4D97-AF65-F5344CB8AC3E}">
        <p14:creationId xmlns:p14="http://schemas.microsoft.com/office/powerpoint/2010/main" val="34135141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99E39-D3E3-6E4A-B649-607091A40493}"/>
              </a:ext>
            </a:extLst>
          </p:cNvPr>
          <p:cNvSpPr>
            <a:spLocks noGrp="1"/>
          </p:cNvSpPr>
          <p:nvPr>
            <p:ph type="title"/>
          </p:nvPr>
        </p:nvSpPr>
        <p:spPr>
          <a:xfrm>
            <a:off x="457200" y="361950"/>
            <a:ext cx="8229600" cy="609600"/>
          </a:xfrm>
        </p:spPr>
        <p:txBody>
          <a:bodyPr wrap="square" anchor="t">
            <a:normAutofit/>
          </a:bodyPr>
          <a:lstStyle/>
          <a:p>
            <a:r>
              <a:rPr lang="en-US" dirty="0">
                <a:latin typeface="Constantia"/>
                <a:ea typeface="Open Sans"/>
                <a:cs typeface="Open Sans"/>
              </a:rPr>
              <a:t>Approach &amp; Methods</a:t>
            </a:r>
          </a:p>
        </p:txBody>
      </p:sp>
      <p:graphicFrame>
        <p:nvGraphicFramePr>
          <p:cNvPr id="8" name="Content Placeholder 7">
            <a:extLst>
              <a:ext uri="{FF2B5EF4-FFF2-40B4-BE49-F238E27FC236}">
                <a16:creationId xmlns:a16="http://schemas.microsoft.com/office/drawing/2014/main" id="{765C50C8-B369-DD44-E3A1-C5177B0F5CA8}"/>
              </a:ext>
            </a:extLst>
          </p:cNvPr>
          <p:cNvGraphicFramePr>
            <a:graphicFrameLocks noGrp="1"/>
          </p:cNvGraphicFramePr>
          <p:nvPr>
            <p:ph sz="quarter" idx="10"/>
            <p:extLst>
              <p:ext uri="{D42A27DB-BD31-4B8C-83A1-F6EECF244321}">
                <p14:modId xmlns:p14="http://schemas.microsoft.com/office/powerpoint/2010/main" val="2528491563"/>
              </p:ext>
            </p:extLst>
          </p:nvPr>
        </p:nvGraphicFramePr>
        <p:xfrm>
          <a:off x="522514" y="763147"/>
          <a:ext cx="8229600" cy="38432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581203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descr="A graph with red dots&#10;&#10;Description automatically generated">
            <a:extLst>
              <a:ext uri="{FF2B5EF4-FFF2-40B4-BE49-F238E27FC236}">
                <a16:creationId xmlns:a16="http://schemas.microsoft.com/office/drawing/2014/main" id="{B81D2FF7-3B41-C929-1130-C302F53139C8}"/>
              </a:ext>
            </a:extLst>
          </p:cNvPr>
          <p:cNvPicPr>
            <a:picLocks noChangeAspect="1"/>
          </p:cNvPicPr>
          <p:nvPr/>
        </p:nvPicPr>
        <p:blipFill>
          <a:blip r:embed="rId2"/>
          <a:stretch>
            <a:fillRect/>
          </a:stretch>
        </p:blipFill>
        <p:spPr>
          <a:xfrm>
            <a:off x="457200" y="955118"/>
            <a:ext cx="5241135" cy="3233264"/>
          </a:xfrm>
          <a:prstGeom prst="rect">
            <a:avLst/>
          </a:prstGeom>
        </p:spPr>
      </p:pic>
      <p:sp>
        <p:nvSpPr>
          <p:cNvPr id="2" name="Title 1">
            <a:extLst>
              <a:ext uri="{FF2B5EF4-FFF2-40B4-BE49-F238E27FC236}">
                <a16:creationId xmlns:a16="http://schemas.microsoft.com/office/drawing/2014/main" id="{67F99E39-D3E3-6E4A-B649-607091A40493}"/>
              </a:ext>
            </a:extLst>
          </p:cNvPr>
          <p:cNvSpPr>
            <a:spLocks noGrp="1"/>
          </p:cNvSpPr>
          <p:nvPr>
            <p:ph type="title"/>
          </p:nvPr>
        </p:nvSpPr>
        <p:spPr>
          <a:xfrm>
            <a:off x="457200" y="361950"/>
            <a:ext cx="8229600" cy="609600"/>
          </a:xfrm>
        </p:spPr>
        <p:txBody>
          <a:bodyPr wrap="square" anchor="t">
            <a:normAutofit/>
          </a:bodyPr>
          <a:lstStyle/>
          <a:p>
            <a:r>
              <a:rPr lang="en-US" dirty="0">
                <a:latin typeface="Constantia"/>
                <a:ea typeface="Open Sans"/>
                <a:cs typeface="Open Sans"/>
              </a:rPr>
              <a:t>Analysis &amp; Findings</a:t>
            </a:r>
            <a:endParaRPr lang="en-US" dirty="0">
              <a:latin typeface="Constantia"/>
            </a:endParaRPr>
          </a:p>
        </p:txBody>
      </p:sp>
      <p:sp>
        <p:nvSpPr>
          <p:cNvPr id="33" name="Rectangle: Rounded Corners 32">
            <a:extLst>
              <a:ext uri="{FF2B5EF4-FFF2-40B4-BE49-F238E27FC236}">
                <a16:creationId xmlns:a16="http://schemas.microsoft.com/office/drawing/2014/main" id="{E2C8E9DD-14E1-44FD-4A36-AAB97739A11B}"/>
              </a:ext>
            </a:extLst>
          </p:cNvPr>
          <p:cNvSpPr/>
          <p:nvPr/>
        </p:nvSpPr>
        <p:spPr bwMode="auto">
          <a:xfrm>
            <a:off x="5734893" y="2144630"/>
            <a:ext cx="3257855" cy="854240"/>
          </a:xfrm>
          <a:prstGeom prst="round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171450" marR="0" indent="-171450" defTabSz="914400" rtl="0" eaLnBrk="0" fontAlgn="base" latinLnBrk="0" hangingPunct="0">
              <a:spcBef>
                <a:spcPct val="0"/>
              </a:spcBef>
              <a:spcAft>
                <a:spcPts val="600"/>
              </a:spcAft>
              <a:buClrTx/>
              <a:buSzTx/>
              <a:buFont typeface="Arial" panose="020B0604020202020204" pitchFamily="34" charset="0"/>
              <a:buChar char="•"/>
              <a:tabLst/>
            </a:pPr>
            <a:r>
              <a:rPr lang="en-US" sz="1400" dirty="0">
                <a:latin typeface="Constantia"/>
                <a:ea typeface="LMRoman10-Regular-Identity-H"/>
                <a:cs typeface="LMRoman10-Regular-Identity-H"/>
              </a:rPr>
              <a:t>Highest job market share for Hospitals &amp; Health Care at 13.4%</a:t>
            </a:r>
          </a:p>
          <a:p>
            <a:pPr marL="171450" marR="0" indent="-171450" defTabSz="914400" rtl="0" eaLnBrk="0" fontAlgn="base" latinLnBrk="0" hangingPunct="0">
              <a:spcBef>
                <a:spcPct val="0"/>
              </a:spcBef>
              <a:spcAft>
                <a:spcPts val="600"/>
              </a:spcAft>
              <a:buClrTx/>
              <a:buSzTx/>
              <a:buFont typeface="Arial" panose="020B0604020202020204" pitchFamily="34" charset="0"/>
              <a:buChar char="•"/>
              <a:tabLst/>
            </a:pPr>
            <a:r>
              <a:rPr lang="en-US" sz="1400" dirty="0">
                <a:latin typeface="Constantia"/>
                <a:ea typeface="LMRoman10-Regular-Identity-H"/>
                <a:cs typeface="LMRoman10-Regular-Identity-H"/>
              </a:rPr>
              <a:t>Almost twice as much as IT Services</a:t>
            </a:r>
          </a:p>
        </p:txBody>
      </p:sp>
      <p:sp>
        <p:nvSpPr>
          <p:cNvPr id="17" name="Rectangle: Rounded Corners 32">
            <a:extLst>
              <a:ext uri="{FF2B5EF4-FFF2-40B4-BE49-F238E27FC236}">
                <a16:creationId xmlns:a16="http://schemas.microsoft.com/office/drawing/2014/main" id="{63CE0CB8-E8E4-464A-122C-7B46FB51192E}"/>
              </a:ext>
            </a:extLst>
          </p:cNvPr>
          <p:cNvSpPr/>
          <p:nvPr/>
        </p:nvSpPr>
        <p:spPr bwMode="auto">
          <a:xfrm>
            <a:off x="5729164" y="3115178"/>
            <a:ext cx="3257855" cy="542422"/>
          </a:xfrm>
          <a:prstGeom prst="round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171450" marR="0" indent="-171450"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sz="1400" dirty="0">
                <a:latin typeface="Constantia"/>
                <a:ea typeface="LMRoman10-Regular-Identity-H"/>
                <a:cs typeface="LMRoman10-Regular-Identity-H"/>
              </a:rPr>
              <a:t>Staffing &amp; Recruiting excluded from analysis</a:t>
            </a:r>
          </a:p>
        </p:txBody>
      </p:sp>
      <p:cxnSp>
        <p:nvCxnSpPr>
          <p:cNvPr id="19" name="Straight Arrow Connector 18">
            <a:extLst>
              <a:ext uri="{FF2B5EF4-FFF2-40B4-BE49-F238E27FC236}">
                <a16:creationId xmlns:a16="http://schemas.microsoft.com/office/drawing/2014/main" id="{B08FC55D-5867-623D-44A6-2D5EE7E81E0C}"/>
              </a:ext>
            </a:extLst>
          </p:cNvPr>
          <p:cNvCxnSpPr>
            <a:cxnSpLocks/>
          </p:cNvCxnSpPr>
          <p:nvPr/>
        </p:nvCxnSpPr>
        <p:spPr bwMode="auto">
          <a:xfrm>
            <a:off x="5441430" y="1395057"/>
            <a:ext cx="344773" cy="75804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172309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17" grpId="0" animBg="1"/>
    </p:bldLst>
  </p:timing>
</p:sld>
</file>

<file path=ppt/theme/theme1.xml><?xml version="1.0" encoding="utf-8"?>
<a:theme xmlns:a="http://schemas.openxmlformats.org/drawingml/2006/main" name="CMU PPT Theme">
  <a:themeElements>
    <a:clrScheme name="Custom 1">
      <a:dk1>
        <a:srgbClr val="000000"/>
      </a:dk1>
      <a:lt1>
        <a:srgbClr val="FFFFFF"/>
      </a:lt1>
      <a:dk2>
        <a:srgbClr val="75787B"/>
      </a:dk2>
      <a:lt2>
        <a:srgbClr val="C8C9C7"/>
      </a:lt2>
      <a:accent1>
        <a:srgbClr val="BB0000"/>
      </a:accent1>
      <a:accent2>
        <a:srgbClr val="75787B"/>
      </a:accent2>
      <a:accent3>
        <a:srgbClr val="00833C"/>
      </a:accent3>
      <a:accent4>
        <a:srgbClr val="F2A900"/>
      </a:accent4>
      <a:accent5>
        <a:srgbClr val="002C71"/>
      </a:accent5>
      <a:accent6>
        <a:srgbClr val="C8C9C7"/>
      </a:accent6>
      <a:hlink>
        <a:srgbClr val="BB0000"/>
      </a:hlink>
      <a:folHlink>
        <a:srgbClr val="82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45 Helvetica Light" pitchFamily="-110" charset="0"/>
            <a:ea typeface="Geneva" pitchFamily="-110" charset="-128"/>
            <a:cs typeface="Geneva" pitchFamily="-110"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45 Helvetica Light" pitchFamily="-110" charset="0"/>
            <a:ea typeface="Geneva" pitchFamily="-110" charset="-128"/>
            <a:cs typeface="Geneva" pitchFamily="-110"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tion2" id="{305A81DC-F056-FF44-9553-6A4D4150B4C1}" vid="{22C4A014-A9D7-334E-98D6-A9C7E73BCA46}"/>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CMU PPT Theme</Template>
  <TotalTime>11</TotalTime>
  <Words>761</Words>
  <Application>Microsoft Macintosh PowerPoint</Application>
  <PresentationFormat>On-screen Show (16:9)</PresentationFormat>
  <Paragraphs>108</Paragraphs>
  <Slides>21</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21</vt:i4>
      </vt:variant>
    </vt:vector>
  </HeadingPairs>
  <TitlesOfParts>
    <vt:vector size="32" baseType="lpstr">
      <vt:lpstr>ＭＳ Ｐゴシック</vt:lpstr>
      <vt:lpstr>.AppleSystemUIFont</vt:lpstr>
      <vt:lpstr>45 Helvetica Light</vt:lpstr>
      <vt:lpstr>Arial</vt:lpstr>
      <vt:lpstr>Constantia</vt:lpstr>
      <vt:lpstr>Helvetica Neue</vt:lpstr>
      <vt:lpstr>Open Sans</vt:lpstr>
      <vt:lpstr>Open Sans Light</vt:lpstr>
      <vt:lpstr>Open Sans Regular</vt:lpstr>
      <vt:lpstr>Times</vt:lpstr>
      <vt:lpstr>CMU PPT Theme</vt:lpstr>
      <vt:lpstr>PowerPoint Presentation</vt:lpstr>
      <vt:lpstr>Team Urania</vt:lpstr>
      <vt:lpstr>Agenda</vt:lpstr>
      <vt:lpstr>Background &amp; Problem Statement</vt:lpstr>
      <vt:lpstr>Executive Summary</vt:lpstr>
      <vt:lpstr>Business Problem &amp; Scope</vt:lpstr>
      <vt:lpstr>Data Overview</vt:lpstr>
      <vt:lpstr>Approach &amp; Methods</vt:lpstr>
      <vt:lpstr>Analysis &amp; Findings</vt:lpstr>
      <vt:lpstr>Analysis &amp; Findings</vt:lpstr>
      <vt:lpstr>Analysis &amp; Findings</vt:lpstr>
      <vt:lpstr>Analysis &amp; Findings</vt:lpstr>
      <vt:lpstr>Analysis &amp; Findings</vt:lpstr>
      <vt:lpstr>Implications &amp; Conclusions</vt:lpstr>
      <vt:lpstr>Thermo Fisher Scientific- Business Profile</vt:lpstr>
      <vt:lpstr>Thermo Fisher Scientific – Financial Profile</vt:lpstr>
      <vt:lpstr>Next Steps</vt:lpstr>
      <vt:lpstr>PowerPoint Presentation</vt:lpstr>
      <vt:lpstr>PowerPoint Presentation</vt:lpstr>
      <vt:lpstr>Appendix</vt:lpstr>
      <vt:lpstr>Appendix</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Akylai Batyrbekova</dc:creator>
  <cp:lastModifiedBy>Shreya Patchala</cp:lastModifiedBy>
  <cp:revision>912</cp:revision>
  <cp:lastPrinted>2016-12-06T18:52:42Z</cp:lastPrinted>
  <dcterms:created xsi:type="dcterms:W3CDTF">2024-10-19T14:50:03Z</dcterms:created>
  <dcterms:modified xsi:type="dcterms:W3CDTF">2024-10-22T08:27:43Z</dcterms:modified>
</cp:coreProperties>
</file>