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1" r:id="rId1"/>
    <p:sldMasterId id="2147484171" r:id="rId2"/>
  </p:sldMasterIdLst>
  <p:notesMasterIdLst>
    <p:notesMasterId r:id="rId20"/>
  </p:notesMasterIdLst>
  <p:handoutMasterIdLst>
    <p:handoutMasterId r:id="rId21"/>
  </p:handoutMasterIdLst>
  <p:sldIdLst>
    <p:sldId id="3347" r:id="rId3"/>
    <p:sldId id="2665" r:id="rId4"/>
    <p:sldId id="3331" r:id="rId5"/>
    <p:sldId id="3348" r:id="rId6"/>
    <p:sldId id="3356" r:id="rId7"/>
    <p:sldId id="2901" r:id="rId8"/>
    <p:sldId id="2902" r:id="rId9"/>
    <p:sldId id="3371" r:id="rId10"/>
    <p:sldId id="2837" r:id="rId11"/>
    <p:sldId id="3352" r:id="rId12"/>
    <p:sldId id="3349" r:id="rId13"/>
    <p:sldId id="3368" r:id="rId14"/>
    <p:sldId id="3369" r:id="rId15"/>
    <p:sldId id="3370" r:id="rId16"/>
    <p:sldId id="3366" r:id="rId17"/>
    <p:sldId id="3367" r:id="rId18"/>
    <p:sldId id="3265" r:id="rId19"/>
  </p:sldIdLst>
  <p:sldSz cx="18288000" cy="10287000"/>
  <p:notesSz cx="6858000" cy="9144000"/>
  <p:defaultTextStyle>
    <a:defPPr>
      <a:defRPr lang="uk-UA"/>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2" pos="6192" userDrawn="1">
          <p15:clr>
            <a:srgbClr val="A4A3A4"/>
          </p15:clr>
        </p15:guide>
        <p15:guide id="5" pos="5328" userDrawn="1">
          <p15:clr>
            <a:srgbClr val="A4A3A4"/>
          </p15:clr>
        </p15:guide>
        <p15:guide id="6" orient="horz" pos="32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12F"/>
    <a:srgbClr val="93B428"/>
    <a:srgbClr val="B8B527"/>
    <a:srgbClr val="47475B"/>
    <a:srgbClr val="3E3E50"/>
    <a:srgbClr val="202124"/>
    <a:srgbClr val="30947C"/>
    <a:srgbClr val="178F95"/>
    <a:srgbClr val="50C2E1"/>
    <a:srgbClr val="1BA2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92460" autoAdjust="0"/>
  </p:normalViewPr>
  <p:slideViewPr>
    <p:cSldViewPr>
      <p:cViewPr varScale="1">
        <p:scale>
          <a:sx n="46" d="100"/>
          <a:sy n="46" d="100"/>
        </p:scale>
        <p:origin x="810" y="60"/>
      </p:cViewPr>
      <p:guideLst>
        <p:guide pos="6192"/>
        <p:guide pos="5328"/>
        <p:guide orient="horz" pos="32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A8A721A-7097-462E-9F15-D2DA8F6775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latin typeface="Source Sans Pro" panose="020B0503030403020204" pitchFamily="34" charset="0"/>
            </a:endParaRPr>
          </a:p>
        </p:txBody>
      </p:sp>
      <p:sp>
        <p:nvSpPr>
          <p:cNvPr id="3" name="Date Placeholder 2">
            <a:extLst>
              <a:ext uri="{FF2B5EF4-FFF2-40B4-BE49-F238E27FC236}">
                <a16:creationId xmlns:a16="http://schemas.microsoft.com/office/drawing/2014/main" xmlns="" id="{690B37E1-A66D-4F9B-BEE0-E6CE0E36E1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0535EF-3905-4906-82C6-F73D4AB46B56}" type="datetimeFigureOut">
              <a:rPr lang="ru-RU" smtClean="0">
                <a:latin typeface="Source Sans Pro" panose="020B0503030403020204" pitchFamily="34" charset="0"/>
              </a:rPr>
              <a:t>24.01.2022</a:t>
            </a:fld>
            <a:endParaRPr lang="ru-RU" dirty="0">
              <a:latin typeface="Source Sans Pro" panose="020B0503030403020204" pitchFamily="34" charset="0"/>
            </a:endParaRPr>
          </a:p>
        </p:txBody>
      </p:sp>
      <p:sp>
        <p:nvSpPr>
          <p:cNvPr id="4" name="Footer Placeholder 3">
            <a:extLst>
              <a:ext uri="{FF2B5EF4-FFF2-40B4-BE49-F238E27FC236}">
                <a16:creationId xmlns:a16="http://schemas.microsoft.com/office/drawing/2014/main" xmlns="" id="{09C7303B-3609-482B-BC4D-3E4D2A7013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latin typeface="Source Sans Pro" panose="020B0503030403020204" pitchFamily="34" charset="0"/>
            </a:endParaRPr>
          </a:p>
        </p:txBody>
      </p:sp>
      <p:sp>
        <p:nvSpPr>
          <p:cNvPr id="5" name="Slide Number Placeholder 4">
            <a:extLst>
              <a:ext uri="{FF2B5EF4-FFF2-40B4-BE49-F238E27FC236}">
                <a16:creationId xmlns:a16="http://schemas.microsoft.com/office/drawing/2014/main" xmlns="" id="{ED1388AA-6100-4868-8A2B-6F5D3D460B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51765-A80B-4A81-8816-DA0059D6660E}" type="slidenum">
              <a:rPr lang="ru-RU" smtClean="0">
                <a:latin typeface="Source Sans Pro" panose="020B0503030403020204" pitchFamily="34" charset="0"/>
              </a:rPr>
              <a:t>‹#›</a:t>
            </a:fld>
            <a:endParaRPr lang="ru-RU" dirty="0">
              <a:latin typeface="Source Sans Pro" panose="020B0503030403020204" pitchFamily="34" charset="0"/>
            </a:endParaRPr>
          </a:p>
        </p:txBody>
      </p:sp>
    </p:spTree>
    <p:extLst>
      <p:ext uri="{BB962C8B-B14F-4D97-AF65-F5344CB8AC3E}">
        <p14:creationId xmlns:p14="http://schemas.microsoft.com/office/powerpoint/2010/main" val="2192119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ource Sans Pro" panose="020B0503030403020204" pitchFamily="34" charset="0"/>
              </a:defRPr>
            </a:lvl1pPr>
          </a:lstStyle>
          <a:p>
            <a:endParaRPr lang="uk-U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ource Sans Pro" panose="020B0503030403020204" pitchFamily="34" charset="0"/>
              </a:defRPr>
            </a:lvl1pPr>
          </a:lstStyle>
          <a:p>
            <a:fld id="{FB027185-10FB-4A57-B3F0-45136A811A24}" type="datetimeFigureOut">
              <a:rPr lang="uk-UA" smtClean="0"/>
              <a:pPr/>
              <a:t>24.01.2022</a:t>
            </a:fld>
            <a:endParaRPr lang="uk-U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uk-UA"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ource Sans Pro" panose="020B0503030403020204" pitchFamily="34" charset="0"/>
              </a:defRPr>
            </a:lvl1pPr>
          </a:lstStyle>
          <a:p>
            <a:endParaRPr lang="uk-U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ource Sans Pro" panose="020B0503030403020204" pitchFamily="34" charset="0"/>
              </a:defRPr>
            </a:lvl1pPr>
          </a:lstStyle>
          <a:p>
            <a:fld id="{BD9C3A12-1E0F-412B-B376-8089A55D946C}" type="slidenum">
              <a:rPr lang="uk-UA" smtClean="0"/>
              <a:pPr/>
              <a:t>‹#›</a:t>
            </a:fld>
            <a:endParaRPr lang="uk-UA" dirty="0"/>
          </a:p>
        </p:txBody>
      </p:sp>
    </p:spTree>
    <p:extLst>
      <p:ext uri="{BB962C8B-B14F-4D97-AF65-F5344CB8AC3E}">
        <p14:creationId xmlns:p14="http://schemas.microsoft.com/office/powerpoint/2010/main" val="256721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ource Sans Pro" panose="020B0503030403020204" pitchFamily="34" charset="0"/>
        <a:ea typeface="+mn-ea"/>
        <a:cs typeface="+mn-cs"/>
      </a:defRPr>
    </a:lvl1pPr>
    <a:lvl2pPr marL="457200" algn="l" defTabSz="914400" rtl="0" eaLnBrk="1" latinLnBrk="0" hangingPunct="1">
      <a:defRPr sz="1200" kern="1200">
        <a:solidFill>
          <a:schemeClr val="tx1"/>
        </a:solidFill>
        <a:latin typeface="Source Sans Pro" panose="020B0503030403020204" pitchFamily="34" charset="0"/>
        <a:ea typeface="+mn-ea"/>
        <a:cs typeface="+mn-cs"/>
      </a:defRPr>
    </a:lvl2pPr>
    <a:lvl3pPr marL="914400" algn="l" defTabSz="914400" rtl="0" eaLnBrk="1" latinLnBrk="0" hangingPunct="1">
      <a:defRPr sz="1200" kern="1200">
        <a:solidFill>
          <a:schemeClr val="tx1"/>
        </a:solidFill>
        <a:latin typeface="Source Sans Pro" panose="020B0503030403020204" pitchFamily="34" charset="0"/>
        <a:ea typeface="+mn-ea"/>
        <a:cs typeface="+mn-cs"/>
      </a:defRPr>
    </a:lvl3pPr>
    <a:lvl4pPr marL="1371600" algn="l" defTabSz="914400" rtl="0" eaLnBrk="1" latinLnBrk="0" hangingPunct="1">
      <a:defRPr sz="1200" kern="1200">
        <a:solidFill>
          <a:schemeClr val="tx1"/>
        </a:solidFill>
        <a:latin typeface="Source Sans Pro" panose="020B0503030403020204" pitchFamily="34" charset="0"/>
        <a:ea typeface="+mn-ea"/>
        <a:cs typeface="+mn-cs"/>
      </a:defRPr>
    </a:lvl4pPr>
    <a:lvl5pPr marL="1828800" algn="l" defTabSz="914400" rtl="0" eaLnBrk="1" latinLnBrk="0" hangingPunct="1">
      <a:defRPr sz="1200" kern="1200">
        <a:solidFill>
          <a:schemeClr val="tx1"/>
        </a:solidFill>
        <a:latin typeface="Source Sans Pro" panose="020B05030304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9C3A12-1E0F-412B-B376-8089A55D946C}" type="slidenum">
              <a:rPr lang="uk-UA" smtClean="0"/>
              <a:pPr/>
              <a:t>1</a:t>
            </a:fld>
            <a:endParaRPr lang="uk-UA" dirty="0"/>
          </a:p>
        </p:txBody>
      </p:sp>
    </p:spTree>
    <p:extLst>
      <p:ext uri="{BB962C8B-B14F-4D97-AF65-F5344CB8AC3E}">
        <p14:creationId xmlns:p14="http://schemas.microsoft.com/office/powerpoint/2010/main" val="76599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01 -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5CCFE45-E909-434C-A78A-59916A4F641D}"/>
              </a:ext>
            </a:extLst>
          </p:cNvPr>
          <p:cNvSpPr/>
          <p:nvPr userDrawn="1"/>
        </p:nvSpPr>
        <p:spPr>
          <a:xfrm>
            <a:off x="3359603" y="11283728"/>
            <a:ext cx="1771650" cy="89535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3F4E8A5-96CF-42E8-A675-6275BB71CE3F}"/>
              </a:ext>
            </a:extLst>
          </p:cNvPr>
          <p:cNvSpPr/>
          <p:nvPr userDrawn="1"/>
        </p:nvSpPr>
        <p:spPr>
          <a:xfrm>
            <a:off x="5319032" y="11283728"/>
            <a:ext cx="1771650" cy="89535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D60B76A-6CC4-4B80-8528-4F91D1980581}"/>
              </a:ext>
            </a:extLst>
          </p:cNvPr>
          <p:cNvSpPr/>
          <p:nvPr userDrawn="1"/>
        </p:nvSpPr>
        <p:spPr>
          <a:xfrm>
            <a:off x="7278461" y="11283728"/>
            <a:ext cx="1771650" cy="895350"/>
          </a:xfrm>
          <a:prstGeom prst="rect">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C59F118-4738-46B0-BDB4-C7303F4996B1}"/>
              </a:ext>
            </a:extLst>
          </p:cNvPr>
          <p:cNvSpPr/>
          <p:nvPr userDrawn="1"/>
        </p:nvSpPr>
        <p:spPr>
          <a:xfrm>
            <a:off x="9237890" y="11283728"/>
            <a:ext cx="1771650" cy="895350"/>
          </a:xfrm>
          <a:prstGeom prst="rect">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0AA6823-BD3A-49EE-8C6D-2CC725BB4031}"/>
              </a:ext>
            </a:extLst>
          </p:cNvPr>
          <p:cNvSpPr/>
          <p:nvPr userDrawn="1"/>
        </p:nvSpPr>
        <p:spPr>
          <a:xfrm>
            <a:off x="11197319" y="11283728"/>
            <a:ext cx="1771650" cy="895350"/>
          </a:xfrm>
          <a:prstGeom prst="rect">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05DA2FD4-51FA-4BF5-8840-7FF00DC929DD}"/>
              </a:ext>
            </a:extLst>
          </p:cNvPr>
          <p:cNvSpPr/>
          <p:nvPr userDrawn="1"/>
        </p:nvSpPr>
        <p:spPr>
          <a:xfrm>
            <a:off x="13156748" y="11283728"/>
            <a:ext cx="1771650" cy="895350"/>
          </a:xfrm>
          <a:prstGeom prst="rect">
            <a:avLst/>
          </a:prstGeom>
          <a:gradFill>
            <a:gsLst>
              <a:gs pos="100000">
                <a:schemeClr val="accent6">
                  <a:lumMod val="75000"/>
                </a:schemeClr>
              </a:gs>
              <a:gs pos="0">
                <a:schemeClr val="accent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AFF1F77-63E1-493B-AEEB-45264C2D0AEF}"/>
              </a:ext>
            </a:extLst>
          </p:cNvPr>
          <p:cNvSpPr/>
          <p:nvPr userDrawn="1"/>
        </p:nvSpPr>
        <p:spPr>
          <a:xfrm>
            <a:off x="3359603" y="12525548"/>
            <a:ext cx="1771650" cy="895350"/>
          </a:xfrm>
          <a:prstGeom prst="rect">
            <a:avLst/>
          </a:prstGeom>
          <a:gradFill>
            <a:gsLst>
              <a:gs pos="100000">
                <a:schemeClr val="accent2"/>
              </a:gs>
              <a:gs pos="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3E746853-2DA2-48A2-9FDB-0B77EC2992C8}"/>
              </a:ext>
            </a:extLst>
          </p:cNvPr>
          <p:cNvSpPr/>
          <p:nvPr userDrawn="1"/>
        </p:nvSpPr>
        <p:spPr>
          <a:xfrm>
            <a:off x="5319032" y="12525548"/>
            <a:ext cx="1771650" cy="895350"/>
          </a:xfrm>
          <a:prstGeom prst="rect">
            <a:avLst/>
          </a:prstGeom>
          <a:gradFill>
            <a:gsLst>
              <a:gs pos="100000">
                <a:schemeClr val="accent3"/>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CBBA33E0-AF7D-45BE-90A6-C8A0566727FB}"/>
              </a:ext>
            </a:extLst>
          </p:cNvPr>
          <p:cNvSpPr/>
          <p:nvPr userDrawn="1"/>
        </p:nvSpPr>
        <p:spPr>
          <a:xfrm>
            <a:off x="7278461" y="12525548"/>
            <a:ext cx="1771650" cy="895350"/>
          </a:xfrm>
          <a:prstGeom prst="rect">
            <a:avLst/>
          </a:prstGeom>
          <a:gradFill>
            <a:gsLst>
              <a:gs pos="100000">
                <a:schemeClr val="accent4"/>
              </a:gs>
              <a:gs pos="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80C3F3CB-D6DE-496D-A465-91EDED458D4D}"/>
              </a:ext>
            </a:extLst>
          </p:cNvPr>
          <p:cNvSpPr/>
          <p:nvPr userDrawn="1"/>
        </p:nvSpPr>
        <p:spPr>
          <a:xfrm>
            <a:off x="9237890" y="12525548"/>
            <a:ext cx="1771650" cy="895350"/>
          </a:xfrm>
          <a:prstGeom prst="rect">
            <a:avLst/>
          </a:prstGeom>
          <a:gradFill>
            <a:gsLst>
              <a:gs pos="100000">
                <a:schemeClr val="accent5"/>
              </a:gs>
              <a:gs pos="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3AB9F457-33CB-445F-B279-3294ED68AF2C}"/>
              </a:ext>
            </a:extLst>
          </p:cNvPr>
          <p:cNvSpPr/>
          <p:nvPr userDrawn="1"/>
        </p:nvSpPr>
        <p:spPr>
          <a:xfrm>
            <a:off x="11197319" y="12525548"/>
            <a:ext cx="1771650" cy="895350"/>
          </a:xfrm>
          <a:prstGeom prst="rect">
            <a:avLst/>
          </a:prstGeom>
          <a:gradFill>
            <a:gsLst>
              <a:gs pos="100000">
                <a:schemeClr val="accent6"/>
              </a:gs>
              <a:gs pos="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8C3DF26-4FA8-4D0E-82AF-86A1C0738015}"/>
              </a:ext>
            </a:extLst>
          </p:cNvPr>
          <p:cNvSpPr/>
          <p:nvPr userDrawn="1"/>
        </p:nvSpPr>
        <p:spPr>
          <a:xfrm>
            <a:off x="13156748" y="12525548"/>
            <a:ext cx="1771650" cy="895350"/>
          </a:xfrm>
          <a:prstGeom prst="rect">
            <a:avLst/>
          </a:prstGeom>
          <a:gradFill>
            <a:gsLst>
              <a:gs pos="100000">
                <a:schemeClr val="accent6">
                  <a:lumMod val="75000"/>
                </a:schemeClr>
              </a:gs>
              <a:gs pos="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A9BB9D46-4B4B-4A18-AEEB-364024675EE9}"/>
              </a:ext>
            </a:extLst>
          </p:cNvPr>
          <p:cNvSpPr/>
          <p:nvPr userDrawn="1"/>
        </p:nvSpPr>
        <p:spPr>
          <a:xfrm>
            <a:off x="3359603" y="13736642"/>
            <a:ext cx="1771650" cy="895350"/>
          </a:xfrm>
          <a:prstGeom prst="rect">
            <a:avLst/>
          </a:prstGeom>
          <a:gradFill>
            <a:gsLst>
              <a:gs pos="100000">
                <a:schemeClr val="accent2"/>
              </a:gs>
              <a:gs pos="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98A1E02A-A5E2-4234-A4E6-21D93CDE4CF7}"/>
              </a:ext>
            </a:extLst>
          </p:cNvPr>
          <p:cNvSpPr/>
          <p:nvPr userDrawn="1"/>
        </p:nvSpPr>
        <p:spPr>
          <a:xfrm>
            <a:off x="5319032" y="13736642"/>
            <a:ext cx="1771650" cy="895350"/>
          </a:xfrm>
          <a:prstGeom prst="rect">
            <a:avLst/>
          </a:prstGeom>
          <a:gradFill>
            <a:gsLst>
              <a:gs pos="100000">
                <a:schemeClr val="accent3"/>
              </a:gs>
              <a:gs pos="0">
                <a:schemeClr val="accent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D67D3BE-D640-4DCD-8F20-F425B0F4907E}"/>
              </a:ext>
            </a:extLst>
          </p:cNvPr>
          <p:cNvSpPr/>
          <p:nvPr userDrawn="1"/>
        </p:nvSpPr>
        <p:spPr>
          <a:xfrm>
            <a:off x="7278461" y="13736642"/>
            <a:ext cx="1771650" cy="895350"/>
          </a:xfrm>
          <a:prstGeom prst="rect">
            <a:avLst/>
          </a:prstGeom>
          <a:gradFill>
            <a:gsLst>
              <a:gs pos="100000">
                <a:schemeClr val="accent4"/>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C84AF4A8-B7F0-45AF-AD32-68E73E6E327F}"/>
              </a:ext>
            </a:extLst>
          </p:cNvPr>
          <p:cNvSpPr/>
          <p:nvPr userDrawn="1"/>
        </p:nvSpPr>
        <p:spPr>
          <a:xfrm>
            <a:off x="9237890" y="13736642"/>
            <a:ext cx="1771650" cy="895350"/>
          </a:xfrm>
          <a:prstGeom prst="rect">
            <a:avLst/>
          </a:prstGeom>
          <a:gradFill>
            <a:gsLst>
              <a:gs pos="100000">
                <a:schemeClr val="accent5"/>
              </a:gs>
              <a:gs pos="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432E51AB-D360-415A-817E-9E0C90E1D2C6}"/>
              </a:ext>
            </a:extLst>
          </p:cNvPr>
          <p:cNvSpPr/>
          <p:nvPr userDrawn="1"/>
        </p:nvSpPr>
        <p:spPr>
          <a:xfrm>
            <a:off x="11197319" y="13736642"/>
            <a:ext cx="1771650" cy="895350"/>
          </a:xfrm>
          <a:prstGeom prst="rect">
            <a:avLst/>
          </a:prstGeom>
          <a:gradFill>
            <a:gsLst>
              <a:gs pos="100000">
                <a:schemeClr val="accent6"/>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CE471FD8-C17F-4453-95A8-EFAD17552F9E}"/>
              </a:ext>
            </a:extLst>
          </p:cNvPr>
          <p:cNvSpPr/>
          <p:nvPr userDrawn="1"/>
        </p:nvSpPr>
        <p:spPr>
          <a:xfrm>
            <a:off x="13156748" y="13736642"/>
            <a:ext cx="1771650" cy="895350"/>
          </a:xfrm>
          <a:prstGeom prst="rect">
            <a:avLst/>
          </a:prstGeom>
          <a:gradFill>
            <a:gsLst>
              <a:gs pos="100000">
                <a:schemeClr val="accent6">
                  <a:lumMod val="75000"/>
                </a:schemeClr>
              </a:gs>
              <a:gs pos="0">
                <a:schemeClr val="accent6"/>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61B1816C-7DE7-4223-80A4-925C48D9D2EB}"/>
              </a:ext>
            </a:extLst>
          </p:cNvPr>
          <p:cNvSpPr/>
          <p:nvPr userDrawn="1"/>
        </p:nvSpPr>
        <p:spPr>
          <a:xfrm>
            <a:off x="3359603" y="14947736"/>
            <a:ext cx="1771650" cy="895350"/>
          </a:xfrm>
          <a:prstGeom prst="rect">
            <a:avLst/>
          </a:prstGeom>
          <a:gradFill>
            <a:gsLst>
              <a:gs pos="100000">
                <a:schemeClr val="accent2"/>
              </a:gs>
              <a:gs pos="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B30A1F21-2EC7-4EDD-B2F9-DC245A7DC2C7}"/>
              </a:ext>
            </a:extLst>
          </p:cNvPr>
          <p:cNvSpPr/>
          <p:nvPr userDrawn="1"/>
        </p:nvSpPr>
        <p:spPr>
          <a:xfrm>
            <a:off x="5319032" y="14947736"/>
            <a:ext cx="1771650" cy="895350"/>
          </a:xfrm>
          <a:prstGeom prst="rect">
            <a:avLst/>
          </a:prstGeom>
          <a:gradFill>
            <a:gsLst>
              <a:gs pos="100000">
                <a:schemeClr val="accent3"/>
              </a:gs>
              <a:gs pos="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B53B4FE8-0D7E-4C0D-B3D8-5941C008BCBA}"/>
              </a:ext>
            </a:extLst>
          </p:cNvPr>
          <p:cNvSpPr/>
          <p:nvPr userDrawn="1"/>
        </p:nvSpPr>
        <p:spPr>
          <a:xfrm>
            <a:off x="7278461" y="14947736"/>
            <a:ext cx="1771650" cy="895350"/>
          </a:xfrm>
          <a:prstGeom prst="rect">
            <a:avLst/>
          </a:prstGeom>
          <a:gradFill>
            <a:gsLst>
              <a:gs pos="100000">
                <a:schemeClr val="accent4"/>
              </a:gs>
              <a:gs pos="0">
                <a:schemeClr val="accent3"/>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4B92D8A-CAE0-48CD-9C71-2AE345B66421}"/>
              </a:ext>
            </a:extLst>
          </p:cNvPr>
          <p:cNvSpPr/>
          <p:nvPr userDrawn="1"/>
        </p:nvSpPr>
        <p:spPr>
          <a:xfrm>
            <a:off x="9237890" y="14947736"/>
            <a:ext cx="1771650" cy="895350"/>
          </a:xfrm>
          <a:prstGeom prst="rect">
            <a:avLst/>
          </a:pr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9BDBB29E-B7B0-4283-AF98-2F9649866020}"/>
              </a:ext>
            </a:extLst>
          </p:cNvPr>
          <p:cNvSpPr/>
          <p:nvPr userDrawn="1"/>
        </p:nvSpPr>
        <p:spPr>
          <a:xfrm>
            <a:off x="11197319" y="14947736"/>
            <a:ext cx="1771650" cy="89535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10DE75A5-582C-4E80-8797-0089F6F7C2F9}"/>
              </a:ext>
            </a:extLst>
          </p:cNvPr>
          <p:cNvSpPr/>
          <p:nvPr userDrawn="1"/>
        </p:nvSpPr>
        <p:spPr>
          <a:xfrm>
            <a:off x="13156748" y="14947736"/>
            <a:ext cx="1771650" cy="895350"/>
          </a:xfrm>
          <a:prstGeom prst="rect">
            <a:avLst/>
          </a:prstGeom>
          <a:gradFill>
            <a:gsLst>
              <a:gs pos="100000">
                <a:schemeClr val="accent6">
                  <a:lumMod val="75000"/>
                </a:schemeClr>
              </a:gs>
              <a:gs pos="0">
                <a:schemeClr val="accent6"/>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xmlns="" id="{5AB9DC7E-3B8E-487A-A73C-55B4A0BAEE8E}"/>
              </a:ext>
            </a:extLst>
          </p:cNvPr>
          <p:cNvSpPr txBox="1"/>
          <p:nvPr userDrawn="1"/>
        </p:nvSpPr>
        <p:spPr>
          <a:xfrm>
            <a:off x="3389100" y="-2104724"/>
            <a:ext cx="1371600" cy="1107996"/>
          </a:xfrm>
          <a:prstGeom prst="rect">
            <a:avLst/>
          </a:prstGeom>
          <a:noFill/>
        </p:spPr>
        <p:txBody>
          <a:bodyPr wrap="square" rtlCol="0">
            <a:spAutoFit/>
          </a:bodyPr>
          <a:lstStyle/>
          <a:p>
            <a:pPr algn="ctr"/>
            <a:r>
              <a:rPr lang="en-US" sz="6600" dirty="0">
                <a:gradFill>
                  <a:gsLst>
                    <a:gs pos="100000">
                      <a:schemeClr val="accent2"/>
                    </a:gs>
                    <a:gs pos="1000">
                      <a:schemeClr val="accent1"/>
                    </a:gs>
                  </a:gsLst>
                  <a:lin ang="6600000" scaled="0"/>
                </a:gradFill>
                <a:latin typeface="+mj-lt"/>
              </a:rPr>
              <a:t>01</a:t>
            </a:r>
            <a:endParaRPr lang="ru-RU" sz="6600" dirty="0">
              <a:gradFill>
                <a:gsLst>
                  <a:gs pos="100000">
                    <a:schemeClr val="accent2"/>
                  </a:gs>
                  <a:gs pos="1000">
                    <a:schemeClr val="accent1"/>
                  </a:gs>
                </a:gsLst>
                <a:lin ang="6600000" scaled="0"/>
              </a:gradFill>
              <a:latin typeface="+mj-lt"/>
            </a:endParaRPr>
          </a:p>
        </p:txBody>
      </p:sp>
      <p:sp>
        <p:nvSpPr>
          <p:cNvPr id="34" name="TextBox 33">
            <a:extLst>
              <a:ext uri="{FF2B5EF4-FFF2-40B4-BE49-F238E27FC236}">
                <a16:creationId xmlns:a16="http://schemas.microsoft.com/office/drawing/2014/main" xmlns="" id="{9F32CC07-570C-4F0B-AEE8-E668375FE761}"/>
              </a:ext>
            </a:extLst>
          </p:cNvPr>
          <p:cNvSpPr txBox="1"/>
          <p:nvPr userDrawn="1"/>
        </p:nvSpPr>
        <p:spPr>
          <a:xfrm>
            <a:off x="5519057" y="-2104724"/>
            <a:ext cx="1371600" cy="1107996"/>
          </a:xfrm>
          <a:prstGeom prst="rect">
            <a:avLst/>
          </a:prstGeom>
          <a:noFill/>
        </p:spPr>
        <p:txBody>
          <a:bodyPr wrap="square" rtlCol="0">
            <a:spAutoFit/>
          </a:bodyPr>
          <a:lstStyle/>
          <a:p>
            <a:pPr algn="ctr"/>
            <a:r>
              <a:rPr lang="en-US" sz="6600" dirty="0">
                <a:gradFill>
                  <a:gsLst>
                    <a:gs pos="100000">
                      <a:schemeClr val="accent3"/>
                    </a:gs>
                    <a:gs pos="1000">
                      <a:schemeClr val="accent2"/>
                    </a:gs>
                  </a:gsLst>
                  <a:lin ang="6600000" scaled="0"/>
                </a:gradFill>
                <a:latin typeface="+mj-lt"/>
              </a:rPr>
              <a:t>01</a:t>
            </a:r>
            <a:endParaRPr lang="ru-RU" sz="6600" dirty="0">
              <a:gradFill>
                <a:gsLst>
                  <a:gs pos="100000">
                    <a:schemeClr val="accent3"/>
                  </a:gs>
                  <a:gs pos="1000">
                    <a:schemeClr val="accent2"/>
                  </a:gs>
                </a:gsLst>
                <a:lin ang="6600000" scaled="0"/>
              </a:gradFill>
              <a:latin typeface="+mj-lt"/>
            </a:endParaRPr>
          </a:p>
        </p:txBody>
      </p:sp>
      <p:sp>
        <p:nvSpPr>
          <p:cNvPr id="35" name="TextBox 34">
            <a:extLst>
              <a:ext uri="{FF2B5EF4-FFF2-40B4-BE49-F238E27FC236}">
                <a16:creationId xmlns:a16="http://schemas.microsoft.com/office/drawing/2014/main" xmlns="" id="{2808A755-00B6-406B-908B-84A1391B0127}"/>
              </a:ext>
            </a:extLst>
          </p:cNvPr>
          <p:cNvSpPr txBox="1"/>
          <p:nvPr userDrawn="1"/>
        </p:nvSpPr>
        <p:spPr>
          <a:xfrm>
            <a:off x="7478486" y="-2104724"/>
            <a:ext cx="1371600" cy="1107996"/>
          </a:xfrm>
          <a:prstGeom prst="rect">
            <a:avLst/>
          </a:prstGeom>
          <a:noFill/>
        </p:spPr>
        <p:txBody>
          <a:bodyPr wrap="square" rtlCol="0">
            <a:spAutoFit/>
          </a:bodyPr>
          <a:lstStyle/>
          <a:p>
            <a:pPr algn="ctr"/>
            <a:r>
              <a:rPr lang="en-US" sz="6600" dirty="0">
                <a:gradFill>
                  <a:gsLst>
                    <a:gs pos="100000">
                      <a:schemeClr val="accent4"/>
                    </a:gs>
                    <a:gs pos="1000">
                      <a:schemeClr val="accent3"/>
                    </a:gs>
                  </a:gsLst>
                  <a:lin ang="6600000" scaled="0"/>
                </a:gradFill>
                <a:latin typeface="+mj-lt"/>
              </a:rPr>
              <a:t>01</a:t>
            </a:r>
            <a:endParaRPr lang="ru-RU" sz="6600" dirty="0">
              <a:gradFill>
                <a:gsLst>
                  <a:gs pos="100000">
                    <a:schemeClr val="accent4"/>
                  </a:gs>
                  <a:gs pos="1000">
                    <a:schemeClr val="accent3"/>
                  </a:gs>
                </a:gsLst>
                <a:lin ang="6600000" scaled="0"/>
              </a:gradFill>
              <a:latin typeface="+mj-lt"/>
            </a:endParaRPr>
          </a:p>
        </p:txBody>
      </p:sp>
      <p:sp>
        <p:nvSpPr>
          <p:cNvPr id="36" name="TextBox 35">
            <a:extLst>
              <a:ext uri="{FF2B5EF4-FFF2-40B4-BE49-F238E27FC236}">
                <a16:creationId xmlns:a16="http://schemas.microsoft.com/office/drawing/2014/main" xmlns="" id="{1885443C-5D0F-448B-B222-1329F39F2144}"/>
              </a:ext>
            </a:extLst>
          </p:cNvPr>
          <p:cNvSpPr txBox="1"/>
          <p:nvPr userDrawn="1"/>
        </p:nvSpPr>
        <p:spPr>
          <a:xfrm>
            <a:off x="9437914" y="-2104724"/>
            <a:ext cx="1371600" cy="1107996"/>
          </a:xfrm>
          <a:prstGeom prst="rect">
            <a:avLst/>
          </a:prstGeom>
          <a:noFill/>
        </p:spPr>
        <p:txBody>
          <a:bodyPr wrap="square" rtlCol="0">
            <a:spAutoFit/>
          </a:bodyPr>
          <a:lstStyle/>
          <a:p>
            <a:pPr algn="ctr"/>
            <a:r>
              <a:rPr lang="en-US" sz="6600" dirty="0">
                <a:gradFill>
                  <a:gsLst>
                    <a:gs pos="100000">
                      <a:schemeClr val="accent5"/>
                    </a:gs>
                    <a:gs pos="1000">
                      <a:schemeClr val="accent4"/>
                    </a:gs>
                  </a:gsLst>
                  <a:lin ang="18600000" scaled="0"/>
                </a:gradFill>
                <a:latin typeface="+mj-lt"/>
              </a:rPr>
              <a:t>01</a:t>
            </a:r>
            <a:endParaRPr lang="ru-RU" sz="6600" dirty="0">
              <a:gradFill>
                <a:gsLst>
                  <a:gs pos="100000">
                    <a:schemeClr val="accent5"/>
                  </a:gs>
                  <a:gs pos="1000">
                    <a:schemeClr val="accent4"/>
                  </a:gs>
                </a:gsLst>
                <a:lin ang="18600000" scaled="0"/>
              </a:gradFill>
              <a:latin typeface="+mj-lt"/>
            </a:endParaRPr>
          </a:p>
        </p:txBody>
      </p:sp>
      <p:sp>
        <p:nvSpPr>
          <p:cNvPr id="37" name="TextBox 36">
            <a:extLst>
              <a:ext uri="{FF2B5EF4-FFF2-40B4-BE49-F238E27FC236}">
                <a16:creationId xmlns:a16="http://schemas.microsoft.com/office/drawing/2014/main" xmlns="" id="{A55B9563-CEA4-43F7-BD65-D13E2500853B}"/>
              </a:ext>
            </a:extLst>
          </p:cNvPr>
          <p:cNvSpPr txBox="1"/>
          <p:nvPr userDrawn="1"/>
        </p:nvSpPr>
        <p:spPr>
          <a:xfrm>
            <a:off x="11567871" y="-2104724"/>
            <a:ext cx="1371600" cy="1107996"/>
          </a:xfrm>
          <a:prstGeom prst="rect">
            <a:avLst/>
          </a:prstGeom>
          <a:noFill/>
        </p:spPr>
        <p:txBody>
          <a:bodyPr wrap="square" rtlCol="0">
            <a:spAutoFit/>
          </a:bodyPr>
          <a:lstStyle/>
          <a:p>
            <a:pPr algn="ctr"/>
            <a:r>
              <a:rPr lang="en-US" sz="6600" dirty="0">
                <a:gradFill>
                  <a:gsLst>
                    <a:gs pos="100000">
                      <a:schemeClr val="accent6"/>
                    </a:gs>
                    <a:gs pos="1000">
                      <a:schemeClr val="accent5"/>
                    </a:gs>
                  </a:gsLst>
                  <a:lin ang="18600000" scaled="0"/>
                </a:gradFill>
                <a:latin typeface="+mj-lt"/>
              </a:rPr>
              <a:t>01</a:t>
            </a:r>
            <a:endParaRPr lang="ru-RU" sz="6600" dirty="0">
              <a:gradFill>
                <a:gsLst>
                  <a:gs pos="100000">
                    <a:schemeClr val="accent6"/>
                  </a:gs>
                  <a:gs pos="1000">
                    <a:schemeClr val="accent5"/>
                  </a:gs>
                </a:gsLst>
                <a:lin ang="18600000" scaled="0"/>
              </a:gradFill>
              <a:latin typeface="+mj-lt"/>
            </a:endParaRPr>
          </a:p>
        </p:txBody>
      </p:sp>
      <p:sp>
        <p:nvSpPr>
          <p:cNvPr id="38" name="TextBox 37">
            <a:extLst>
              <a:ext uri="{FF2B5EF4-FFF2-40B4-BE49-F238E27FC236}">
                <a16:creationId xmlns:a16="http://schemas.microsoft.com/office/drawing/2014/main" xmlns="" id="{6586ACA1-53ED-4E7E-9E2C-290B77C656CF}"/>
              </a:ext>
            </a:extLst>
          </p:cNvPr>
          <p:cNvSpPr txBox="1"/>
          <p:nvPr userDrawn="1"/>
        </p:nvSpPr>
        <p:spPr>
          <a:xfrm>
            <a:off x="13527300" y="-2104724"/>
            <a:ext cx="1371600" cy="1107996"/>
          </a:xfrm>
          <a:prstGeom prst="rect">
            <a:avLst/>
          </a:prstGeom>
          <a:noFill/>
        </p:spPr>
        <p:txBody>
          <a:bodyPr wrap="square" rtlCol="0">
            <a:spAutoFit/>
          </a:bodyPr>
          <a:lstStyle/>
          <a:p>
            <a:pPr algn="ctr"/>
            <a:r>
              <a:rPr lang="en-US" sz="6600" dirty="0">
                <a:gradFill>
                  <a:gsLst>
                    <a:gs pos="100000">
                      <a:schemeClr val="accent6">
                        <a:lumMod val="75000"/>
                      </a:schemeClr>
                    </a:gs>
                    <a:gs pos="1000">
                      <a:schemeClr val="accent6"/>
                    </a:gs>
                  </a:gsLst>
                  <a:lin ang="6600000" scaled="0"/>
                </a:gradFill>
                <a:latin typeface="+mj-lt"/>
              </a:rPr>
              <a:t>01</a:t>
            </a:r>
            <a:endParaRPr lang="ru-RU" sz="6600" dirty="0">
              <a:gradFill>
                <a:gsLst>
                  <a:gs pos="100000">
                    <a:schemeClr val="accent6">
                      <a:lumMod val="75000"/>
                    </a:schemeClr>
                  </a:gs>
                  <a:gs pos="1000">
                    <a:schemeClr val="accent6"/>
                  </a:gs>
                </a:gsLst>
                <a:lin ang="6600000" scaled="0"/>
              </a:gradFill>
              <a:latin typeface="+mj-lt"/>
            </a:endParaRPr>
          </a:p>
        </p:txBody>
      </p:sp>
      <p:sp>
        <p:nvSpPr>
          <p:cNvPr id="39" name="TextBox 38">
            <a:extLst>
              <a:ext uri="{FF2B5EF4-FFF2-40B4-BE49-F238E27FC236}">
                <a16:creationId xmlns:a16="http://schemas.microsoft.com/office/drawing/2014/main" xmlns="" id="{8D6AB1D7-94CA-412A-B522-8E2E7E3B9EC1}"/>
              </a:ext>
            </a:extLst>
          </p:cNvPr>
          <p:cNvSpPr txBox="1"/>
          <p:nvPr userDrawn="1"/>
        </p:nvSpPr>
        <p:spPr>
          <a:xfrm>
            <a:off x="3359603" y="-4909474"/>
            <a:ext cx="10138200" cy="2646878"/>
          </a:xfrm>
          <a:prstGeom prst="rect">
            <a:avLst/>
          </a:prstGeom>
          <a:noFill/>
        </p:spPr>
        <p:txBody>
          <a:bodyPr wrap="square" rtlCol="0">
            <a:spAutoFit/>
          </a:bodyPr>
          <a:lstStyle/>
          <a:p>
            <a:pPr algn="ctr"/>
            <a:r>
              <a:rPr lang="en-US" sz="16600" dirty="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rPr>
              <a:t>01</a:t>
            </a:r>
            <a:endParaRPr lang="ru-RU" sz="16600" dirty="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endParaRPr>
          </a:p>
        </p:txBody>
      </p:sp>
      <p:sp>
        <p:nvSpPr>
          <p:cNvPr id="40" name="Rectangle 39">
            <a:extLst>
              <a:ext uri="{FF2B5EF4-FFF2-40B4-BE49-F238E27FC236}">
                <a16:creationId xmlns:a16="http://schemas.microsoft.com/office/drawing/2014/main" xmlns="" id="{DEFFCADD-7631-481A-A390-3C84DA7456D6}"/>
              </a:ext>
            </a:extLst>
          </p:cNvPr>
          <p:cNvSpPr/>
          <p:nvPr userDrawn="1"/>
        </p:nvSpPr>
        <p:spPr>
          <a:xfrm>
            <a:off x="3359602" y="16158830"/>
            <a:ext cx="11539297" cy="895350"/>
          </a:xfrm>
          <a:prstGeom prst="rect">
            <a:avLst/>
          </a:prstGeom>
          <a:gradFill>
            <a:gsLst>
              <a:gs pos="98230">
                <a:schemeClr val="accent6"/>
              </a:gs>
              <a:gs pos="80000">
                <a:schemeClr val="accent5"/>
              </a:gs>
              <a:gs pos="60000">
                <a:schemeClr val="accent4"/>
              </a:gs>
              <a:gs pos="40000">
                <a:schemeClr val="accent3"/>
              </a:gs>
              <a:gs pos="20000">
                <a:schemeClr val="accent2"/>
              </a:gs>
              <a:gs pos="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B9775223-E227-4F7F-B6DD-0AF4B6399ABF}"/>
              </a:ext>
            </a:extLst>
          </p:cNvPr>
          <p:cNvSpPr/>
          <p:nvPr userDrawn="1"/>
        </p:nvSpPr>
        <p:spPr>
          <a:xfrm>
            <a:off x="-12650108" y="2734955"/>
            <a:ext cx="1771650" cy="895350"/>
          </a:xfrm>
          <a:prstGeom prst="rect">
            <a:avLst/>
          </a:prstGeom>
          <a:gradFill>
            <a:gsLst>
              <a:gs pos="100000">
                <a:schemeClr val="accent3"/>
              </a:gs>
              <a:gs pos="50000">
                <a:srgbClr val="E6568E">
                  <a:alpha val="50000"/>
                </a:srgbClr>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8E32E2BB-719A-42CE-A807-D3A5BB47F6AB}"/>
              </a:ext>
            </a:extLst>
          </p:cNvPr>
          <p:cNvSpPr/>
          <p:nvPr userDrawn="1"/>
        </p:nvSpPr>
        <p:spPr>
          <a:xfrm>
            <a:off x="-10690679" y="2734955"/>
            <a:ext cx="1771650" cy="895350"/>
          </a:xfrm>
          <a:prstGeom prst="rect">
            <a:avLst/>
          </a:prstGeom>
          <a:gradFill>
            <a:gsLst>
              <a:gs pos="100000">
                <a:schemeClr val="accent4"/>
              </a:gs>
              <a:gs pos="50000">
                <a:schemeClr val="accent3">
                  <a:alpha val="50000"/>
                </a:schemeClr>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C9386235-5DE3-4E5C-A184-010A304950C1}"/>
              </a:ext>
            </a:extLst>
          </p:cNvPr>
          <p:cNvSpPr/>
          <p:nvPr userDrawn="1"/>
        </p:nvSpPr>
        <p:spPr>
          <a:xfrm>
            <a:off x="-8731250" y="2734955"/>
            <a:ext cx="1771650" cy="895350"/>
          </a:xfrm>
          <a:prstGeom prst="rect">
            <a:avLst/>
          </a:prstGeom>
          <a:gradFill>
            <a:gsLst>
              <a:gs pos="100000">
                <a:schemeClr val="accent5"/>
              </a:gs>
              <a:gs pos="50000">
                <a:schemeClr val="accent4">
                  <a:alpha val="50000"/>
                </a:schemeClr>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EF2DEDF5-7B1B-46F8-AC89-47FA867DA15B}"/>
              </a:ext>
            </a:extLst>
          </p:cNvPr>
          <p:cNvSpPr/>
          <p:nvPr userDrawn="1"/>
        </p:nvSpPr>
        <p:spPr>
          <a:xfrm>
            <a:off x="-6771821" y="2734955"/>
            <a:ext cx="1771650" cy="895350"/>
          </a:xfrm>
          <a:prstGeom prst="rect">
            <a:avLst/>
          </a:prstGeom>
          <a:gradFill>
            <a:gsLst>
              <a:gs pos="100000">
                <a:schemeClr val="accent6"/>
              </a:gs>
              <a:gs pos="50000">
                <a:schemeClr val="accent5">
                  <a:alpha val="50000"/>
                </a:schemeClr>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7542AEC1-31E1-4541-A061-ABC17EA8DE59}"/>
              </a:ext>
            </a:extLst>
          </p:cNvPr>
          <p:cNvSpPr/>
          <p:nvPr userDrawn="1"/>
        </p:nvSpPr>
        <p:spPr>
          <a:xfrm>
            <a:off x="-4812392" y="2734955"/>
            <a:ext cx="1771650" cy="895350"/>
          </a:xfrm>
          <a:prstGeom prst="rect">
            <a:avLst/>
          </a:prstGeom>
          <a:gradFill>
            <a:gsLst>
              <a:gs pos="100000">
                <a:schemeClr val="accent6"/>
              </a:gs>
              <a:gs pos="66000">
                <a:schemeClr val="accent6">
                  <a:alpha val="50000"/>
                </a:schemeClr>
              </a:gs>
              <a:gs pos="33000">
                <a:schemeClr val="accent5">
                  <a:alpha val="50000"/>
                </a:schemeClr>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8984FF38-DEAF-4965-BFF5-63A95CC922F6}"/>
              </a:ext>
            </a:extLst>
          </p:cNvPr>
          <p:cNvSpPr/>
          <p:nvPr userDrawn="1"/>
        </p:nvSpPr>
        <p:spPr>
          <a:xfrm>
            <a:off x="-2852963" y="2734955"/>
            <a:ext cx="1771650" cy="895350"/>
          </a:xfrm>
          <a:prstGeom prst="rect">
            <a:avLst/>
          </a:prstGeom>
          <a:gradFill>
            <a:gsLst>
              <a:gs pos="100000">
                <a:schemeClr val="accent6">
                  <a:lumMod val="75000"/>
                </a:schemeClr>
              </a:gs>
              <a:gs pos="0">
                <a:schemeClr val="accent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A04FBB06-6ACF-42B3-A601-DA9092589AC7}"/>
              </a:ext>
            </a:extLst>
          </p:cNvPr>
          <p:cNvSpPr/>
          <p:nvPr userDrawn="1"/>
        </p:nvSpPr>
        <p:spPr>
          <a:xfrm>
            <a:off x="-12650108" y="3976775"/>
            <a:ext cx="1771650" cy="895350"/>
          </a:xfrm>
          <a:prstGeom prst="rect">
            <a:avLst/>
          </a:prstGeom>
          <a:gradFill>
            <a:gsLst>
              <a:gs pos="100000">
                <a:schemeClr val="accent3"/>
              </a:gs>
              <a:gs pos="50000">
                <a:srgbClr val="E6568E">
                  <a:alpha val="50000"/>
                </a:srgbClr>
              </a:gs>
              <a:gs pos="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3341E686-20A6-4E44-9E43-FCB7C9EBA87D}"/>
              </a:ext>
            </a:extLst>
          </p:cNvPr>
          <p:cNvSpPr/>
          <p:nvPr userDrawn="1"/>
        </p:nvSpPr>
        <p:spPr>
          <a:xfrm>
            <a:off x="-10690679" y="3976775"/>
            <a:ext cx="1771650" cy="895350"/>
          </a:xfrm>
          <a:prstGeom prst="rect">
            <a:avLst/>
          </a:prstGeom>
          <a:gradFill>
            <a:gsLst>
              <a:gs pos="100000">
                <a:schemeClr val="accent4"/>
              </a:gs>
              <a:gs pos="50000">
                <a:schemeClr val="accent3">
                  <a:alpha val="50000"/>
                </a:schemeClr>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0257B2E2-55EC-4FE1-ADA3-F8A45D4499DB}"/>
              </a:ext>
            </a:extLst>
          </p:cNvPr>
          <p:cNvSpPr/>
          <p:nvPr userDrawn="1"/>
        </p:nvSpPr>
        <p:spPr>
          <a:xfrm>
            <a:off x="-8731250" y="3976775"/>
            <a:ext cx="1771650" cy="895350"/>
          </a:xfrm>
          <a:prstGeom prst="rect">
            <a:avLst/>
          </a:prstGeom>
          <a:gradFill>
            <a:gsLst>
              <a:gs pos="100000">
                <a:schemeClr val="accent5"/>
              </a:gs>
              <a:gs pos="50000">
                <a:schemeClr val="accent4">
                  <a:alpha val="50000"/>
                </a:schemeClr>
              </a:gs>
              <a:gs pos="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072476B-E2B3-4113-A8EB-53297064E723}"/>
              </a:ext>
            </a:extLst>
          </p:cNvPr>
          <p:cNvSpPr/>
          <p:nvPr userDrawn="1"/>
        </p:nvSpPr>
        <p:spPr>
          <a:xfrm>
            <a:off x="-6771821" y="3976775"/>
            <a:ext cx="1771650" cy="895350"/>
          </a:xfrm>
          <a:prstGeom prst="rect">
            <a:avLst/>
          </a:prstGeom>
          <a:gradFill>
            <a:gsLst>
              <a:gs pos="100000">
                <a:schemeClr val="accent6"/>
              </a:gs>
              <a:gs pos="50000">
                <a:schemeClr val="accent5">
                  <a:alpha val="50000"/>
                </a:schemeClr>
              </a:gs>
              <a:gs pos="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41C6BAAE-C408-4DC1-BBAC-F38F61BFF289}"/>
              </a:ext>
            </a:extLst>
          </p:cNvPr>
          <p:cNvSpPr/>
          <p:nvPr userDrawn="1"/>
        </p:nvSpPr>
        <p:spPr>
          <a:xfrm>
            <a:off x="-4812392" y="3976775"/>
            <a:ext cx="1771650" cy="895350"/>
          </a:xfrm>
          <a:prstGeom prst="rect">
            <a:avLst/>
          </a:prstGeom>
          <a:gradFill>
            <a:gsLst>
              <a:gs pos="100000">
                <a:schemeClr val="accent6"/>
              </a:gs>
              <a:gs pos="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3FEA89E8-F519-45D4-BBF1-51FF3A0D3F34}"/>
              </a:ext>
            </a:extLst>
          </p:cNvPr>
          <p:cNvSpPr/>
          <p:nvPr userDrawn="1"/>
        </p:nvSpPr>
        <p:spPr>
          <a:xfrm>
            <a:off x="-2852963" y="3976775"/>
            <a:ext cx="1771650" cy="895350"/>
          </a:xfrm>
          <a:prstGeom prst="rect">
            <a:avLst/>
          </a:prstGeom>
          <a:gradFill>
            <a:gsLst>
              <a:gs pos="100000">
                <a:schemeClr val="accent6">
                  <a:lumMod val="75000"/>
                </a:schemeClr>
              </a:gs>
              <a:gs pos="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D92D4D7C-8548-4285-B27F-05D5E3A94E8C}"/>
              </a:ext>
            </a:extLst>
          </p:cNvPr>
          <p:cNvSpPr/>
          <p:nvPr userDrawn="1"/>
        </p:nvSpPr>
        <p:spPr>
          <a:xfrm>
            <a:off x="-12650108" y="5187869"/>
            <a:ext cx="1771650" cy="895350"/>
          </a:xfrm>
          <a:prstGeom prst="rect">
            <a:avLst/>
          </a:prstGeom>
          <a:gradFill>
            <a:gsLst>
              <a:gs pos="100000">
                <a:schemeClr val="accent3"/>
              </a:gs>
              <a:gs pos="50000">
                <a:srgbClr val="E6568E">
                  <a:alpha val="50000"/>
                </a:srgbClr>
              </a:gs>
              <a:gs pos="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xmlns="" id="{940216C3-877A-4297-B95C-05B30F60A7EF}"/>
              </a:ext>
            </a:extLst>
          </p:cNvPr>
          <p:cNvSpPr/>
          <p:nvPr userDrawn="1"/>
        </p:nvSpPr>
        <p:spPr>
          <a:xfrm>
            <a:off x="-10690679" y="5187869"/>
            <a:ext cx="1771650" cy="895350"/>
          </a:xfrm>
          <a:prstGeom prst="rect">
            <a:avLst/>
          </a:prstGeom>
          <a:gradFill>
            <a:gsLst>
              <a:gs pos="100000">
                <a:schemeClr val="accent4"/>
              </a:gs>
              <a:gs pos="50000">
                <a:schemeClr val="accent3">
                  <a:alpha val="50000"/>
                </a:schemeClr>
              </a:gs>
              <a:gs pos="0">
                <a:schemeClr val="accent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xmlns="" id="{61484F0D-1D79-4A0F-A30A-FF4C3A42CD45}"/>
              </a:ext>
            </a:extLst>
          </p:cNvPr>
          <p:cNvSpPr/>
          <p:nvPr userDrawn="1"/>
        </p:nvSpPr>
        <p:spPr>
          <a:xfrm>
            <a:off x="-8731250" y="5187869"/>
            <a:ext cx="1771650" cy="895350"/>
          </a:xfrm>
          <a:prstGeom prst="rect">
            <a:avLst/>
          </a:prstGeom>
          <a:gradFill>
            <a:gsLst>
              <a:gs pos="100000">
                <a:schemeClr val="accent5"/>
              </a:gs>
              <a:gs pos="50000">
                <a:schemeClr val="accent4">
                  <a:alpha val="50000"/>
                </a:schemeClr>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0C5E2FBE-40C1-4AFB-B186-76B57432052F}"/>
              </a:ext>
            </a:extLst>
          </p:cNvPr>
          <p:cNvSpPr/>
          <p:nvPr userDrawn="1"/>
        </p:nvSpPr>
        <p:spPr>
          <a:xfrm>
            <a:off x="-6771821" y="5187869"/>
            <a:ext cx="1771650" cy="895350"/>
          </a:xfrm>
          <a:prstGeom prst="rect">
            <a:avLst/>
          </a:prstGeom>
          <a:gradFill>
            <a:gsLst>
              <a:gs pos="100000">
                <a:schemeClr val="accent6"/>
              </a:gs>
              <a:gs pos="50000">
                <a:schemeClr val="accent5">
                  <a:alpha val="50000"/>
                </a:schemeClr>
              </a:gs>
              <a:gs pos="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xmlns="" id="{D8F7C230-01B0-4354-9309-D7BBF4370994}"/>
              </a:ext>
            </a:extLst>
          </p:cNvPr>
          <p:cNvSpPr/>
          <p:nvPr userDrawn="1"/>
        </p:nvSpPr>
        <p:spPr>
          <a:xfrm>
            <a:off x="-4812392" y="5187869"/>
            <a:ext cx="1771650" cy="895350"/>
          </a:xfrm>
          <a:prstGeom prst="rect">
            <a:avLst/>
          </a:prstGeom>
          <a:gradFill>
            <a:gsLst>
              <a:gs pos="100000">
                <a:schemeClr val="accent6"/>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xmlns="" id="{7E3E96E1-0305-47DD-BA0A-E2E3D38A52A0}"/>
              </a:ext>
            </a:extLst>
          </p:cNvPr>
          <p:cNvSpPr/>
          <p:nvPr userDrawn="1"/>
        </p:nvSpPr>
        <p:spPr>
          <a:xfrm>
            <a:off x="-2852963" y="5187869"/>
            <a:ext cx="1771650" cy="895350"/>
          </a:xfrm>
          <a:prstGeom prst="rect">
            <a:avLst/>
          </a:prstGeom>
          <a:gradFill>
            <a:gsLst>
              <a:gs pos="100000">
                <a:schemeClr val="accent6">
                  <a:lumMod val="75000"/>
                </a:schemeClr>
              </a:gs>
              <a:gs pos="0">
                <a:schemeClr val="accent6"/>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xmlns="" id="{0101C09C-4334-4CC0-B89D-7D5D06DD9B9A}"/>
              </a:ext>
            </a:extLst>
          </p:cNvPr>
          <p:cNvSpPr/>
          <p:nvPr userDrawn="1"/>
        </p:nvSpPr>
        <p:spPr>
          <a:xfrm>
            <a:off x="-12650108" y="6398963"/>
            <a:ext cx="1771650" cy="895350"/>
          </a:xfrm>
          <a:prstGeom prst="rect">
            <a:avLst/>
          </a:prstGeom>
          <a:gradFill>
            <a:gsLst>
              <a:gs pos="100000">
                <a:schemeClr val="accent3"/>
              </a:gs>
              <a:gs pos="50000">
                <a:srgbClr val="E6568E">
                  <a:alpha val="50000"/>
                </a:srgbClr>
              </a:gs>
              <a:gs pos="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xmlns="" id="{E10C6167-35A0-4DEC-9A9B-2155762BB378}"/>
              </a:ext>
            </a:extLst>
          </p:cNvPr>
          <p:cNvSpPr/>
          <p:nvPr userDrawn="1"/>
        </p:nvSpPr>
        <p:spPr>
          <a:xfrm>
            <a:off x="-10690679" y="6398963"/>
            <a:ext cx="1771650" cy="895350"/>
          </a:xfrm>
          <a:prstGeom prst="rect">
            <a:avLst/>
          </a:prstGeom>
          <a:gradFill>
            <a:gsLst>
              <a:gs pos="100000">
                <a:schemeClr val="accent4"/>
              </a:gs>
              <a:gs pos="50000">
                <a:schemeClr val="accent3">
                  <a:alpha val="50000"/>
                </a:schemeClr>
              </a:gs>
              <a:gs pos="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xmlns="" id="{32C53E81-26AD-478B-BD2D-AB1B44848837}"/>
              </a:ext>
            </a:extLst>
          </p:cNvPr>
          <p:cNvSpPr/>
          <p:nvPr userDrawn="1"/>
        </p:nvSpPr>
        <p:spPr>
          <a:xfrm>
            <a:off x="-8731250" y="6398963"/>
            <a:ext cx="1771650" cy="895350"/>
          </a:xfrm>
          <a:prstGeom prst="rect">
            <a:avLst/>
          </a:prstGeom>
          <a:gradFill>
            <a:gsLst>
              <a:gs pos="100000">
                <a:schemeClr val="accent5"/>
              </a:gs>
              <a:gs pos="50000">
                <a:schemeClr val="accent4">
                  <a:alpha val="50000"/>
                </a:schemeClr>
              </a:gs>
              <a:gs pos="0">
                <a:schemeClr val="accent3"/>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xmlns="" id="{9E8D4755-AE01-46F8-AADB-833BF3A30CF0}"/>
              </a:ext>
            </a:extLst>
          </p:cNvPr>
          <p:cNvSpPr/>
          <p:nvPr userDrawn="1"/>
        </p:nvSpPr>
        <p:spPr>
          <a:xfrm>
            <a:off x="-6771821" y="6398963"/>
            <a:ext cx="1771650" cy="895350"/>
          </a:xfrm>
          <a:prstGeom prst="rect">
            <a:avLst/>
          </a:prstGeom>
          <a:gradFill>
            <a:gsLst>
              <a:gs pos="100000">
                <a:schemeClr val="accent6"/>
              </a:gs>
              <a:gs pos="50000">
                <a:schemeClr val="accent5">
                  <a:alpha val="50000"/>
                </a:schemeClr>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D9DD7F20-697D-41C5-A684-04665C65CF0C}"/>
              </a:ext>
            </a:extLst>
          </p:cNvPr>
          <p:cNvSpPr/>
          <p:nvPr userDrawn="1"/>
        </p:nvSpPr>
        <p:spPr>
          <a:xfrm>
            <a:off x="-4820101" y="6398963"/>
            <a:ext cx="1771650" cy="89535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xmlns="" id="{3FD26935-7A59-4415-86EF-4D2F4D3E4436}"/>
              </a:ext>
            </a:extLst>
          </p:cNvPr>
          <p:cNvSpPr/>
          <p:nvPr userDrawn="1"/>
        </p:nvSpPr>
        <p:spPr>
          <a:xfrm>
            <a:off x="-2852963" y="6398963"/>
            <a:ext cx="1771650" cy="895350"/>
          </a:xfrm>
          <a:prstGeom prst="rect">
            <a:avLst/>
          </a:prstGeom>
          <a:gradFill>
            <a:gsLst>
              <a:gs pos="100000">
                <a:schemeClr val="accent6">
                  <a:lumMod val="75000"/>
                </a:schemeClr>
              </a:gs>
              <a:gs pos="0">
                <a:schemeClr val="accent6"/>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xmlns="" id="{03FD1753-DFCA-4824-8B4D-19641F187792}"/>
              </a:ext>
            </a:extLst>
          </p:cNvPr>
          <p:cNvSpPr txBox="1"/>
          <p:nvPr userDrawn="1"/>
        </p:nvSpPr>
        <p:spPr>
          <a:xfrm>
            <a:off x="4074900" y="2542788"/>
            <a:ext cx="10138200" cy="5201424"/>
          </a:xfrm>
          <a:prstGeom prst="rect">
            <a:avLst/>
          </a:prstGeom>
          <a:noFill/>
        </p:spPr>
        <p:txBody>
          <a:bodyPr wrap="square" rtlCol="0">
            <a:spAutoFit/>
          </a:bodyPr>
          <a:lstStyle/>
          <a:p>
            <a:pPr algn="ctr"/>
            <a:r>
              <a:rPr lang="en-US" sz="16600" dirty="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rPr>
              <a:t>COLOR SHEET</a:t>
            </a:r>
            <a:endParaRPr lang="ru-RU" sz="16600" dirty="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endParaRPr>
          </a:p>
        </p:txBody>
      </p:sp>
      <p:sp>
        <p:nvSpPr>
          <p:cNvPr id="68" name="Rectangle 67">
            <a:extLst>
              <a:ext uri="{FF2B5EF4-FFF2-40B4-BE49-F238E27FC236}">
                <a16:creationId xmlns:a16="http://schemas.microsoft.com/office/drawing/2014/main" xmlns="" id="{CF06F30A-15E0-4D2D-9C6B-343CA9BDA119}"/>
              </a:ext>
            </a:extLst>
          </p:cNvPr>
          <p:cNvSpPr/>
          <p:nvPr userDrawn="1"/>
        </p:nvSpPr>
        <p:spPr>
          <a:xfrm>
            <a:off x="3359602" y="17424698"/>
            <a:ext cx="11539297" cy="895350"/>
          </a:xfrm>
          <a:prstGeom prst="rect">
            <a:avLst/>
          </a:prstGeom>
          <a:gradFill>
            <a:gsLst>
              <a:gs pos="0">
                <a:schemeClr val="accent5"/>
              </a:gs>
              <a:gs pos="33000">
                <a:schemeClr val="accent4"/>
              </a:gs>
              <a:gs pos="66000">
                <a:schemeClr val="accent3"/>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xmlns="" id="{723DA8D5-75F0-48DF-A6BD-1D9EEB0E0822}"/>
              </a:ext>
            </a:extLst>
          </p:cNvPr>
          <p:cNvSpPr/>
          <p:nvPr userDrawn="1"/>
        </p:nvSpPr>
        <p:spPr>
          <a:xfrm>
            <a:off x="19369313" y="2734955"/>
            <a:ext cx="1771650" cy="895350"/>
          </a:xfrm>
          <a:prstGeom prst="rect">
            <a:avLst/>
          </a:prstGeom>
          <a:gradFill>
            <a:gsLst>
              <a:gs pos="100000">
                <a:schemeClr val="accent3"/>
              </a:gs>
              <a:gs pos="50000">
                <a:srgbClr val="E6568E">
                  <a:alpha val="50000"/>
                </a:srgbClr>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xmlns="" id="{66909CA9-D209-4159-A7E5-310FCFD4435B}"/>
              </a:ext>
            </a:extLst>
          </p:cNvPr>
          <p:cNvSpPr/>
          <p:nvPr userDrawn="1"/>
        </p:nvSpPr>
        <p:spPr>
          <a:xfrm>
            <a:off x="21328742" y="2734955"/>
            <a:ext cx="1771650" cy="895350"/>
          </a:xfrm>
          <a:prstGeom prst="rect">
            <a:avLst/>
          </a:prstGeom>
          <a:gradFill>
            <a:gsLst>
              <a:gs pos="100000">
                <a:schemeClr val="accent4"/>
              </a:gs>
              <a:gs pos="50000">
                <a:schemeClr val="accent3">
                  <a:alpha val="50000"/>
                </a:schemeClr>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7985243F-FB47-4269-A9ED-F3B32B7FCB8C}"/>
              </a:ext>
            </a:extLst>
          </p:cNvPr>
          <p:cNvSpPr/>
          <p:nvPr userDrawn="1"/>
        </p:nvSpPr>
        <p:spPr>
          <a:xfrm>
            <a:off x="23288171" y="2734955"/>
            <a:ext cx="1771650" cy="895350"/>
          </a:xfrm>
          <a:prstGeom prst="rect">
            <a:avLst/>
          </a:prstGeom>
          <a:gradFill>
            <a:gsLst>
              <a:gs pos="100000">
                <a:schemeClr val="accent5"/>
              </a:gs>
              <a:gs pos="50000">
                <a:schemeClr val="accent4">
                  <a:alpha val="50000"/>
                </a:schemeClr>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xmlns="" id="{66BB7FE9-32D5-469B-932A-C993D32C66CC}"/>
              </a:ext>
            </a:extLst>
          </p:cNvPr>
          <p:cNvSpPr/>
          <p:nvPr userDrawn="1"/>
        </p:nvSpPr>
        <p:spPr>
          <a:xfrm>
            <a:off x="25247600" y="2734955"/>
            <a:ext cx="1771650" cy="895350"/>
          </a:xfrm>
          <a:prstGeom prst="rect">
            <a:avLst/>
          </a:prstGeom>
          <a:gradFill>
            <a:gsLst>
              <a:gs pos="100000">
                <a:schemeClr val="accent6"/>
              </a:gs>
              <a:gs pos="50000">
                <a:schemeClr val="accent5">
                  <a:alpha val="50000"/>
                </a:schemeClr>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D058CFEB-D802-4A8D-9337-BB6F3BB34FEC}"/>
              </a:ext>
            </a:extLst>
          </p:cNvPr>
          <p:cNvSpPr/>
          <p:nvPr userDrawn="1"/>
        </p:nvSpPr>
        <p:spPr>
          <a:xfrm>
            <a:off x="27207029" y="2734955"/>
            <a:ext cx="1771650" cy="895350"/>
          </a:xfrm>
          <a:prstGeom prst="rect">
            <a:avLst/>
          </a:prstGeom>
          <a:gradFill>
            <a:gsLst>
              <a:gs pos="100000">
                <a:schemeClr val="accent6"/>
              </a:gs>
              <a:gs pos="66000">
                <a:schemeClr val="accent6">
                  <a:alpha val="50000"/>
                </a:schemeClr>
              </a:gs>
              <a:gs pos="33000">
                <a:schemeClr val="accent5">
                  <a:alpha val="50000"/>
                </a:schemeClr>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93774205-3920-478A-A839-74D594EDCACE}"/>
              </a:ext>
            </a:extLst>
          </p:cNvPr>
          <p:cNvSpPr/>
          <p:nvPr userDrawn="1"/>
        </p:nvSpPr>
        <p:spPr>
          <a:xfrm>
            <a:off x="29166458" y="2734955"/>
            <a:ext cx="1771650" cy="895350"/>
          </a:xfrm>
          <a:prstGeom prst="rect">
            <a:avLst/>
          </a:prstGeom>
          <a:gradFill>
            <a:gsLst>
              <a:gs pos="100000">
                <a:schemeClr val="accent6">
                  <a:lumMod val="75000"/>
                </a:schemeClr>
              </a:gs>
              <a:gs pos="0">
                <a:schemeClr val="accent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526DFFC0-F563-4181-8C07-01721106AFAE}"/>
              </a:ext>
            </a:extLst>
          </p:cNvPr>
          <p:cNvSpPr/>
          <p:nvPr userDrawn="1"/>
        </p:nvSpPr>
        <p:spPr>
          <a:xfrm>
            <a:off x="19369313" y="3976775"/>
            <a:ext cx="1771650" cy="895350"/>
          </a:xfrm>
          <a:prstGeom prst="rect">
            <a:avLst/>
          </a:prstGeom>
          <a:gradFill>
            <a:gsLst>
              <a:gs pos="100000">
                <a:schemeClr val="accent3"/>
              </a:gs>
              <a:gs pos="50000">
                <a:srgbClr val="E6568E">
                  <a:alpha val="50000"/>
                </a:srgbClr>
              </a:gs>
              <a:gs pos="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AA577136-6AB9-4E86-A4D2-D8B4C2B2EA0D}"/>
              </a:ext>
            </a:extLst>
          </p:cNvPr>
          <p:cNvSpPr/>
          <p:nvPr userDrawn="1"/>
        </p:nvSpPr>
        <p:spPr>
          <a:xfrm>
            <a:off x="21328742" y="3976775"/>
            <a:ext cx="1771650" cy="895350"/>
          </a:xfrm>
          <a:prstGeom prst="rect">
            <a:avLst/>
          </a:prstGeom>
          <a:gradFill>
            <a:gsLst>
              <a:gs pos="100000">
                <a:schemeClr val="accent4"/>
              </a:gs>
              <a:gs pos="50000">
                <a:schemeClr val="accent3">
                  <a:alpha val="50000"/>
                </a:schemeClr>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2CB500D4-E411-40A1-AD2F-4DAE4151AC56}"/>
              </a:ext>
            </a:extLst>
          </p:cNvPr>
          <p:cNvSpPr/>
          <p:nvPr userDrawn="1"/>
        </p:nvSpPr>
        <p:spPr>
          <a:xfrm>
            <a:off x="23288171" y="3976775"/>
            <a:ext cx="1771650" cy="895350"/>
          </a:xfrm>
          <a:prstGeom prst="rect">
            <a:avLst/>
          </a:prstGeom>
          <a:gradFill>
            <a:gsLst>
              <a:gs pos="100000">
                <a:schemeClr val="accent5"/>
              </a:gs>
              <a:gs pos="50000">
                <a:schemeClr val="accent4">
                  <a:alpha val="50000"/>
                </a:schemeClr>
              </a:gs>
              <a:gs pos="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E856A43F-8D50-4A13-87DA-64335E0F3B01}"/>
              </a:ext>
            </a:extLst>
          </p:cNvPr>
          <p:cNvSpPr/>
          <p:nvPr userDrawn="1"/>
        </p:nvSpPr>
        <p:spPr>
          <a:xfrm>
            <a:off x="25247600" y="3976775"/>
            <a:ext cx="1771650" cy="895350"/>
          </a:xfrm>
          <a:prstGeom prst="rect">
            <a:avLst/>
          </a:prstGeom>
          <a:gradFill>
            <a:gsLst>
              <a:gs pos="100000">
                <a:schemeClr val="accent6"/>
              </a:gs>
              <a:gs pos="50000">
                <a:schemeClr val="accent5">
                  <a:alpha val="50000"/>
                </a:schemeClr>
              </a:gs>
              <a:gs pos="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7A22D757-33D8-42B8-AED0-6EDE96421782}"/>
              </a:ext>
            </a:extLst>
          </p:cNvPr>
          <p:cNvSpPr/>
          <p:nvPr userDrawn="1"/>
        </p:nvSpPr>
        <p:spPr>
          <a:xfrm>
            <a:off x="27207029" y="3976775"/>
            <a:ext cx="1771650" cy="895350"/>
          </a:xfrm>
          <a:prstGeom prst="rect">
            <a:avLst/>
          </a:prstGeom>
          <a:gradFill>
            <a:gsLst>
              <a:gs pos="100000">
                <a:schemeClr val="accent6"/>
              </a:gs>
              <a:gs pos="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xmlns="" id="{85E1AC82-66B9-48C7-913D-629802895916}"/>
              </a:ext>
            </a:extLst>
          </p:cNvPr>
          <p:cNvSpPr/>
          <p:nvPr userDrawn="1"/>
        </p:nvSpPr>
        <p:spPr>
          <a:xfrm>
            <a:off x="29166458" y="3976775"/>
            <a:ext cx="1771650" cy="895350"/>
          </a:xfrm>
          <a:prstGeom prst="rect">
            <a:avLst/>
          </a:prstGeom>
          <a:gradFill>
            <a:gsLst>
              <a:gs pos="100000">
                <a:schemeClr val="accent6">
                  <a:lumMod val="75000"/>
                </a:schemeClr>
              </a:gs>
              <a:gs pos="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3D219B66-3190-49FD-BA76-7D7F39D85803}"/>
              </a:ext>
            </a:extLst>
          </p:cNvPr>
          <p:cNvSpPr/>
          <p:nvPr userDrawn="1"/>
        </p:nvSpPr>
        <p:spPr>
          <a:xfrm>
            <a:off x="19369313" y="5187869"/>
            <a:ext cx="1771650" cy="895350"/>
          </a:xfrm>
          <a:prstGeom prst="rect">
            <a:avLst/>
          </a:prstGeom>
          <a:gradFill>
            <a:gsLst>
              <a:gs pos="100000">
                <a:schemeClr val="accent3"/>
              </a:gs>
              <a:gs pos="50000">
                <a:srgbClr val="E6568E">
                  <a:alpha val="50000"/>
                </a:srgbClr>
              </a:gs>
              <a:gs pos="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A93A28A0-83C8-4F49-9C64-5EFE5E053CD7}"/>
              </a:ext>
            </a:extLst>
          </p:cNvPr>
          <p:cNvSpPr/>
          <p:nvPr userDrawn="1"/>
        </p:nvSpPr>
        <p:spPr>
          <a:xfrm>
            <a:off x="21328742" y="5187869"/>
            <a:ext cx="1771650" cy="895350"/>
          </a:xfrm>
          <a:prstGeom prst="rect">
            <a:avLst/>
          </a:prstGeom>
          <a:gradFill>
            <a:gsLst>
              <a:gs pos="100000">
                <a:schemeClr val="accent4"/>
              </a:gs>
              <a:gs pos="50000">
                <a:schemeClr val="accent3">
                  <a:alpha val="50000"/>
                </a:schemeClr>
              </a:gs>
              <a:gs pos="0">
                <a:schemeClr val="accent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xmlns="" id="{3EE218E6-34CB-4004-B1E8-91E94D288CBF}"/>
              </a:ext>
            </a:extLst>
          </p:cNvPr>
          <p:cNvSpPr/>
          <p:nvPr userDrawn="1"/>
        </p:nvSpPr>
        <p:spPr>
          <a:xfrm>
            <a:off x="23288171" y="5187869"/>
            <a:ext cx="1771650" cy="895350"/>
          </a:xfrm>
          <a:prstGeom prst="rect">
            <a:avLst/>
          </a:prstGeom>
          <a:gradFill>
            <a:gsLst>
              <a:gs pos="100000">
                <a:schemeClr val="accent5"/>
              </a:gs>
              <a:gs pos="50000">
                <a:schemeClr val="accent4">
                  <a:alpha val="50000"/>
                </a:schemeClr>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D36FDB4B-0938-4DA4-8897-EE4470147B14}"/>
              </a:ext>
            </a:extLst>
          </p:cNvPr>
          <p:cNvSpPr/>
          <p:nvPr userDrawn="1"/>
        </p:nvSpPr>
        <p:spPr>
          <a:xfrm>
            <a:off x="25247600" y="5187869"/>
            <a:ext cx="1771650" cy="895350"/>
          </a:xfrm>
          <a:prstGeom prst="rect">
            <a:avLst/>
          </a:prstGeom>
          <a:gradFill>
            <a:gsLst>
              <a:gs pos="100000">
                <a:schemeClr val="accent6"/>
              </a:gs>
              <a:gs pos="50000">
                <a:schemeClr val="accent5">
                  <a:alpha val="50000"/>
                </a:schemeClr>
              </a:gs>
              <a:gs pos="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40794D18-B750-4932-A08F-BB9A81E68964}"/>
              </a:ext>
            </a:extLst>
          </p:cNvPr>
          <p:cNvSpPr/>
          <p:nvPr userDrawn="1"/>
        </p:nvSpPr>
        <p:spPr>
          <a:xfrm>
            <a:off x="27207029" y="5187869"/>
            <a:ext cx="1771650" cy="895350"/>
          </a:xfrm>
          <a:prstGeom prst="rect">
            <a:avLst/>
          </a:prstGeom>
          <a:gradFill>
            <a:gsLst>
              <a:gs pos="100000">
                <a:schemeClr val="accent6"/>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xmlns="" id="{1C0664A5-9B41-42FD-9F61-83E778CF0B29}"/>
              </a:ext>
            </a:extLst>
          </p:cNvPr>
          <p:cNvSpPr/>
          <p:nvPr userDrawn="1"/>
        </p:nvSpPr>
        <p:spPr>
          <a:xfrm>
            <a:off x="29166458" y="5187869"/>
            <a:ext cx="1771650" cy="895350"/>
          </a:xfrm>
          <a:prstGeom prst="rect">
            <a:avLst/>
          </a:prstGeom>
          <a:gradFill>
            <a:gsLst>
              <a:gs pos="100000">
                <a:schemeClr val="accent6">
                  <a:lumMod val="75000"/>
                </a:schemeClr>
              </a:gs>
              <a:gs pos="0">
                <a:schemeClr val="accent6"/>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xmlns="" id="{DF3B59F7-D274-4052-9639-CC7DCC1A66A8}"/>
              </a:ext>
            </a:extLst>
          </p:cNvPr>
          <p:cNvSpPr/>
          <p:nvPr userDrawn="1"/>
        </p:nvSpPr>
        <p:spPr>
          <a:xfrm>
            <a:off x="19369313" y="6398963"/>
            <a:ext cx="1771650" cy="895350"/>
          </a:xfrm>
          <a:prstGeom prst="rect">
            <a:avLst/>
          </a:prstGeom>
          <a:gradFill>
            <a:gsLst>
              <a:gs pos="100000">
                <a:schemeClr val="accent3"/>
              </a:gs>
              <a:gs pos="50000">
                <a:srgbClr val="E6568E">
                  <a:alpha val="50000"/>
                </a:srgbClr>
              </a:gs>
              <a:gs pos="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720B0DF4-FAEF-4ECA-BCA6-0328C809DA6D}"/>
              </a:ext>
            </a:extLst>
          </p:cNvPr>
          <p:cNvSpPr/>
          <p:nvPr userDrawn="1"/>
        </p:nvSpPr>
        <p:spPr>
          <a:xfrm>
            <a:off x="21328742" y="6398963"/>
            <a:ext cx="1771650" cy="895350"/>
          </a:xfrm>
          <a:prstGeom prst="rect">
            <a:avLst/>
          </a:prstGeom>
          <a:gradFill>
            <a:gsLst>
              <a:gs pos="100000">
                <a:schemeClr val="accent4"/>
              </a:gs>
              <a:gs pos="50000">
                <a:schemeClr val="accent3">
                  <a:alpha val="50000"/>
                </a:schemeClr>
              </a:gs>
              <a:gs pos="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xmlns="" id="{BB37811D-EB6C-492D-A9F5-827F54AF4462}"/>
              </a:ext>
            </a:extLst>
          </p:cNvPr>
          <p:cNvSpPr/>
          <p:nvPr userDrawn="1"/>
        </p:nvSpPr>
        <p:spPr>
          <a:xfrm>
            <a:off x="23288171" y="6398963"/>
            <a:ext cx="1771650" cy="895350"/>
          </a:xfrm>
          <a:prstGeom prst="rect">
            <a:avLst/>
          </a:prstGeom>
          <a:gradFill>
            <a:gsLst>
              <a:gs pos="100000">
                <a:schemeClr val="accent5"/>
              </a:gs>
              <a:gs pos="50000">
                <a:schemeClr val="accent4">
                  <a:alpha val="50000"/>
                </a:schemeClr>
              </a:gs>
              <a:gs pos="0">
                <a:schemeClr val="accent3"/>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xmlns="" id="{4B1C1A88-A855-46EF-9F27-64F7D9F0BA38}"/>
              </a:ext>
            </a:extLst>
          </p:cNvPr>
          <p:cNvSpPr/>
          <p:nvPr userDrawn="1"/>
        </p:nvSpPr>
        <p:spPr>
          <a:xfrm>
            <a:off x="25247600" y="6398963"/>
            <a:ext cx="1771650" cy="895350"/>
          </a:xfrm>
          <a:prstGeom prst="rect">
            <a:avLst/>
          </a:prstGeom>
          <a:gradFill>
            <a:gsLst>
              <a:gs pos="100000">
                <a:schemeClr val="accent6"/>
              </a:gs>
              <a:gs pos="50000">
                <a:schemeClr val="accent5">
                  <a:alpha val="50000"/>
                </a:schemeClr>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xmlns="" id="{9BD3782A-822A-4B25-B42A-506EE2D52AB9}"/>
              </a:ext>
            </a:extLst>
          </p:cNvPr>
          <p:cNvSpPr/>
          <p:nvPr userDrawn="1"/>
        </p:nvSpPr>
        <p:spPr>
          <a:xfrm>
            <a:off x="27199320" y="6398963"/>
            <a:ext cx="1771650" cy="89535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C3B2F6AC-3BEA-44EF-A964-89836A9FA730}"/>
              </a:ext>
            </a:extLst>
          </p:cNvPr>
          <p:cNvSpPr/>
          <p:nvPr userDrawn="1"/>
        </p:nvSpPr>
        <p:spPr>
          <a:xfrm>
            <a:off x="29166458" y="6398963"/>
            <a:ext cx="1771650" cy="895350"/>
          </a:xfrm>
          <a:prstGeom prst="rect">
            <a:avLst/>
          </a:prstGeom>
          <a:gradFill>
            <a:gsLst>
              <a:gs pos="100000">
                <a:schemeClr val="accent6">
                  <a:lumMod val="75000"/>
                </a:schemeClr>
              </a:gs>
              <a:gs pos="0">
                <a:schemeClr val="accent6"/>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45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1_01 - BLANK">
    <p:spTree>
      <p:nvGrpSpPr>
        <p:cNvPr id="1" name=""/>
        <p:cNvGrpSpPr/>
        <p:nvPr/>
      </p:nvGrpSpPr>
      <p:grpSpPr>
        <a:xfrm>
          <a:off x="0" y="0"/>
          <a:ext cx="0" cy="0"/>
          <a:chOff x="0" y="0"/>
          <a:chExt cx="0" cy="0"/>
        </a:xfrm>
      </p:grpSpPr>
      <p:sp>
        <p:nvSpPr>
          <p:cNvPr id="6" name="Freeform 365">
            <a:extLst>
              <a:ext uri="{FF2B5EF4-FFF2-40B4-BE49-F238E27FC236}">
                <a16:creationId xmlns:a16="http://schemas.microsoft.com/office/drawing/2014/main" xmlns="" id="{A4B7435B-E19F-4A7A-92BF-EDEEFF67233B}"/>
              </a:ext>
            </a:extLst>
          </p:cNvPr>
          <p:cNvSpPr>
            <a:spLocks/>
          </p:cNvSpPr>
          <p:nvPr userDrawn="1"/>
        </p:nvSpPr>
        <p:spPr bwMode="auto">
          <a:xfrm>
            <a:off x="11052019" y="0"/>
            <a:ext cx="7235981" cy="6322854"/>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0">
            <a:extLst>
              <a:ext uri="{FF2B5EF4-FFF2-40B4-BE49-F238E27FC236}">
                <a16:creationId xmlns:a16="http://schemas.microsoft.com/office/drawing/2014/main" xmlns="" id="{5107A341-028E-4BA5-8179-879F8A084BC2}"/>
              </a:ext>
            </a:extLst>
          </p:cNvPr>
          <p:cNvSpPr>
            <a:spLocks/>
          </p:cNvSpPr>
          <p:nvPr userDrawn="1"/>
        </p:nvSpPr>
        <p:spPr bwMode="auto">
          <a:xfrm>
            <a:off x="-1" y="6717083"/>
            <a:ext cx="4152844" cy="356991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xmlns="" id="{0BB4EB43-A8DE-4D3E-8E9A-3C93C73074E0}"/>
              </a:ext>
            </a:extLst>
          </p:cNvPr>
          <p:cNvSpPr>
            <a:spLocks noGrp="1"/>
          </p:cNvSpPr>
          <p:nvPr>
            <p:ph type="title" hasCustomPrompt="1"/>
          </p:nvPr>
        </p:nvSpPr>
        <p:spPr>
          <a:xfrm>
            <a:off x="2381250" y="201447"/>
            <a:ext cx="13525500" cy="1021556"/>
          </a:xfrm>
          <a:prstGeom prst="rect">
            <a:avLst/>
          </a:prstGeom>
        </p:spPr>
        <p:txBody>
          <a:bodyPr anchor="ctr"/>
          <a:lstStyle>
            <a:lvl1pPr algn="l">
              <a:defRPr sz="6000" b="0">
                <a:solidFill>
                  <a:schemeClr val="tx1"/>
                </a:solidFill>
                <a:latin typeface="+mj-lt"/>
                <a:ea typeface="Roboto Black" panose="02000000000000000000" pitchFamily="2" charset="0"/>
              </a:defRPr>
            </a:lvl1pPr>
          </a:lstStyle>
          <a:p>
            <a:r>
              <a:rPr lang="en-US" dirty="0"/>
              <a:t>Click To Edit Title</a:t>
            </a:r>
            <a:endParaRPr lang="uk-UA" dirty="0"/>
          </a:p>
        </p:txBody>
      </p:sp>
      <p:grpSp>
        <p:nvGrpSpPr>
          <p:cNvPr id="9" name="Group 8">
            <a:extLst>
              <a:ext uri="{FF2B5EF4-FFF2-40B4-BE49-F238E27FC236}">
                <a16:creationId xmlns:a16="http://schemas.microsoft.com/office/drawing/2014/main" xmlns="" id="{8AE95512-AFA9-4522-BBA6-7D1CB540FC7C}"/>
              </a:ext>
            </a:extLst>
          </p:cNvPr>
          <p:cNvGrpSpPr/>
          <p:nvPr userDrawn="1"/>
        </p:nvGrpSpPr>
        <p:grpSpPr>
          <a:xfrm>
            <a:off x="2895600" y="1257302"/>
            <a:ext cx="1352458" cy="228597"/>
            <a:chOff x="8382000" y="1257302"/>
            <a:chExt cx="1352458" cy="228597"/>
          </a:xfrm>
        </p:grpSpPr>
        <p:sp>
          <p:nvSpPr>
            <p:cNvPr id="10" name="Oval 9">
              <a:extLst>
                <a:ext uri="{FF2B5EF4-FFF2-40B4-BE49-F238E27FC236}">
                  <a16:creationId xmlns:a16="http://schemas.microsoft.com/office/drawing/2014/main" xmlns="" id="{6384C274-F3E0-49B1-A3D9-BE4E18889998}"/>
                </a:ext>
              </a:extLst>
            </p:cNvPr>
            <p:cNvSpPr/>
            <p:nvPr userDrawn="1"/>
          </p:nvSpPr>
          <p:spPr>
            <a:xfrm>
              <a:off x="8382000" y="1257302"/>
              <a:ext cx="228597" cy="228597"/>
            </a:xfrm>
            <a:prstGeom prst="ellipse">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Oval 10">
              <a:extLst>
                <a:ext uri="{FF2B5EF4-FFF2-40B4-BE49-F238E27FC236}">
                  <a16:creationId xmlns:a16="http://schemas.microsoft.com/office/drawing/2014/main" xmlns="" id="{DF712E1C-0E4F-4B7B-BC20-5B7391857B43}"/>
                </a:ext>
              </a:extLst>
            </p:cNvPr>
            <p:cNvSpPr/>
            <p:nvPr userDrawn="1"/>
          </p:nvSpPr>
          <p:spPr>
            <a:xfrm>
              <a:off x="8662965" y="1257302"/>
              <a:ext cx="228597" cy="228597"/>
            </a:xfrm>
            <a:prstGeom prst="ellipse">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Oval 11">
              <a:extLst>
                <a:ext uri="{FF2B5EF4-FFF2-40B4-BE49-F238E27FC236}">
                  <a16:creationId xmlns:a16="http://schemas.microsoft.com/office/drawing/2014/main" xmlns="" id="{DE19CED6-46C3-4B54-A87D-E9281DBAFD08}"/>
                </a:ext>
              </a:extLst>
            </p:cNvPr>
            <p:cNvSpPr/>
            <p:nvPr userDrawn="1"/>
          </p:nvSpPr>
          <p:spPr>
            <a:xfrm>
              <a:off x="8943930" y="1257302"/>
              <a:ext cx="228597" cy="228597"/>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Oval 12">
              <a:extLst>
                <a:ext uri="{FF2B5EF4-FFF2-40B4-BE49-F238E27FC236}">
                  <a16:creationId xmlns:a16="http://schemas.microsoft.com/office/drawing/2014/main" xmlns="" id="{BC38AA82-8EDD-46AA-86B3-9B4420EB62E3}"/>
                </a:ext>
              </a:extLst>
            </p:cNvPr>
            <p:cNvSpPr/>
            <p:nvPr userDrawn="1"/>
          </p:nvSpPr>
          <p:spPr>
            <a:xfrm>
              <a:off x="9224895" y="1257302"/>
              <a:ext cx="228597" cy="228597"/>
            </a:xfrm>
            <a:prstGeom prst="ellipse">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Oval 13">
              <a:extLst>
                <a:ext uri="{FF2B5EF4-FFF2-40B4-BE49-F238E27FC236}">
                  <a16:creationId xmlns:a16="http://schemas.microsoft.com/office/drawing/2014/main" xmlns="" id="{1C223343-609D-4645-8510-2D9BE63622F7}"/>
                </a:ext>
              </a:extLst>
            </p:cNvPr>
            <p:cNvSpPr/>
            <p:nvPr userDrawn="1"/>
          </p:nvSpPr>
          <p:spPr>
            <a:xfrm>
              <a:off x="9505861" y="1257302"/>
              <a:ext cx="228597" cy="228597"/>
            </a:xfrm>
            <a:prstGeom prst="ellipse">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Tree>
    <p:extLst>
      <p:ext uri="{BB962C8B-B14F-4D97-AF65-F5344CB8AC3E}">
        <p14:creationId xmlns:p14="http://schemas.microsoft.com/office/powerpoint/2010/main" val="190681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01 - BLANK">
    <p:spTree>
      <p:nvGrpSpPr>
        <p:cNvPr id="1" name=""/>
        <p:cNvGrpSpPr/>
        <p:nvPr/>
      </p:nvGrpSpPr>
      <p:grpSpPr>
        <a:xfrm>
          <a:off x="0" y="0"/>
          <a:ext cx="0" cy="0"/>
          <a:chOff x="0" y="0"/>
          <a:chExt cx="0" cy="0"/>
        </a:xfrm>
      </p:grpSpPr>
      <p:sp>
        <p:nvSpPr>
          <p:cNvPr id="6" name="Freeform 365">
            <a:extLst>
              <a:ext uri="{FF2B5EF4-FFF2-40B4-BE49-F238E27FC236}">
                <a16:creationId xmlns:a16="http://schemas.microsoft.com/office/drawing/2014/main" xmlns="" id="{A4B7435B-E19F-4A7A-92BF-EDEEFF67233B}"/>
              </a:ext>
            </a:extLst>
          </p:cNvPr>
          <p:cNvSpPr>
            <a:spLocks/>
          </p:cNvSpPr>
          <p:nvPr userDrawn="1"/>
        </p:nvSpPr>
        <p:spPr bwMode="auto">
          <a:xfrm flipH="1">
            <a:off x="0" y="0"/>
            <a:ext cx="7235981" cy="6322854"/>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0">
            <a:extLst>
              <a:ext uri="{FF2B5EF4-FFF2-40B4-BE49-F238E27FC236}">
                <a16:creationId xmlns:a16="http://schemas.microsoft.com/office/drawing/2014/main" xmlns="" id="{5107A341-028E-4BA5-8179-879F8A084BC2}"/>
              </a:ext>
            </a:extLst>
          </p:cNvPr>
          <p:cNvSpPr>
            <a:spLocks/>
          </p:cNvSpPr>
          <p:nvPr userDrawn="1"/>
        </p:nvSpPr>
        <p:spPr bwMode="auto">
          <a:xfrm flipH="1">
            <a:off x="14135156" y="6717083"/>
            <a:ext cx="4152844" cy="356991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0">
            <a:extLst>
              <a:ext uri="{FF2B5EF4-FFF2-40B4-BE49-F238E27FC236}">
                <a16:creationId xmlns:a16="http://schemas.microsoft.com/office/drawing/2014/main" xmlns="" id="{E051408A-15EE-452F-8BD8-479235541ABE}"/>
              </a:ext>
            </a:extLst>
          </p:cNvPr>
          <p:cNvSpPr>
            <a:spLocks noGrp="1"/>
          </p:cNvSpPr>
          <p:nvPr>
            <p:ph type="title" hasCustomPrompt="1"/>
          </p:nvPr>
        </p:nvSpPr>
        <p:spPr>
          <a:xfrm>
            <a:off x="2381250" y="201447"/>
            <a:ext cx="13525500" cy="1021556"/>
          </a:xfrm>
          <a:prstGeom prst="rect">
            <a:avLst/>
          </a:prstGeom>
        </p:spPr>
        <p:txBody>
          <a:bodyPr anchor="ctr"/>
          <a:lstStyle>
            <a:lvl1pPr algn="r">
              <a:defRPr sz="6000" b="0">
                <a:solidFill>
                  <a:schemeClr val="tx1"/>
                </a:solidFill>
                <a:latin typeface="+mj-lt"/>
                <a:ea typeface="Roboto Black" panose="02000000000000000000" pitchFamily="2" charset="0"/>
              </a:defRPr>
            </a:lvl1pPr>
          </a:lstStyle>
          <a:p>
            <a:r>
              <a:rPr lang="en-US" dirty="0"/>
              <a:t>Click To Edit Title</a:t>
            </a:r>
            <a:endParaRPr lang="uk-UA" dirty="0"/>
          </a:p>
        </p:txBody>
      </p:sp>
      <p:grpSp>
        <p:nvGrpSpPr>
          <p:cNvPr id="5" name="Group 4">
            <a:extLst>
              <a:ext uri="{FF2B5EF4-FFF2-40B4-BE49-F238E27FC236}">
                <a16:creationId xmlns:a16="http://schemas.microsoft.com/office/drawing/2014/main" xmlns="" id="{AD6B88DB-8DBE-4D5A-9F06-EE5A461B7892}"/>
              </a:ext>
            </a:extLst>
          </p:cNvPr>
          <p:cNvGrpSpPr/>
          <p:nvPr userDrawn="1"/>
        </p:nvGrpSpPr>
        <p:grpSpPr>
          <a:xfrm>
            <a:off x="14039942" y="1257302"/>
            <a:ext cx="1352458" cy="228597"/>
            <a:chOff x="8382000" y="1257302"/>
            <a:chExt cx="1352458" cy="228597"/>
          </a:xfrm>
        </p:grpSpPr>
        <p:sp>
          <p:nvSpPr>
            <p:cNvPr id="8" name="Oval 7">
              <a:extLst>
                <a:ext uri="{FF2B5EF4-FFF2-40B4-BE49-F238E27FC236}">
                  <a16:creationId xmlns:a16="http://schemas.microsoft.com/office/drawing/2014/main" xmlns="" id="{A166A444-C16E-4B04-A568-BF5C0FFA1DF3}"/>
                </a:ext>
              </a:extLst>
            </p:cNvPr>
            <p:cNvSpPr/>
            <p:nvPr userDrawn="1"/>
          </p:nvSpPr>
          <p:spPr>
            <a:xfrm>
              <a:off x="8382000" y="1257302"/>
              <a:ext cx="228597" cy="228597"/>
            </a:xfrm>
            <a:prstGeom prst="ellipse">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Oval 8">
              <a:extLst>
                <a:ext uri="{FF2B5EF4-FFF2-40B4-BE49-F238E27FC236}">
                  <a16:creationId xmlns:a16="http://schemas.microsoft.com/office/drawing/2014/main" xmlns="" id="{44B92522-F982-409A-83C1-98DAD1A937C2}"/>
                </a:ext>
              </a:extLst>
            </p:cNvPr>
            <p:cNvSpPr/>
            <p:nvPr userDrawn="1"/>
          </p:nvSpPr>
          <p:spPr>
            <a:xfrm>
              <a:off x="8662965" y="1257302"/>
              <a:ext cx="228597" cy="228597"/>
            </a:xfrm>
            <a:prstGeom prst="ellipse">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Oval 9">
              <a:extLst>
                <a:ext uri="{FF2B5EF4-FFF2-40B4-BE49-F238E27FC236}">
                  <a16:creationId xmlns:a16="http://schemas.microsoft.com/office/drawing/2014/main" xmlns="" id="{4992439F-3D4C-4078-933E-AAFD57826A3F}"/>
                </a:ext>
              </a:extLst>
            </p:cNvPr>
            <p:cNvSpPr/>
            <p:nvPr userDrawn="1"/>
          </p:nvSpPr>
          <p:spPr>
            <a:xfrm>
              <a:off x="8943930" y="1257302"/>
              <a:ext cx="228597" cy="228597"/>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Oval 10">
              <a:extLst>
                <a:ext uri="{FF2B5EF4-FFF2-40B4-BE49-F238E27FC236}">
                  <a16:creationId xmlns:a16="http://schemas.microsoft.com/office/drawing/2014/main" xmlns="" id="{3E545F35-F5E4-4F95-A182-3C6BB0BBB3CE}"/>
                </a:ext>
              </a:extLst>
            </p:cNvPr>
            <p:cNvSpPr/>
            <p:nvPr userDrawn="1"/>
          </p:nvSpPr>
          <p:spPr>
            <a:xfrm>
              <a:off x="9224895" y="1257302"/>
              <a:ext cx="228597" cy="228597"/>
            </a:xfrm>
            <a:prstGeom prst="ellipse">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Oval 11">
              <a:extLst>
                <a:ext uri="{FF2B5EF4-FFF2-40B4-BE49-F238E27FC236}">
                  <a16:creationId xmlns:a16="http://schemas.microsoft.com/office/drawing/2014/main" xmlns="" id="{58D38EBE-8710-4A53-B0B8-FEA19E50572D}"/>
                </a:ext>
              </a:extLst>
            </p:cNvPr>
            <p:cNvSpPr/>
            <p:nvPr userDrawn="1"/>
          </p:nvSpPr>
          <p:spPr>
            <a:xfrm>
              <a:off x="9505861" y="1257302"/>
              <a:ext cx="228597" cy="228597"/>
            </a:xfrm>
            <a:prstGeom prst="ellipse">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Tree>
    <p:extLst>
      <p:ext uri="{BB962C8B-B14F-4D97-AF65-F5344CB8AC3E}">
        <p14:creationId xmlns:p14="http://schemas.microsoft.com/office/powerpoint/2010/main" val="158574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3_01 - BLANK">
    <p:spTree>
      <p:nvGrpSpPr>
        <p:cNvPr id="1" name=""/>
        <p:cNvGrpSpPr/>
        <p:nvPr/>
      </p:nvGrpSpPr>
      <p:grpSpPr>
        <a:xfrm>
          <a:off x="0" y="0"/>
          <a:ext cx="0" cy="0"/>
          <a:chOff x="0" y="0"/>
          <a:chExt cx="0" cy="0"/>
        </a:xfrm>
      </p:grpSpPr>
      <p:sp>
        <p:nvSpPr>
          <p:cNvPr id="6" name="Freeform 365">
            <a:extLst>
              <a:ext uri="{FF2B5EF4-FFF2-40B4-BE49-F238E27FC236}">
                <a16:creationId xmlns:a16="http://schemas.microsoft.com/office/drawing/2014/main" xmlns="" id="{A4B7435B-E19F-4A7A-92BF-EDEEFF67233B}"/>
              </a:ext>
            </a:extLst>
          </p:cNvPr>
          <p:cNvSpPr>
            <a:spLocks/>
          </p:cNvSpPr>
          <p:nvPr userDrawn="1"/>
        </p:nvSpPr>
        <p:spPr bwMode="auto">
          <a:xfrm rot="10800000">
            <a:off x="0" y="3964146"/>
            <a:ext cx="7235981" cy="6322854"/>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0">
            <a:extLst>
              <a:ext uri="{FF2B5EF4-FFF2-40B4-BE49-F238E27FC236}">
                <a16:creationId xmlns:a16="http://schemas.microsoft.com/office/drawing/2014/main" xmlns="" id="{5107A341-028E-4BA5-8179-879F8A084BC2}"/>
              </a:ext>
            </a:extLst>
          </p:cNvPr>
          <p:cNvSpPr>
            <a:spLocks/>
          </p:cNvSpPr>
          <p:nvPr userDrawn="1"/>
        </p:nvSpPr>
        <p:spPr bwMode="auto">
          <a:xfrm rot="10800000">
            <a:off x="14135156" y="0"/>
            <a:ext cx="4152844" cy="356991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0">
            <a:extLst>
              <a:ext uri="{FF2B5EF4-FFF2-40B4-BE49-F238E27FC236}">
                <a16:creationId xmlns:a16="http://schemas.microsoft.com/office/drawing/2014/main" xmlns="" id="{0BB4EB43-A8DE-4D3E-8E9A-3C93C73074E0}"/>
              </a:ext>
            </a:extLst>
          </p:cNvPr>
          <p:cNvSpPr>
            <a:spLocks noGrp="1"/>
          </p:cNvSpPr>
          <p:nvPr>
            <p:ph type="title" hasCustomPrompt="1"/>
          </p:nvPr>
        </p:nvSpPr>
        <p:spPr>
          <a:xfrm>
            <a:off x="2381250" y="201447"/>
            <a:ext cx="13525500" cy="1021556"/>
          </a:xfrm>
          <a:prstGeom prst="rect">
            <a:avLst/>
          </a:prstGeom>
        </p:spPr>
        <p:txBody>
          <a:bodyPr anchor="ctr"/>
          <a:lstStyle>
            <a:lvl1pPr algn="l">
              <a:defRPr sz="6000" b="0">
                <a:solidFill>
                  <a:schemeClr val="tx1"/>
                </a:solidFill>
                <a:latin typeface="+mj-lt"/>
                <a:ea typeface="Roboto Black" panose="02000000000000000000" pitchFamily="2" charset="0"/>
              </a:defRPr>
            </a:lvl1pPr>
          </a:lstStyle>
          <a:p>
            <a:r>
              <a:rPr lang="en-US" dirty="0"/>
              <a:t>Click To Edit Title</a:t>
            </a:r>
            <a:endParaRPr lang="uk-UA" dirty="0"/>
          </a:p>
        </p:txBody>
      </p:sp>
      <p:grpSp>
        <p:nvGrpSpPr>
          <p:cNvPr id="9" name="Group 8">
            <a:extLst>
              <a:ext uri="{FF2B5EF4-FFF2-40B4-BE49-F238E27FC236}">
                <a16:creationId xmlns:a16="http://schemas.microsoft.com/office/drawing/2014/main" xmlns="" id="{8AE95512-AFA9-4522-BBA6-7D1CB540FC7C}"/>
              </a:ext>
            </a:extLst>
          </p:cNvPr>
          <p:cNvGrpSpPr/>
          <p:nvPr userDrawn="1"/>
        </p:nvGrpSpPr>
        <p:grpSpPr>
          <a:xfrm>
            <a:off x="2895600" y="1257302"/>
            <a:ext cx="1352458" cy="228597"/>
            <a:chOff x="8382000" y="1257302"/>
            <a:chExt cx="1352458" cy="228597"/>
          </a:xfrm>
        </p:grpSpPr>
        <p:sp>
          <p:nvSpPr>
            <p:cNvPr id="10" name="Oval 9">
              <a:extLst>
                <a:ext uri="{FF2B5EF4-FFF2-40B4-BE49-F238E27FC236}">
                  <a16:creationId xmlns:a16="http://schemas.microsoft.com/office/drawing/2014/main" xmlns="" id="{6384C274-F3E0-49B1-A3D9-BE4E18889998}"/>
                </a:ext>
              </a:extLst>
            </p:cNvPr>
            <p:cNvSpPr/>
            <p:nvPr userDrawn="1"/>
          </p:nvSpPr>
          <p:spPr>
            <a:xfrm>
              <a:off x="8382000" y="1257302"/>
              <a:ext cx="228597" cy="228597"/>
            </a:xfrm>
            <a:prstGeom prst="ellipse">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Oval 10">
              <a:extLst>
                <a:ext uri="{FF2B5EF4-FFF2-40B4-BE49-F238E27FC236}">
                  <a16:creationId xmlns:a16="http://schemas.microsoft.com/office/drawing/2014/main" xmlns="" id="{DF712E1C-0E4F-4B7B-BC20-5B7391857B43}"/>
                </a:ext>
              </a:extLst>
            </p:cNvPr>
            <p:cNvSpPr/>
            <p:nvPr userDrawn="1"/>
          </p:nvSpPr>
          <p:spPr>
            <a:xfrm>
              <a:off x="8662965" y="1257302"/>
              <a:ext cx="228597" cy="228597"/>
            </a:xfrm>
            <a:prstGeom prst="ellipse">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Oval 11">
              <a:extLst>
                <a:ext uri="{FF2B5EF4-FFF2-40B4-BE49-F238E27FC236}">
                  <a16:creationId xmlns:a16="http://schemas.microsoft.com/office/drawing/2014/main" xmlns="" id="{DE19CED6-46C3-4B54-A87D-E9281DBAFD08}"/>
                </a:ext>
              </a:extLst>
            </p:cNvPr>
            <p:cNvSpPr/>
            <p:nvPr userDrawn="1"/>
          </p:nvSpPr>
          <p:spPr>
            <a:xfrm>
              <a:off x="8943930" y="1257302"/>
              <a:ext cx="228597" cy="228597"/>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Oval 12">
              <a:extLst>
                <a:ext uri="{FF2B5EF4-FFF2-40B4-BE49-F238E27FC236}">
                  <a16:creationId xmlns:a16="http://schemas.microsoft.com/office/drawing/2014/main" xmlns="" id="{BC38AA82-8EDD-46AA-86B3-9B4420EB62E3}"/>
                </a:ext>
              </a:extLst>
            </p:cNvPr>
            <p:cNvSpPr/>
            <p:nvPr userDrawn="1"/>
          </p:nvSpPr>
          <p:spPr>
            <a:xfrm>
              <a:off x="9224895" y="1257302"/>
              <a:ext cx="228597" cy="228597"/>
            </a:xfrm>
            <a:prstGeom prst="ellipse">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Oval 13">
              <a:extLst>
                <a:ext uri="{FF2B5EF4-FFF2-40B4-BE49-F238E27FC236}">
                  <a16:creationId xmlns:a16="http://schemas.microsoft.com/office/drawing/2014/main" xmlns="" id="{1C223343-609D-4645-8510-2D9BE63622F7}"/>
                </a:ext>
              </a:extLst>
            </p:cNvPr>
            <p:cNvSpPr/>
            <p:nvPr userDrawn="1"/>
          </p:nvSpPr>
          <p:spPr>
            <a:xfrm>
              <a:off x="9505861" y="1257302"/>
              <a:ext cx="228597" cy="228597"/>
            </a:xfrm>
            <a:prstGeom prst="ellipse">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Tree>
    <p:extLst>
      <p:ext uri="{BB962C8B-B14F-4D97-AF65-F5344CB8AC3E}">
        <p14:creationId xmlns:p14="http://schemas.microsoft.com/office/powerpoint/2010/main" val="119461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4_01 - BLANK">
    <p:spTree>
      <p:nvGrpSpPr>
        <p:cNvPr id="1" name=""/>
        <p:cNvGrpSpPr/>
        <p:nvPr/>
      </p:nvGrpSpPr>
      <p:grpSpPr>
        <a:xfrm>
          <a:off x="0" y="0"/>
          <a:ext cx="0" cy="0"/>
          <a:chOff x="0" y="0"/>
          <a:chExt cx="0" cy="0"/>
        </a:xfrm>
      </p:grpSpPr>
      <p:sp>
        <p:nvSpPr>
          <p:cNvPr id="6" name="Freeform 365">
            <a:extLst>
              <a:ext uri="{FF2B5EF4-FFF2-40B4-BE49-F238E27FC236}">
                <a16:creationId xmlns:a16="http://schemas.microsoft.com/office/drawing/2014/main" xmlns="" id="{A4B7435B-E19F-4A7A-92BF-EDEEFF67233B}"/>
              </a:ext>
            </a:extLst>
          </p:cNvPr>
          <p:cNvSpPr>
            <a:spLocks/>
          </p:cNvSpPr>
          <p:nvPr userDrawn="1"/>
        </p:nvSpPr>
        <p:spPr bwMode="auto">
          <a:xfrm rot="10800000" flipH="1">
            <a:off x="11052019" y="3964146"/>
            <a:ext cx="7235981" cy="6322854"/>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0">
            <a:extLst>
              <a:ext uri="{FF2B5EF4-FFF2-40B4-BE49-F238E27FC236}">
                <a16:creationId xmlns:a16="http://schemas.microsoft.com/office/drawing/2014/main" xmlns="" id="{5107A341-028E-4BA5-8179-879F8A084BC2}"/>
              </a:ext>
            </a:extLst>
          </p:cNvPr>
          <p:cNvSpPr>
            <a:spLocks/>
          </p:cNvSpPr>
          <p:nvPr userDrawn="1"/>
        </p:nvSpPr>
        <p:spPr bwMode="auto">
          <a:xfrm rot="10800000" flipH="1">
            <a:off x="0" y="0"/>
            <a:ext cx="4152844" cy="356991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0">
            <a:extLst>
              <a:ext uri="{FF2B5EF4-FFF2-40B4-BE49-F238E27FC236}">
                <a16:creationId xmlns:a16="http://schemas.microsoft.com/office/drawing/2014/main" xmlns="" id="{E051408A-15EE-452F-8BD8-479235541ABE}"/>
              </a:ext>
            </a:extLst>
          </p:cNvPr>
          <p:cNvSpPr>
            <a:spLocks noGrp="1"/>
          </p:cNvSpPr>
          <p:nvPr>
            <p:ph type="title" hasCustomPrompt="1"/>
          </p:nvPr>
        </p:nvSpPr>
        <p:spPr>
          <a:xfrm>
            <a:off x="2381250" y="201447"/>
            <a:ext cx="13525500" cy="1021556"/>
          </a:xfrm>
          <a:prstGeom prst="rect">
            <a:avLst/>
          </a:prstGeom>
        </p:spPr>
        <p:txBody>
          <a:bodyPr anchor="ctr"/>
          <a:lstStyle>
            <a:lvl1pPr algn="r">
              <a:defRPr sz="6000" b="0">
                <a:solidFill>
                  <a:schemeClr val="tx1"/>
                </a:solidFill>
                <a:latin typeface="+mj-lt"/>
                <a:ea typeface="Roboto Black" panose="02000000000000000000" pitchFamily="2" charset="0"/>
              </a:defRPr>
            </a:lvl1pPr>
          </a:lstStyle>
          <a:p>
            <a:r>
              <a:rPr lang="en-US" dirty="0"/>
              <a:t>Click To Edit Title</a:t>
            </a:r>
            <a:endParaRPr lang="uk-UA" dirty="0"/>
          </a:p>
        </p:txBody>
      </p:sp>
      <p:grpSp>
        <p:nvGrpSpPr>
          <p:cNvPr id="5" name="Group 4">
            <a:extLst>
              <a:ext uri="{FF2B5EF4-FFF2-40B4-BE49-F238E27FC236}">
                <a16:creationId xmlns:a16="http://schemas.microsoft.com/office/drawing/2014/main" xmlns="" id="{AD6B88DB-8DBE-4D5A-9F06-EE5A461B7892}"/>
              </a:ext>
            </a:extLst>
          </p:cNvPr>
          <p:cNvGrpSpPr/>
          <p:nvPr userDrawn="1"/>
        </p:nvGrpSpPr>
        <p:grpSpPr>
          <a:xfrm>
            <a:off x="14039942" y="1257302"/>
            <a:ext cx="1352458" cy="228597"/>
            <a:chOff x="8382000" y="1257302"/>
            <a:chExt cx="1352458" cy="228597"/>
          </a:xfrm>
        </p:grpSpPr>
        <p:sp>
          <p:nvSpPr>
            <p:cNvPr id="8" name="Oval 7">
              <a:extLst>
                <a:ext uri="{FF2B5EF4-FFF2-40B4-BE49-F238E27FC236}">
                  <a16:creationId xmlns:a16="http://schemas.microsoft.com/office/drawing/2014/main" xmlns="" id="{A166A444-C16E-4B04-A568-BF5C0FFA1DF3}"/>
                </a:ext>
              </a:extLst>
            </p:cNvPr>
            <p:cNvSpPr/>
            <p:nvPr userDrawn="1"/>
          </p:nvSpPr>
          <p:spPr>
            <a:xfrm>
              <a:off x="8382000" y="1257302"/>
              <a:ext cx="228597" cy="228597"/>
            </a:xfrm>
            <a:prstGeom prst="ellipse">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Oval 8">
              <a:extLst>
                <a:ext uri="{FF2B5EF4-FFF2-40B4-BE49-F238E27FC236}">
                  <a16:creationId xmlns:a16="http://schemas.microsoft.com/office/drawing/2014/main" xmlns="" id="{44B92522-F982-409A-83C1-98DAD1A937C2}"/>
                </a:ext>
              </a:extLst>
            </p:cNvPr>
            <p:cNvSpPr/>
            <p:nvPr userDrawn="1"/>
          </p:nvSpPr>
          <p:spPr>
            <a:xfrm>
              <a:off x="8662965" y="1257302"/>
              <a:ext cx="228597" cy="228597"/>
            </a:xfrm>
            <a:prstGeom prst="ellipse">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Oval 9">
              <a:extLst>
                <a:ext uri="{FF2B5EF4-FFF2-40B4-BE49-F238E27FC236}">
                  <a16:creationId xmlns:a16="http://schemas.microsoft.com/office/drawing/2014/main" xmlns="" id="{4992439F-3D4C-4078-933E-AAFD57826A3F}"/>
                </a:ext>
              </a:extLst>
            </p:cNvPr>
            <p:cNvSpPr/>
            <p:nvPr userDrawn="1"/>
          </p:nvSpPr>
          <p:spPr>
            <a:xfrm>
              <a:off x="8943930" y="1257302"/>
              <a:ext cx="228597" cy="228597"/>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Oval 10">
              <a:extLst>
                <a:ext uri="{FF2B5EF4-FFF2-40B4-BE49-F238E27FC236}">
                  <a16:creationId xmlns:a16="http://schemas.microsoft.com/office/drawing/2014/main" xmlns="" id="{3E545F35-F5E4-4F95-A182-3C6BB0BBB3CE}"/>
                </a:ext>
              </a:extLst>
            </p:cNvPr>
            <p:cNvSpPr/>
            <p:nvPr userDrawn="1"/>
          </p:nvSpPr>
          <p:spPr>
            <a:xfrm>
              <a:off x="9224895" y="1257302"/>
              <a:ext cx="228597" cy="228597"/>
            </a:xfrm>
            <a:prstGeom prst="ellipse">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Oval 11">
              <a:extLst>
                <a:ext uri="{FF2B5EF4-FFF2-40B4-BE49-F238E27FC236}">
                  <a16:creationId xmlns:a16="http://schemas.microsoft.com/office/drawing/2014/main" xmlns="" id="{58D38EBE-8710-4A53-B0B8-FEA19E50572D}"/>
                </a:ext>
              </a:extLst>
            </p:cNvPr>
            <p:cNvSpPr/>
            <p:nvPr userDrawn="1"/>
          </p:nvSpPr>
          <p:spPr>
            <a:xfrm>
              <a:off x="9505861" y="1257302"/>
              <a:ext cx="228597" cy="228597"/>
            </a:xfrm>
            <a:prstGeom prst="ellipse">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Tree>
    <p:extLst>
      <p:ext uri="{BB962C8B-B14F-4D97-AF65-F5344CB8AC3E}">
        <p14:creationId xmlns:p14="http://schemas.microsoft.com/office/powerpoint/2010/main" val="3400313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401" y="0"/>
            <a:ext cx="18346740" cy="1028432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4038598" y="2806697"/>
            <a:ext cx="10223504" cy="2273300"/>
          </a:xfrm>
        </p:spPr>
        <p:txBody>
          <a:bodyPr anchor="b">
            <a:noAutofit/>
          </a:bodyPr>
          <a:lstStyle>
            <a:lvl1pPr algn="ctr">
              <a:defRPr sz="81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038598" y="5486396"/>
            <a:ext cx="10223504" cy="1981203"/>
          </a:xfrm>
        </p:spPr>
        <p:txBody>
          <a:bodyPr anchor="t">
            <a:normAutofit/>
          </a:bodyPr>
          <a:lstStyle>
            <a:lvl1pPr marL="0" indent="0" algn="ct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1974849" y="7556495"/>
            <a:ext cx="1346201" cy="419100"/>
          </a:xfrm>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a:xfrm>
            <a:off x="4038596" y="7556495"/>
            <a:ext cx="7821953" cy="419100"/>
          </a:xfrm>
        </p:spPr>
        <p:txBody>
          <a:bodyPr/>
          <a:lstStyle/>
          <a:p>
            <a:endParaRPr lang="en-US" dirty="0"/>
          </a:p>
        </p:txBody>
      </p:sp>
      <p:sp>
        <p:nvSpPr>
          <p:cNvPr id="6" name="Slide Number Placeholder 5"/>
          <p:cNvSpPr>
            <a:spLocks noGrp="1"/>
          </p:cNvSpPr>
          <p:nvPr>
            <p:ph type="sldNum" sz="quarter" idx="12"/>
          </p:nvPr>
        </p:nvSpPr>
        <p:spPr>
          <a:xfrm>
            <a:off x="13435351" y="7556495"/>
            <a:ext cx="826751" cy="419100"/>
          </a:xfrm>
        </p:spPr>
        <p:txBody>
          <a:bodyPr/>
          <a:lstStyle/>
          <a:p>
            <a:fld id="{D57F1E4F-1CFF-5643-939E-217C01CDF565}" type="slidenum">
              <a:rPr lang="en-US" dirty="0"/>
              <a:pPr/>
              <a:t>‹#›</a:t>
            </a:fld>
            <a:endParaRPr lang="en-US" dirty="0"/>
          </a:p>
        </p:txBody>
      </p:sp>
      <p:cxnSp>
        <p:nvCxnSpPr>
          <p:cNvPr id="15" name="Straight Connector 14"/>
          <p:cNvCxnSpPr/>
          <p:nvPr/>
        </p:nvCxnSpPr>
        <p:spPr>
          <a:xfrm>
            <a:off x="4038599" y="5283197"/>
            <a:ext cx="102235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2561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68277020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2604" y="2628909"/>
            <a:ext cx="12238032" cy="2733771"/>
          </a:xfrm>
        </p:spPr>
        <p:txBody>
          <a:bodyPr anchor="b">
            <a:normAutofit/>
          </a:bodyPr>
          <a:lstStyle>
            <a:lvl1pPr algn="ctr">
              <a:defRPr sz="6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022601" y="5769077"/>
            <a:ext cx="12238035" cy="143182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3019085" y="5565878"/>
            <a:ext cx="122450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98707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7672" y="3840480"/>
            <a:ext cx="7077456" cy="49651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72016" y="3840480"/>
            <a:ext cx="7077456" cy="49651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52808201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3100"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943100" y="4864894"/>
            <a:ext cx="7077456" cy="394890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71005"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9271005" y="4864894"/>
            <a:ext cx="7077456" cy="394890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260923"/>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3850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RAME -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A7720E9-325E-4241-AB19-EAE06EC4DFA5}"/>
              </a:ext>
            </a:extLst>
          </p:cNvPr>
          <p:cNvSpPr/>
          <p:nvPr userDrawn="1"/>
        </p:nvSpPr>
        <p:spPr>
          <a:xfrm>
            <a:off x="0" y="0"/>
            <a:ext cx="18288000" cy="10287000"/>
          </a:xfrm>
          <a:prstGeom prst="rect">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sp>
        <p:nvSpPr>
          <p:cNvPr id="2" name="Freeform: Shape 1">
            <a:extLst>
              <a:ext uri="{FF2B5EF4-FFF2-40B4-BE49-F238E27FC236}">
                <a16:creationId xmlns:a16="http://schemas.microsoft.com/office/drawing/2014/main" xmlns="" id="{32E0CF27-9DD2-48FA-AA9C-01EF13339897}"/>
              </a:ext>
            </a:extLst>
          </p:cNvPr>
          <p:cNvSpPr/>
          <p:nvPr userDrawn="1"/>
        </p:nvSpPr>
        <p:spPr>
          <a:xfrm rot="10800000">
            <a:off x="9829800" y="-3310669"/>
            <a:ext cx="10487685" cy="7038828"/>
          </a:xfrm>
          <a:custGeom>
            <a:avLst/>
            <a:gdLst>
              <a:gd name="connsiteX0" fmla="*/ 509635 w 10487685"/>
              <a:gd name="connsiteY0" fmla="*/ 6046754 h 7038828"/>
              <a:gd name="connsiteX1" fmla="*/ 187114 w 10487685"/>
              <a:gd name="connsiteY1" fmla="*/ 2752078 h 7038828"/>
              <a:gd name="connsiteX2" fmla="*/ 2360409 w 10487685"/>
              <a:gd name="connsiteY2" fmla="*/ 57788 h 7038828"/>
              <a:gd name="connsiteX3" fmla="*/ 5972644 w 10487685"/>
              <a:gd name="connsiteY3" fmla="*/ 2816582 h 7038828"/>
              <a:gd name="connsiteX4" fmla="*/ 10423433 w 10487685"/>
              <a:gd name="connsiteY4" fmla="*/ 5262780 h 7038828"/>
              <a:gd name="connsiteX5" fmla="*/ 2653159 w 10487685"/>
              <a:gd name="connsiteY5" fmla="*/ 6205534 h 7038828"/>
              <a:gd name="connsiteX6" fmla="*/ 509635 w 10487685"/>
              <a:gd name="connsiteY6" fmla="*/ 6046754 h 703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7685" h="7038828">
                <a:moveTo>
                  <a:pt x="509635" y="6046754"/>
                </a:moveTo>
                <a:cubicBezTo>
                  <a:pt x="-41131" y="5039497"/>
                  <a:pt x="-140369" y="3853611"/>
                  <a:pt x="187114" y="2752078"/>
                </a:cubicBezTo>
                <a:cubicBezTo>
                  <a:pt x="569178" y="1481842"/>
                  <a:pt x="1313457" y="-349084"/>
                  <a:pt x="2360409" y="57788"/>
                </a:cubicBezTo>
                <a:cubicBezTo>
                  <a:pt x="3933319" y="668097"/>
                  <a:pt x="2603540" y="3794069"/>
                  <a:pt x="5972644" y="2816582"/>
                </a:cubicBezTo>
                <a:cubicBezTo>
                  <a:pt x="9341747" y="1839096"/>
                  <a:pt x="10825343" y="3794069"/>
                  <a:pt x="10423433" y="5262780"/>
                </a:cubicBezTo>
                <a:cubicBezTo>
                  <a:pt x="10021522" y="6731490"/>
                  <a:pt x="4067289" y="3744451"/>
                  <a:pt x="2653159" y="6205534"/>
                </a:cubicBezTo>
                <a:cubicBezTo>
                  <a:pt x="1849338" y="7609740"/>
                  <a:pt x="1040554" y="7019279"/>
                  <a:pt x="509635" y="6046754"/>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Freeform: Shape 2">
            <a:extLst>
              <a:ext uri="{FF2B5EF4-FFF2-40B4-BE49-F238E27FC236}">
                <a16:creationId xmlns:a16="http://schemas.microsoft.com/office/drawing/2014/main" xmlns="" id="{0171E1B6-B88A-43DC-AA52-299F00D666B1}"/>
              </a:ext>
            </a:extLst>
          </p:cNvPr>
          <p:cNvSpPr/>
          <p:nvPr userDrawn="1"/>
        </p:nvSpPr>
        <p:spPr>
          <a:xfrm rot="10800000">
            <a:off x="13637233" y="6558841"/>
            <a:ext cx="8321332" cy="6944781"/>
          </a:xfrm>
          <a:custGeom>
            <a:avLst/>
            <a:gdLst>
              <a:gd name="connsiteX0" fmla="*/ 5822222 w 8321332"/>
              <a:gd name="connsiteY0" fmla="*/ 136314 h 6944781"/>
              <a:gd name="connsiteX1" fmla="*/ 7772234 w 8321332"/>
              <a:gd name="connsiteY1" fmla="*/ 1932508 h 6944781"/>
              <a:gd name="connsiteX2" fmla="*/ 7846662 w 8321332"/>
              <a:gd name="connsiteY2" fmla="*/ 4750845 h 6944781"/>
              <a:gd name="connsiteX3" fmla="*/ 4120304 w 8321332"/>
              <a:gd name="connsiteY3" fmla="*/ 5098175 h 6944781"/>
              <a:gd name="connsiteX4" fmla="*/ 36693 w 8321332"/>
              <a:gd name="connsiteY4" fmla="*/ 6100471 h 6944781"/>
              <a:gd name="connsiteX5" fmla="*/ 4398168 w 8321332"/>
              <a:gd name="connsiteY5" fmla="*/ 1232886 h 6944781"/>
              <a:gd name="connsiteX6" fmla="*/ 5822222 w 8321332"/>
              <a:gd name="connsiteY6" fmla="*/ 136314 h 69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1332" h="6944781">
                <a:moveTo>
                  <a:pt x="5822222" y="136314"/>
                </a:moveTo>
                <a:cubicBezTo>
                  <a:pt x="6700472" y="434026"/>
                  <a:pt x="7395132" y="1088992"/>
                  <a:pt x="7772234" y="1932508"/>
                </a:cubicBezTo>
                <a:cubicBezTo>
                  <a:pt x="8208877" y="2905033"/>
                  <a:pt x="8714987" y="4413438"/>
                  <a:pt x="7846662" y="4750845"/>
                </a:cubicBezTo>
                <a:cubicBezTo>
                  <a:pt x="6541692" y="5251993"/>
                  <a:pt x="5708100" y="2647016"/>
                  <a:pt x="4120304" y="5098175"/>
                </a:cubicBezTo>
                <a:cubicBezTo>
                  <a:pt x="2532509" y="7554296"/>
                  <a:pt x="567612" y="7202004"/>
                  <a:pt x="36693" y="6100471"/>
                </a:cubicBezTo>
                <a:cubicBezTo>
                  <a:pt x="-489265" y="5003900"/>
                  <a:pt x="4819926" y="3490532"/>
                  <a:pt x="4398168" y="1232886"/>
                </a:cubicBezTo>
                <a:cubicBezTo>
                  <a:pt x="4155037" y="-57198"/>
                  <a:pt x="4973744" y="-156435"/>
                  <a:pt x="5822222" y="136314"/>
                </a:cubicBez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Freeform: Shape 3">
            <a:extLst>
              <a:ext uri="{FF2B5EF4-FFF2-40B4-BE49-F238E27FC236}">
                <a16:creationId xmlns:a16="http://schemas.microsoft.com/office/drawing/2014/main" xmlns="" id="{8691C175-F7EE-4DCC-BE7B-04F71EC1D47A}"/>
              </a:ext>
            </a:extLst>
          </p:cNvPr>
          <p:cNvSpPr/>
          <p:nvPr userDrawn="1"/>
        </p:nvSpPr>
        <p:spPr>
          <a:xfrm rot="12839727">
            <a:off x="-3968883" y="-3135194"/>
            <a:ext cx="7937765" cy="5758850"/>
          </a:xfrm>
          <a:custGeom>
            <a:avLst/>
            <a:gdLst>
              <a:gd name="connsiteX0" fmla="*/ 2143743 w 10744581"/>
              <a:gd name="connsiteY0" fmla="*/ 7795083 h 7795195"/>
              <a:gd name="connsiteX1" fmla="*/ 675033 w 10744581"/>
              <a:gd name="connsiteY1" fmla="*/ 7328667 h 7795195"/>
              <a:gd name="connsiteX2" fmla="*/ 220 w 10744581"/>
              <a:gd name="connsiteY2" fmla="*/ 6093164 h 7795195"/>
              <a:gd name="connsiteX3" fmla="*/ 2724281 w 10744581"/>
              <a:gd name="connsiteY3" fmla="*/ 3230171 h 7795195"/>
              <a:gd name="connsiteX4" fmla="*/ 3071612 w 10744581"/>
              <a:gd name="connsiteY4" fmla="*/ 0 h 7795195"/>
              <a:gd name="connsiteX5" fmla="*/ 7507516 w 10744581"/>
              <a:gd name="connsiteY5" fmla="*/ 3612234 h 7795195"/>
              <a:gd name="connsiteX6" fmla="*/ 10246461 w 10744581"/>
              <a:gd name="connsiteY6" fmla="*/ 6440495 h 7795195"/>
              <a:gd name="connsiteX7" fmla="*/ 5373915 w 10744581"/>
              <a:gd name="connsiteY7" fmla="*/ 6500037 h 7795195"/>
              <a:gd name="connsiteX8" fmla="*/ 2143743 w 10744581"/>
              <a:gd name="connsiteY8" fmla="*/ 7795083 h 779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44581" h="7795195">
                <a:moveTo>
                  <a:pt x="2143743" y="7795083"/>
                </a:moveTo>
                <a:cubicBezTo>
                  <a:pt x="1617787" y="7800044"/>
                  <a:pt x="1096791" y="7641265"/>
                  <a:pt x="675033" y="7328667"/>
                </a:cubicBezTo>
                <a:cubicBezTo>
                  <a:pt x="317779" y="7060727"/>
                  <a:pt x="-9704" y="6658816"/>
                  <a:pt x="220" y="6093164"/>
                </a:cubicBezTo>
                <a:cubicBezTo>
                  <a:pt x="20067" y="4837814"/>
                  <a:pt x="3681920" y="5254610"/>
                  <a:pt x="2724281" y="3230171"/>
                </a:cubicBezTo>
                <a:cubicBezTo>
                  <a:pt x="1761681" y="1205732"/>
                  <a:pt x="1712062" y="0"/>
                  <a:pt x="3071612" y="0"/>
                </a:cubicBezTo>
                <a:cubicBezTo>
                  <a:pt x="4431161" y="0"/>
                  <a:pt x="4957119" y="5080945"/>
                  <a:pt x="7507516" y="3612234"/>
                </a:cubicBezTo>
                <a:cubicBezTo>
                  <a:pt x="10057911" y="2143524"/>
                  <a:pt x="11591127" y="5358810"/>
                  <a:pt x="10246461" y="6440495"/>
                </a:cubicBezTo>
                <a:cubicBezTo>
                  <a:pt x="8901798" y="7522181"/>
                  <a:pt x="6108271" y="5120639"/>
                  <a:pt x="5373915" y="6500037"/>
                </a:cubicBezTo>
                <a:cubicBezTo>
                  <a:pt x="4823148" y="7542028"/>
                  <a:pt x="3141077" y="7785159"/>
                  <a:pt x="2143743" y="7795083"/>
                </a:cubicBezTo>
                <a:close/>
              </a:path>
            </a:pathLst>
          </a:cu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Freeform: Shape 4">
            <a:extLst>
              <a:ext uri="{FF2B5EF4-FFF2-40B4-BE49-F238E27FC236}">
                <a16:creationId xmlns:a16="http://schemas.microsoft.com/office/drawing/2014/main" xmlns="" id="{246A6CD6-786D-4F9D-A7B1-65E48441173D}"/>
              </a:ext>
            </a:extLst>
          </p:cNvPr>
          <p:cNvSpPr/>
          <p:nvPr userDrawn="1"/>
        </p:nvSpPr>
        <p:spPr>
          <a:xfrm rot="10800000">
            <a:off x="-2528202" y="5622995"/>
            <a:ext cx="7937765" cy="8183419"/>
          </a:xfrm>
          <a:custGeom>
            <a:avLst/>
            <a:gdLst>
              <a:gd name="connsiteX0" fmla="*/ 6632754 w 7937765"/>
              <a:gd name="connsiteY0" fmla="*/ 4202238 h 8183419"/>
              <a:gd name="connsiteX1" fmla="*/ 4360221 w 7937765"/>
              <a:gd name="connsiteY1" fmla="*/ 922448 h 8183419"/>
              <a:gd name="connsiteX2" fmla="*/ 3278536 w 7937765"/>
              <a:gd name="connsiteY2" fmla="*/ 59084 h 8183419"/>
              <a:gd name="connsiteX3" fmla="*/ 2866702 w 7937765"/>
              <a:gd name="connsiteY3" fmla="*/ 2554900 h 8183419"/>
              <a:gd name="connsiteX4" fmla="*/ 251801 w 7937765"/>
              <a:gd name="connsiteY4" fmla="*/ 4514835 h 8183419"/>
              <a:gd name="connsiteX5" fmla="*/ 4027778 w 7937765"/>
              <a:gd name="connsiteY5" fmla="*/ 4698424 h 8183419"/>
              <a:gd name="connsiteX6" fmla="*/ 4573582 w 7937765"/>
              <a:gd name="connsiteY6" fmla="*/ 7715235 h 8183419"/>
              <a:gd name="connsiteX7" fmla="*/ 7873220 w 7937765"/>
              <a:gd name="connsiteY7" fmla="*/ 6246524 h 8183419"/>
              <a:gd name="connsiteX8" fmla="*/ 6632754 w 7937765"/>
              <a:gd name="connsiteY8" fmla="*/ 4202238 h 8183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765" h="8183419">
                <a:moveTo>
                  <a:pt x="6632754" y="4202238"/>
                </a:moveTo>
                <a:cubicBezTo>
                  <a:pt x="5665192" y="3269408"/>
                  <a:pt x="4901065" y="2152989"/>
                  <a:pt x="4360221" y="922448"/>
                </a:cubicBezTo>
                <a:cubicBezTo>
                  <a:pt x="4112128" y="341910"/>
                  <a:pt x="3739989" y="-179085"/>
                  <a:pt x="3278536" y="59084"/>
                </a:cubicBezTo>
                <a:cubicBezTo>
                  <a:pt x="2365554" y="535423"/>
                  <a:pt x="3715179" y="2227417"/>
                  <a:pt x="2866702" y="2554900"/>
                </a:cubicBezTo>
                <a:cubicBezTo>
                  <a:pt x="2018224" y="2882383"/>
                  <a:pt x="-859655" y="3090781"/>
                  <a:pt x="251801" y="4514835"/>
                </a:cubicBezTo>
                <a:cubicBezTo>
                  <a:pt x="1368220" y="5943851"/>
                  <a:pt x="3010596" y="3577043"/>
                  <a:pt x="4027778" y="4698424"/>
                </a:cubicBezTo>
                <a:cubicBezTo>
                  <a:pt x="5044959" y="5819804"/>
                  <a:pt x="3973197" y="6941185"/>
                  <a:pt x="4573582" y="7715235"/>
                </a:cubicBezTo>
                <a:cubicBezTo>
                  <a:pt x="5173968" y="8489285"/>
                  <a:pt x="8433911" y="8494247"/>
                  <a:pt x="7873220" y="6246524"/>
                </a:cubicBezTo>
                <a:cubicBezTo>
                  <a:pt x="7644974" y="5323618"/>
                  <a:pt x="7158712" y="4708348"/>
                  <a:pt x="6632754" y="4202238"/>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41413131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7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2000" fill="hold"/>
                                            <p:tgtEl>
                                              <p:spTgt spid="2"/>
                                            </p:tgtEl>
                                            <p:attrNameLst>
                                              <p:attrName>ppt_x</p:attrName>
                                            </p:attrNameLst>
                                          </p:cBhvr>
                                          <p:tavLst>
                                            <p:tav tm="0">
                                              <p:val>
                                                <p:strVal val="1+#ppt_w/2"/>
                                              </p:val>
                                            </p:tav>
                                            <p:tav tm="100000">
                                              <p:val>
                                                <p:strVal val="#ppt_x"/>
                                              </p:val>
                                            </p:tav>
                                          </p:tavLst>
                                        </p:anim>
                                        <p:anim calcmode="lin" valueType="num" p14:bounceEnd="75000">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75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75000">
                                          <p:cBhvr additive="base">
                                            <p:cTn id="11" dur="2000" fill="hold"/>
                                            <p:tgtEl>
                                              <p:spTgt spid="4"/>
                                            </p:tgtEl>
                                            <p:attrNameLst>
                                              <p:attrName>ppt_x</p:attrName>
                                            </p:attrNameLst>
                                          </p:cBhvr>
                                          <p:tavLst>
                                            <p:tav tm="0">
                                              <p:val>
                                                <p:strVal val="0-#ppt_w/2"/>
                                              </p:val>
                                            </p:tav>
                                            <p:tav tm="100000">
                                              <p:val>
                                                <p:strVal val="#ppt_x"/>
                                              </p:val>
                                            </p:tav>
                                          </p:tavLst>
                                        </p:anim>
                                        <p:anim calcmode="lin" valueType="num" p14:bounceEnd="75000">
                                          <p:cBhvr additive="base">
                                            <p:cTn id="12" dur="2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14:presetBounceEnd="75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75000">
                                          <p:cBhvr additive="base">
                                            <p:cTn id="15" dur="2000" fill="hold"/>
                                            <p:tgtEl>
                                              <p:spTgt spid="5"/>
                                            </p:tgtEl>
                                            <p:attrNameLst>
                                              <p:attrName>ppt_x</p:attrName>
                                            </p:attrNameLst>
                                          </p:cBhvr>
                                          <p:tavLst>
                                            <p:tav tm="0">
                                              <p:val>
                                                <p:strVal val="0-#ppt_w/2"/>
                                              </p:val>
                                            </p:tav>
                                            <p:tav tm="100000">
                                              <p:val>
                                                <p:strVal val="#ppt_x"/>
                                              </p:val>
                                            </p:tav>
                                          </p:tavLst>
                                        </p:anim>
                                        <p:anim calcmode="lin" valueType="num" p14:bounceEnd="75000">
                                          <p:cBhvr additive="base">
                                            <p:cTn id="16" dur="2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14:presetBounceEnd="75000">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14:bounceEnd="75000">
                                          <p:cBhvr additive="base">
                                            <p:cTn id="19" dur="2000" fill="hold"/>
                                            <p:tgtEl>
                                              <p:spTgt spid="3"/>
                                            </p:tgtEl>
                                            <p:attrNameLst>
                                              <p:attrName>ppt_x</p:attrName>
                                            </p:attrNameLst>
                                          </p:cBhvr>
                                          <p:tavLst>
                                            <p:tav tm="0">
                                              <p:val>
                                                <p:strVal val="1+#ppt_w/2"/>
                                              </p:val>
                                            </p:tav>
                                            <p:tav tm="100000">
                                              <p:val>
                                                <p:strVal val="#ppt_x"/>
                                              </p:val>
                                            </p:tav>
                                          </p:tavLst>
                                        </p:anim>
                                        <p:anim calcmode="lin" valueType="num" p14:bounceEnd="75000">
                                          <p:cBhvr additive="base">
                                            <p:cTn id="20"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0-#ppt_w/2"/>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0-#ppt_w/2"/>
                                              </p:val>
                                            </p:tav>
                                            <p:tav tm="100000">
                                              <p:val>
                                                <p:strVal val="#ppt_x"/>
                                              </p:val>
                                            </p:tav>
                                          </p:tavLst>
                                        </p:anim>
                                        <p:anim calcmode="lin" valueType="num">
                                          <p:cBhvr additive="base">
                                            <p:cTn id="16" dur="2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2000" fill="hold"/>
                                            <p:tgtEl>
                                              <p:spTgt spid="3"/>
                                            </p:tgtEl>
                                            <p:attrNameLst>
                                              <p:attrName>ppt_x</p:attrName>
                                            </p:attrNameLst>
                                          </p:cBhvr>
                                          <p:tavLst>
                                            <p:tav tm="0">
                                              <p:val>
                                                <p:strVal val="1+#ppt_w/2"/>
                                              </p:val>
                                            </p:tav>
                                            <p:tav tm="100000">
                                              <p:val>
                                                <p:strVal val="#ppt_x"/>
                                              </p:val>
                                            </p:tav>
                                          </p:tavLst>
                                        </p:anim>
                                        <p:anim calcmode="lin" valueType="num">
                                          <p:cBhvr additive="base">
                                            <p:cTn id="20"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674401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0717" y="2082801"/>
            <a:ext cx="5577683" cy="2057400"/>
          </a:xfrm>
        </p:spPr>
        <p:txBody>
          <a:bodyPr anchor="b">
            <a:norm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8128002" y="1473197"/>
            <a:ext cx="8204199" cy="734060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0717" y="4546598"/>
            <a:ext cx="5577683" cy="3657606"/>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94254" y="4368800"/>
            <a:ext cx="52717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88505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099" y="2825748"/>
            <a:ext cx="9362724" cy="2057400"/>
          </a:xfrm>
        </p:spPr>
        <p:txBody>
          <a:bodyPr anchor="b">
            <a:normAutofit/>
          </a:bodyPr>
          <a:lstStyle>
            <a:lvl1pPr algn="ctr">
              <a:defRPr sz="42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12142247" y="1562100"/>
            <a:ext cx="4595021" cy="7162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943099" y="4883148"/>
            <a:ext cx="9362724" cy="2743200"/>
          </a:xfrm>
        </p:spPr>
        <p:txBody>
          <a:bodyPr anchor="t">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406718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2" y="7223122"/>
            <a:ext cx="14414499" cy="850107"/>
          </a:xfrm>
        </p:spPr>
        <p:txBody>
          <a:bodyPr anchor="b">
            <a:normAutofit/>
          </a:bodyPr>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62141" y="1562099"/>
            <a:ext cx="15158958" cy="500380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943102" y="8073230"/>
            <a:ext cx="14414499"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74873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55802" y="1473198"/>
            <a:ext cx="14389098" cy="4432302"/>
          </a:xfrm>
        </p:spPr>
        <p:txBody>
          <a:bodyPr anchor="ctr">
            <a:normAutofit/>
          </a:bodyPr>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55802" y="6515099"/>
            <a:ext cx="14389098"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989285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556002"/>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512218" y="5029200"/>
            <a:ext cx="13258803" cy="876300"/>
          </a:xfrm>
        </p:spPr>
        <p:txBody>
          <a:bodyPr anchor="ctr">
            <a:normAutofit/>
          </a:bodyPr>
          <a:lstStyle>
            <a:lvl1pPr marL="0" indent="0" algn="r">
              <a:buFontTx/>
              <a:buNone/>
              <a:defRPr sz="30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3102" y="6515099"/>
            <a:ext cx="14414499"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900401" y="4241805"/>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19" name="Straight Connector 18"/>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87036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3103" y="4962872"/>
            <a:ext cx="14414502" cy="2203200"/>
          </a:xfrm>
        </p:spPr>
        <p:txBody>
          <a:bodyPr anchor="b">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3102" y="7166072"/>
            <a:ext cx="14414502"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5617622"/>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365502"/>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943102" y="5458968"/>
            <a:ext cx="14414502" cy="1330452"/>
          </a:xfrm>
        </p:spPr>
        <p:txBody>
          <a:bodyPr anchor="b">
            <a:normAutofit/>
          </a:bodyPr>
          <a:lstStyle>
            <a:lvl1pPr marL="0" indent="0" algn="l">
              <a:spcBef>
                <a:spcPts val="0"/>
              </a:spcBef>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943102" y="6794500"/>
            <a:ext cx="14414502" cy="20193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5900401" y="389889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103728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3102" y="1473198"/>
            <a:ext cx="14414499" cy="3365502"/>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943102" y="5445252"/>
            <a:ext cx="14414502" cy="1261872"/>
          </a:xfrm>
        </p:spPr>
        <p:txBody>
          <a:bodyPr anchor="b">
            <a:normAutofit/>
          </a:bodyPr>
          <a:lstStyle>
            <a:lvl1pPr marL="0" indent="0" algn="l">
              <a:spcBef>
                <a:spcPts val="0"/>
              </a:spcBef>
              <a:buNone/>
              <a:defRPr sz="42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943100" y="6705599"/>
            <a:ext cx="14414505" cy="2108201"/>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131307"/>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97357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RAME -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A7720E9-325E-4241-AB19-EAE06EC4DFA5}"/>
              </a:ext>
            </a:extLst>
          </p:cNvPr>
          <p:cNvSpPr/>
          <p:nvPr userDrawn="1"/>
        </p:nvSpPr>
        <p:spPr>
          <a:xfrm flipH="1">
            <a:off x="-6483" y="0"/>
            <a:ext cx="18288000" cy="10287000"/>
          </a:xfrm>
          <a:prstGeom prst="rect">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sp>
        <p:nvSpPr>
          <p:cNvPr id="2" name="Freeform: Shape 1">
            <a:extLst>
              <a:ext uri="{FF2B5EF4-FFF2-40B4-BE49-F238E27FC236}">
                <a16:creationId xmlns:a16="http://schemas.microsoft.com/office/drawing/2014/main" xmlns="" id="{32E0CF27-9DD2-48FA-AA9C-01EF13339897}"/>
              </a:ext>
            </a:extLst>
          </p:cNvPr>
          <p:cNvSpPr/>
          <p:nvPr userDrawn="1"/>
        </p:nvSpPr>
        <p:spPr>
          <a:xfrm rot="10800000" flipH="1">
            <a:off x="-2035968" y="-3310669"/>
            <a:ext cx="10487685" cy="7038828"/>
          </a:xfrm>
          <a:custGeom>
            <a:avLst/>
            <a:gdLst>
              <a:gd name="connsiteX0" fmla="*/ 509635 w 10487685"/>
              <a:gd name="connsiteY0" fmla="*/ 6046754 h 7038828"/>
              <a:gd name="connsiteX1" fmla="*/ 187114 w 10487685"/>
              <a:gd name="connsiteY1" fmla="*/ 2752078 h 7038828"/>
              <a:gd name="connsiteX2" fmla="*/ 2360409 w 10487685"/>
              <a:gd name="connsiteY2" fmla="*/ 57788 h 7038828"/>
              <a:gd name="connsiteX3" fmla="*/ 5972644 w 10487685"/>
              <a:gd name="connsiteY3" fmla="*/ 2816582 h 7038828"/>
              <a:gd name="connsiteX4" fmla="*/ 10423433 w 10487685"/>
              <a:gd name="connsiteY4" fmla="*/ 5262780 h 7038828"/>
              <a:gd name="connsiteX5" fmla="*/ 2653159 w 10487685"/>
              <a:gd name="connsiteY5" fmla="*/ 6205534 h 7038828"/>
              <a:gd name="connsiteX6" fmla="*/ 509635 w 10487685"/>
              <a:gd name="connsiteY6" fmla="*/ 6046754 h 703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7685" h="7038828">
                <a:moveTo>
                  <a:pt x="509635" y="6046754"/>
                </a:moveTo>
                <a:cubicBezTo>
                  <a:pt x="-41131" y="5039497"/>
                  <a:pt x="-140369" y="3853611"/>
                  <a:pt x="187114" y="2752078"/>
                </a:cubicBezTo>
                <a:cubicBezTo>
                  <a:pt x="569178" y="1481842"/>
                  <a:pt x="1313457" y="-349084"/>
                  <a:pt x="2360409" y="57788"/>
                </a:cubicBezTo>
                <a:cubicBezTo>
                  <a:pt x="3933319" y="668097"/>
                  <a:pt x="2603540" y="3794069"/>
                  <a:pt x="5972644" y="2816582"/>
                </a:cubicBezTo>
                <a:cubicBezTo>
                  <a:pt x="9341747" y="1839096"/>
                  <a:pt x="10825343" y="3794069"/>
                  <a:pt x="10423433" y="5262780"/>
                </a:cubicBezTo>
                <a:cubicBezTo>
                  <a:pt x="10021522" y="6731490"/>
                  <a:pt x="4067289" y="3744451"/>
                  <a:pt x="2653159" y="6205534"/>
                </a:cubicBezTo>
                <a:cubicBezTo>
                  <a:pt x="1849338" y="7609740"/>
                  <a:pt x="1040554" y="7019279"/>
                  <a:pt x="509635" y="6046754"/>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Freeform: Shape 2">
            <a:extLst>
              <a:ext uri="{FF2B5EF4-FFF2-40B4-BE49-F238E27FC236}">
                <a16:creationId xmlns:a16="http://schemas.microsoft.com/office/drawing/2014/main" xmlns="" id="{0171E1B6-B88A-43DC-AA52-299F00D666B1}"/>
              </a:ext>
            </a:extLst>
          </p:cNvPr>
          <p:cNvSpPr/>
          <p:nvPr userDrawn="1"/>
        </p:nvSpPr>
        <p:spPr>
          <a:xfrm rot="10800000" flipH="1">
            <a:off x="-3677048" y="6558841"/>
            <a:ext cx="8321332" cy="6944781"/>
          </a:xfrm>
          <a:custGeom>
            <a:avLst/>
            <a:gdLst>
              <a:gd name="connsiteX0" fmla="*/ 5822222 w 8321332"/>
              <a:gd name="connsiteY0" fmla="*/ 136314 h 6944781"/>
              <a:gd name="connsiteX1" fmla="*/ 7772234 w 8321332"/>
              <a:gd name="connsiteY1" fmla="*/ 1932508 h 6944781"/>
              <a:gd name="connsiteX2" fmla="*/ 7846662 w 8321332"/>
              <a:gd name="connsiteY2" fmla="*/ 4750845 h 6944781"/>
              <a:gd name="connsiteX3" fmla="*/ 4120304 w 8321332"/>
              <a:gd name="connsiteY3" fmla="*/ 5098175 h 6944781"/>
              <a:gd name="connsiteX4" fmla="*/ 36693 w 8321332"/>
              <a:gd name="connsiteY4" fmla="*/ 6100471 h 6944781"/>
              <a:gd name="connsiteX5" fmla="*/ 4398168 w 8321332"/>
              <a:gd name="connsiteY5" fmla="*/ 1232886 h 6944781"/>
              <a:gd name="connsiteX6" fmla="*/ 5822222 w 8321332"/>
              <a:gd name="connsiteY6" fmla="*/ 136314 h 69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1332" h="6944781">
                <a:moveTo>
                  <a:pt x="5822222" y="136314"/>
                </a:moveTo>
                <a:cubicBezTo>
                  <a:pt x="6700472" y="434026"/>
                  <a:pt x="7395132" y="1088992"/>
                  <a:pt x="7772234" y="1932508"/>
                </a:cubicBezTo>
                <a:cubicBezTo>
                  <a:pt x="8208877" y="2905033"/>
                  <a:pt x="8714987" y="4413438"/>
                  <a:pt x="7846662" y="4750845"/>
                </a:cubicBezTo>
                <a:cubicBezTo>
                  <a:pt x="6541692" y="5251993"/>
                  <a:pt x="5708100" y="2647016"/>
                  <a:pt x="4120304" y="5098175"/>
                </a:cubicBezTo>
                <a:cubicBezTo>
                  <a:pt x="2532509" y="7554296"/>
                  <a:pt x="567612" y="7202004"/>
                  <a:pt x="36693" y="6100471"/>
                </a:cubicBezTo>
                <a:cubicBezTo>
                  <a:pt x="-489265" y="5003900"/>
                  <a:pt x="4819926" y="3490532"/>
                  <a:pt x="4398168" y="1232886"/>
                </a:cubicBezTo>
                <a:cubicBezTo>
                  <a:pt x="4155037" y="-57198"/>
                  <a:pt x="4973744" y="-156435"/>
                  <a:pt x="5822222" y="136314"/>
                </a:cubicBez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Freeform: Shape 3">
            <a:extLst>
              <a:ext uri="{FF2B5EF4-FFF2-40B4-BE49-F238E27FC236}">
                <a16:creationId xmlns:a16="http://schemas.microsoft.com/office/drawing/2014/main" xmlns="" id="{8691C175-F7EE-4DCC-BE7B-04F71EC1D47A}"/>
              </a:ext>
            </a:extLst>
          </p:cNvPr>
          <p:cNvSpPr/>
          <p:nvPr userDrawn="1"/>
        </p:nvSpPr>
        <p:spPr>
          <a:xfrm rot="8760273" flipH="1">
            <a:off x="14312635" y="-3135194"/>
            <a:ext cx="7937765" cy="5758850"/>
          </a:xfrm>
          <a:custGeom>
            <a:avLst/>
            <a:gdLst>
              <a:gd name="connsiteX0" fmla="*/ 2143743 w 10744581"/>
              <a:gd name="connsiteY0" fmla="*/ 7795083 h 7795195"/>
              <a:gd name="connsiteX1" fmla="*/ 675033 w 10744581"/>
              <a:gd name="connsiteY1" fmla="*/ 7328667 h 7795195"/>
              <a:gd name="connsiteX2" fmla="*/ 220 w 10744581"/>
              <a:gd name="connsiteY2" fmla="*/ 6093164 h 7795195"/>
              <a:gd name="connsiteX3" fmla="*/ 2724281 w 10744581"/>
              <a:gd name="connsiteY3" fmla="*/ 3230171 h 7795195"/>
              <a:gd name="connsiteX4" fmla="*/ 3071612 w 10744581"/>
              <a:gd name="connsiteY4" fmla="*/ 0 h 7795195"/>
              <a:gd name="connsiteX5" fmla="*/ 7507516 w 10744581"/>
              <a:gd name="connsiteY5" fmla="*/ 3612234 h 7795195"/>
              <a:gd name="connsiteX6" fmla="*/ 10246461 w 10744581"/>
              <a:gd name="connsiteY6" fmla="*/ 6440495 h 7795195"/>
              <a:gd name="connsiteX7" fmla="*/ 5373915 w 10744581"/>
              <a:gd name="connsiteY7" fmla="*/ 6500037 h 7795195"/>
              <a:gd name="connsiteX8" fmla="*/ 2143743 w 10744581"/>
              <a:gd name="connsiteY8" fmla="*/ 7795083 h 779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44581" h="7795195">
                <a:moveTo>
                  <a:pt x="2143743" y="7795083"/>
                </a:moveTo>
                <a:cubicBezTo>
                  <a:pt x="1617787" y="7800044"/>
                  <a:pt x="1096791" y="7641265"/>
                  <a:pt x="675033" y="7328667"/>
                </a:cubicBezTo>
                <a:cubicBezTo>
                  <a:pt x="317779" y="7060727"/>
                  <a:pt x="-9704" y="6658816"/>
                  <a:pt x="220" y="6093164"/>
                </a:cubicBezTo>
                <a:cubicBezTo>
                  <a:pt x="20067" y="4837814"/>
                  <a:pt x="3681920" y="5254610"/>
                  <a:pt x="2724281" y="3230171"/>
                </a:cubicBezTo>
                <a:cubicBezTo>
                  <a:pt x="1761681" y="1205732"/>
                  <a:pt x="1712062" y="0"/>
                  <a:pt x="3071612" y="0"/>
                </a:cubicBezTo>
                <a:cubicBezTo>
                  <a:pt x="4431161" y="0"/>
                  <a:pt x="4957119" y="5080945"/>
                  <a:pt x="7507516" y="3612234"/>
                </a:cubicBezTo>
                <a:cubicBezTo>
                  <a:pt x="10057911" y="2143524"/>
                  <a:pt x="11591127" y="5358810"/>
                  <a:pt x="10246461" y="6440495"/>
                </a:cubicBezTo>
                <a:cubicBezTo>
                  <a:pt x="8901798" y="7522181"/>
                  <a:pt x="6108271" y="5120639"/>
                  <a:pt x="5373915" y="6500037"/>
                </a:cubicBezTo>
                <a:cubicBezTo>
                  <a:pt x="4823148" y="7542028"/>
                  <a:pt x="3141077" y="7785159"/>
                  <a:pt x="2143743" y="7795083"/>
                </a:cubicBezTo>
                <a:close/>
              </a:path>
            </a:pathLst>
          </a:cu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Freeform: Shape 4">
            <a:extLst>
              <a:ext uri="{FF2B5EF4-FFF2-40B4-BE49-F238E27FC236}">
                <a16:creationId xmlns:a16="http://schemas.microsoft.com/office/drawing/2014/main" xmlns="" id="{246A6CD6-786D-4F9D-A7B1-65E48441173D}"/>
              </a:ext>
            </a:extLst>
          </p:cNvPr>
          <p:cNvSpPr/>
          <p:nvPr userDrawn="1"/>
        </p:nvSpPr>
        <p:spPr>
          <a:xfrm rot="10800000" flipH="1">
            <a:off x="12871954" y="5622995"/>
            <a:ext cx="7937765" cy="8183419"/>
          </a:xfrm>
          <a:custGeom>
            <a:avLst/>
            <a:gdLst>
              <a:gd name="connsiteX0" fmla="*/ 6632754 w 7937765"/>
              <a:gd name="connsiteY0" fmla="*/ 4202238 h 8183419"/>
              <a:gd name="connsiteX1" fmla="*/ 4360221 w 7937765"/>
              <a:gd name="connsiteY1" fmla="*/ 922448 h 8183419"/>
              <a:gd name="connsiteX2" fmla="*/ 3278536 w 7937765"/>
              <a:gd name="connsiteY2" fmla="*/ 59084 h 8183419"/>
              <a:gd name="connsiteX3" fmla="*/ 2866702 w 7937765"/>
              <a:gd name="connsiteY3" fmla="*/ 2554900 h 8183419"/>
              <a:gd name="connsiteX4" fmla="*/ 251801 w 7937765"/>
              <a:gd name="connsiteY4" fmla="*/ 4514835 h 8183419"/>
              <a:gd name="connsiteX5" fmla="*/ 4027778 w 7937765"/>
              <a:gd name="connsiteY5" fmla="*/ 4698424 h 8183419"/>
              <a:gd name="connsiteX6" fmla="*/ 4573582 w 7937765"/>
              <a:gd name="connsiteY6" fmla="*/ 7715235 h 8183419"/>
              <a:gd name="connsiteX7" fmla="*/ 7873220 w 7937765"/>
              <a:gd name="connsiteY7" fmla="*/ 6246524 h 8183419"/>
              <a:gd name="connsiteX8" fmla="*/ 6632754 w 7937765"/>
              <a:gd name="connsiteY8" fmla="*/ 4202238 h 8183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765" h="8183419">
                <a:moveTo>
                  <a:pt x="6632754" y="4202238"/>
                </a:moveTo>
                <a:cubicBezTo>
                  <a:pt x="5665192" y="3269408"/>
                  <a:pt x="4901065" y="2152989"/>
                  <a:pt x="4360221" y="922448"/>
                </a:cubicBezTo>
                <a:cubicBezTo>
                  <a:pt x="4112128" y="341910"/>
                  <a:pt x="3739989" y="-179085"/>
                  <a:pt x="3278536" y="59084"/>
                </a:cubicBezTo>
                <a:cubicBezTo>
                  <a:pt x="2365554" y="535423"/>
                  <a:pt x="3715179" y="2227417"/>
                  <a:pt x="2866702" y="2554900"/>
                </a:cubicBezTo>
                <a:cubicBezTo>
                  <a:pt x="2018224" y="2882383"/>
                  <a:pt x="-859655" y="3090781"/>
                  <a:pt x="251801" y="4514835"/>
                </a:cubicBezTo>
                <a:cubicBezTo>
                  <a:pt x="1368220" y="5943851"/>
                  <a:pt x="3010596" y="3577043"/>
                  <a:pt x="4027778" y="4698424"/>
                </a:cubicBezTo>
                <a:cubicBezTo>
                  <a:pt x="5044959" y="5819804"/>
                  <a:pt x="3973197" y="6941185"/>
                  <a:pt x="4573582" y="7715235"/>
                </a:cubicBezTo>
                <a:cubicBezTo>
                  <a:pt x="5173968" y="8489285"/>
                  <a:pt x="8433911" y="8494247"/>
                  <a:pt x="7873220" y="6246524"/>
                </a:cubicBezTo>
                <a:cubicBezTo>
                  <a:pt x="7644974" y="5323618"/>
                  <a:pt x="7158712" y="4708348"/>
                  <a:pt x="6632754" y="4202238"/>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11763782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7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75000">
                                          <p:cBhvr additive="base">
                                            <p:cTn id="7" dur="2000" fill="hold"/>
                                            <p:tgtEl>
                                              <p:spTgt spid="2"/>
                                            </p:tgtEl>
                                            <p:attrNameLst>
                                              <p:attrName>ppt_x</p:attrName>
                                            </p:attrNameLst>
                                          </p:cBhvr>
                                          <p:tavLst>
                                            <p:tav tm="0">
                                              <p:val>
                                                <p:strVal val="0-#ppt_w/2"/>
                                              </p:val>
                                            </p:tav>
                                            <p:tav tm="100000">
                                              <p:val>
                                                <p:strVal val="#ppt_x"/>
                                              </p:val>
                                            </p:tav>
                                          </p:tavLst>
                                        </p:anim>
                                        <p:anim calcmode="lin" valueType="num" p14:bounceEnd="75000">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75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75000">
                                          <p:cBhvr additive="base">
                                            <p:cTn id="11" dur="2000" fill="hold"/>
                                            <p:tgtEl>
                                              <p:spTgt spid="4"/>
                                            </p:tgtEl>
                                            <p:attrNameLst>
                                              <p:attrName>ppt_x</p:attrName>
                                            </p:attrNameLst>
                                          </p:cBhvr>
                                          <p:tavLst>
                                            <p:tav tm="0">
                                              <p:val>
                                                <p:strVal val="1+#ppt_w/2"/>
                                              </p:val>
                                            </p:tav>
                                            <p:tav tm="100000">
                                              <p:val>
                                                <p:strVal val="#ppt_x"/>
                                              </p:val>
                                            </p:tav>
                                          </p:tavLst>
                                        </p:anim>
                                        <p:anim calcmode="lin" valueType="num" p14:bounceEnd="75000">
                                          <p:cBhvr additive="base">
                                            <p:cTn id="12" dur="2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14:presetBounceEnd="75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75000">
                                          <p:cBhvr additive="base">
                                            <p:cTn id="15" dur="2000" fill="hold"/>
                                            <p:tgtEl>
                                              <p:spTgt spid="5"/>
                                            </p:tgtEl>
                                            <p:attrNameLst>
                                              <p:attrName>ppt_x</p:attrName>
                                            </p:attrNameLst>
                                          </p:cBhvr>
                                          <p:tavLst>
                                            <p:tav tm="0">
                                              <p:val>
                                                <p:strVal val="1+#ppt_w/2"/>
                                              </p:val>
                                            </p:tav>
                                            <p:tav tm="100000">
                                              <p:val>
                                                <p:strVal val="#ppt_x"/>
                                              </p:val>
                                            </p:tav>
                                          </p:tavLst>
                                        </p:anim>
                                        <p:anim calcmode="lin" valueType="num" p14:bounceEnd="75000">
                                          <p:cBhvr additive="base">
                                            <p:cTn id="16" dur="2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14:presetBounceEnd="75000">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14:bounceEnd="75000">
                                          <p:cBhvr additive="base">
                                            <p:cTn id="19" dur="2000" fill="hold"/>
                                            <p:tgtEl>
                                              <p:spTgt spid="3"/>
                                            </p:tgtEl>
                                            <p:attrNameLst>
                                              <p:attrName>ppt_x</p:attrName>
                                            </p:attrNameLst>
                                          </p:cBhvr>
                                          <p:tavLst>
                                            <p:tav tm="0">
                                              <p:val>
                                                <p:strVal val="0-#ppt_w/2"/>
                                              </p:val>
                                            </p:tav>
                                            <p:tav tm="100000">
                                              <p:val>
                                                <p:strVal val="#ppt_x"/>
                                              </p:val>
                                            </p:tav>
                                          </p:tavLst>
                                        </p:anim>
                                        <p:anim calcmode="lin" valueType="num" p14:bounceEnd="75000">
                                          <p:cBhvr additive="base">
                                            <p:cTn id="20"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1+#ppt_w/2"/>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1+#ppt_w/2"/>
                                              </p:val>
                                            </p:tav>
                                            <p:tav tm="100000">
                                              <p:val>
                                                <p:strVal val="#ppt_x"/>
                                              </p:val>
                                            </p:tav>
                                          </p:tavLst>
                                        </p:anim>
                                        <p:anim calcmode="lin" valueType="num">
                                          <p:cBhvr additive="base">
                                            <p:cTn id="16" dur="2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2000" fill="hold"/>
                                            <p:tgtEl>
                                              <p:spTgt spid="3"/>
                                            </p:tgtEl>
                                            <p:attrNameLst>
                                              <p:attrName>ppt_x</p:attrName>
                                            </p:attrNameLst>
                                          </p:cBhvr>
                                          <p:tavLst>
                                            <p:tav tm="0">
                                              <p:val>
                                                <p:strVal val="0-#ppt_w/2"/>
                                              </p:val>
                                            </p:tav>
                                            <p:tav tm="100000">
                                              <p:val>
                                                <p:strVal val="#ppt_x"/>
                                              </p:val>
                                            </p:tav>
                                          </p:tavLst>
                                        </p:anim>
                                        <p:anim calcmode="lin" valueType="num">
                                          <p:cBhvr additive="base">
                                            <p:cTn id="20"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9035" y="1473197"/>
            <a:ext cx="2836343" cy="73406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3098" y="1473198"/>
            <a:ext cx="11149538" cy="7340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295835" y="1485900"/>
            <a:ext cx="0" cy="73152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7743532"/>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3_01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0496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5_01 - BLANK">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xmlns="" id="{215C4403-89B6-4D2F-8131-B754554A4579}"/>
              </a:ext>
            </a:extLst>
          </p:cNvPr>
          <p:cNvSpPr>
            <a:spLocks noGrp="1"/>
          </p:cNvSpPr>
          <p:nvPr>
            <p:ph type="title" hasCustomPrompt="1"/>
          </p:nvPr>
        </p:nvSpPr>
        <p:spPr>
          <a:xfrm>
            <a:off x="2381250" y="201447"/>
            <a:ext cx="13525500" cy="1021556"/>
          </a:xfrm>
          <a:prstGeom prst="rect">
            <a:avLst/>
          </a:prstGeom>
        </p:spPr>
        <p:txBody>
          <a:bodyPr anchor="ctr"/>
          <a:lstStyle>
            <a:lvl1pPr algn="ctr">
              <a:defRPr sz="6000" b="0">
                <a:solidFill>
                  <a:schemeClr val="tx1"/>
                </a:solidFill>
                <a:latin typeface="+mj-lt"/>
                <a:ea typeface="Roboto Black" panose="02000000000000000000" pitchFamily="2" charset="0"/>
              </a:defRPr>
            </a:lvl1pPr>
          </a:lstStyle>
          <a:p>
            <a:r>
              <a:rPr lang="en-US" dirty="0"/>
              <a:t>Click To Edit Title</a:t>
            </a:r>
            <a:endParaRPr lang="uk-UA" dirty="0"/>
          </a:p>
        </p:txBody>
      </p:sp>
      <p:grpSp>
        <p:nvGrpSpPr>
          <p:cNvPr id="14" name="Group 13">
            <a:extLst>
              <a:ext uri="{FF2B5EF4-FFF2-40B4-BE49-F238E27FC236}">
                <a16:creationId xmlns:a16="http://schemas.microsoft.com/office/drawing/2014/main" xmlns="" id="{DCC671F5-CBB4-4F2D-A267-FAFE2C3FB6F6}"/>
              </a:ext>
            </a:extLst>
          </p:cNvPr>
          <p:cNvGrpSpPr/>
          <p:nvPr userDrawn="1"/>
        </p:nvGrpSpPr>
        <p:grpSpPr>
          <a:xfrm>
            <a:off x="8467771" y="1257302"/>
            <a:ext cx="1352458" cy="228597"/>
            <a:chOff x="8382000" y="1257302"/>
            <a:chExt cx="1352458" cy="228597"/>
          </a:xfrm>
        </p:grpSpPr>
        <p:sp>
          <p:nvSpPr>
            <p:cNvPr id="4" name="Oval 3">
              <a:extLst>
                <a:ext uri="{FF2B5EF4-FFF2-40B4-BE49-F238E27FC236}">
                  <a16:creationId xmlns:a16="http://schemas.microsoft.com/office/drawing/2014/main" xmlns="" id="{BB376892-782B-4D2C-B437-063D6883DA42}"/>
                </a:ext>
              </a:extLst>
            </p:cNvPr>
            <p:cNvSpPr/>
            <p:nvPr userDrawn="1"/>
          </p:nvSpPr>
          <p:spPr>
            <a:xfrm>
              <a:off x="8382000" y="1257302"/>
              <a:ext cx="228597" cy="228597"/>
            </a:xfrm>
            <a:prstGeom prst="ellipse">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Oval 4">
              <a:extLst>
                <a:ext uri="{FF2B5EF4-FFF2-40B4-BE49-F238E27FC236}">
                  <a16:creationId xmlns:a16="http://schemas.microsoft.com/office/drawing/2014/main" xmlns="" id="{9C1A24D1-2061-47FE-867D-2BEB2E70650E}"/>
                </a:ext>
              </a:extLst>
            </p:cNvPr>
            <p:cNvSpPr/>
            <p:nvPr userDrawn="1"/>
          </p:nvSpPr>
          <p:spPr>
            <a:xfrm>
              <a:off x="8662965" y="1257302"/>
              <a:ext cx="228597" cy="228597"/>
            </a:xfrm>
            <a:prstGeom prst="ellipse">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Oval 5">
              <a:extLst>
                <a:ext uri="{FF2B5EF4-FFF2-40B4-BE49-F238E27FC236}">
                  <a16:creationId xmlns:a16="http://schemas.microsoft.com/office/drawing/2014/main" xmlns="" id="{CEB16058-8EA8-4520-9A96-71FC86B9DFAD}"/>
                </a:ext>
              </a:extLst>
            </p:cNvPr>
            <p:cNvSpPr/>
            <p:nvPr userDrawn="1"/>
          </p:nvSpPr>
          <p:spPr>
            <a:xfrm>
              <a:off x="8943930" y="1257302"/>
              <a:ext cx="228597" cy="228597"/>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Oval 6">
              <a:extLst>
                <a:ext uri="{FF2B5EF4-FFF2-40B4-BE49-F238E27FC236}">
                  <a16:creationId xmlns:a16="http://schemas.microsoft.com/office/drawing/2014/main" xmlns="" id="{9DEC9C44-C287-4341-A2AB-A65CF906324C}"/>
                </a:ext>
              </a:extLst>
            </p:cNvPr>
            <p:cNvSpPr/>
            <p:nvPr userDrawn="1"/>
          </p:nvSpPr>
          <p:spPr>
            <a:xfrm>
              <a:off x="9224895" y="1257302"/>
              <a:ext cx="228597" cy="228597"/>
            </a:xfrm>
            <a:prstGeom prst="ellipse">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Oval 7">
              <a:extLst>
                <a:ext uri="{FF2B5EF4-FFF2-40B4-BE49-F238E27FC236}">
                  <a16:creationId xmlns:a16="http://schemas.microsoft.com/office/drawing/2014/main" xmlns="" id="{A3093220-EB0E-4197-B572-F33AFAD59E70}"/>
                </a:ext>
              </a:extLst>
            </p:cNvPr>
            <p:cNvSpPr/>
            <p:nvPr userDrawn="1"/>
          </p:nvSpPr>
          <p:spPr>
            <a:xfrm>
              <a:off x="9505861" y="1257302"/>
              <a:ext cx="228597" cy="228597"/>
            </a:xfrm>
            <a:prstGeom prst="ellipse">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Tree>
    <p:extLst>
      <p:ext uri="{BB962C8B-B14F-4D97-AF65-F5344CB8AC3E}">
        <p14:creationId xmlns:p14="http://schemas.microsoft.com/office/powerpoint/2010/main" val="185535936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14:bounceEnd="73333">
                                          <p:cBhvr additive="base">
                                            <p:cTn id="7" dur="1500" fill="hold"/>
                                            <p:tgtEl>
                                              <p:spTgt spid="2"/>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73333">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14:bounceEnd="73333">
                                          <p:cBhvr additive="base">
                                            <p:cTn id="11" dur="1500" fill="hold"/>
                                            <p:tgtEl>
                                              <p:spTgt spid="14"/>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IMAGE option 43">
    <p:bg>
      <p:bgPr>
        <a:solidFill>
          <a:schemeClr val="bg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xmlns="" id="{25D926C8-134F-4B4E-AFA6-422CF4396A99}"/>
              </a:ext>
            </a:extLst>
          </p:cNvPr>
          <p:cNvSpPr>
            <a:spLocks noGrp="1"/>
          </p:cNvSpPr>
          <p:nvPr>
            <p:ph type="pic" sz="quarter" idx="12"/>
          </p:nvPr>
        </p:nvSpPr>
        <p:spPr>
          <a:xfrm>
            <a:off x="5891900" y="3809100"/>
            <a:ext cx="2669700" cy="2669700"/>
          </a:xfrm>
          <a:prstGeom prst="ellipse">
            <a:avLst/>
          </a:prstGeom>
          <a:ln w="63500">
            <a:noFill/>
          </a:ln>
          <a:effectLst/>
        </p:spPr>
        <p:txBody>
          <a:bodyPr/>
          <a:lstStyle>
            <a:lvl1pPr>
              <a:defRPr sz="2000"/>
            </a:lvl1pPr>
          </a:lstStyle>
          <a:p>
            <a:endParaRPr lang="uk-UA"/>
          </a:p>
        </p:txBody>
      </p:sp>
      <p:sp>
        <p:nvSpPr>
          <p:cNvPr id="14" name="Picture Placeholder 2">
            <a:extLst>
              <a:ext uri="{FF2B5EF4-FFF2-40B4-BE49-F238E27FC236}">
                <a16:creationId xmlns:a16="http://schemas.microsoft.com/office/drawing/2014/main" xmlns="" id="{E7A03C44-8D2E-4BFD-9CA2-776A82F3D046}"/>
              </a:ext>
            </a:extLst>
          </p:cNvPr>
          <p:cNvSpPr>
            <a:spLocks noGrp="1"/>
          </p:cNvSpPr>
          <p:nvPr>
            <p:ph type="pic" sz="quarter" idx="13"/>
          </p:nvPr>
        </p:nvSpPr>
        <p:spPr>
          <a:xfrm>
            <a:off x="9726400" y="3809100"/>
            <a:ext cx="2669700" cy="2669700"/>
          </a:xfrm>
          <a:prstGeom prst="ellipse">
            <a:avLst/>
          </a:prstGeom>
          <a:ln w="63500">
            <a:noFill/>
          </a:ln>
          <a:effectLst/>
        </p:spPr>
        <p:txBody>
          <a:bodyPr/>
          <a:lstStyle>
            <a:lvl1pPr>
              <a:defRPr sz="2000"/>
            </a:lvl1pPr>
          </a:lstStyle>
          <a:p>
            <a:endParaRPr lang="uk-UA"/>
          </a:p>
        </p:txBody>
      </p:sp>
      <p:sp>
        <p:nvSpPr>
          <p:cNvPr id="15" name="Picture Placeholder 2">
            <a:extLst>
              <a:ext uri="{FF2B5EF4-FFF2-40B4-BE49-F238E27FC236}">
                <a16:creationId xmlns:a16="http://schemas.microsoft.com/office/drawing/2014/main" xmlns="" id="{F4B1582B-7009-4058-8A5C-E13B6D711671}"/>
              </a:ext>
            </a:extLst>
          </p:cNvPr>
          <p:cNvSpPr>
            <a:spLocks noGrp="1"/>
          </p:cNvSpPr>
          <p:nvPr>
            <p:ph type="pic" sz="quarter" idx="14"/>
          </p:nvPr>
        </p:nvSpPr>
        <p:spPr>
          <a:xfrm>
            <a:off x="13560900" y="3809100"/>
            <a:ext cx="2669700" cy="2669700"/>
          </a:xfrm>
          <a:prstGeom prst="ellipse">
            <a:avLst/>
          </a:prstGeom>
          <a:ln w="63500">
            <a:noFill/>
          </a:ln>
          <a:effectLst/>
        </p:spPr>
        <p:txBody>
          <a:bodyPr/>
          <a:lstStyle>
            <a:lvl1pPr>
              <a:defRPr sz="2000"/>
            </a:lvl1pPr>
          </a:lstStyle>
          <a:p>
            <a:endParaRPr lang="uk-UA"/>
          </a:p>
        </p:txBody>
      </p:sp>
      <p:sp>
        <p:nvSpPr>
          <p:cNvPr id="4" name="Picture Placeholder 2">
            <a:extLst>
              <a:ext uri="{FF2B5EF4-FFF2-40B4-BE49-F238E27FC236}">
                <a16:creationId xmlns:a16="http://schemas.microsoft.com/office/drawing/2014/main" xmlns="" id="{ECE65DF2-591D-4F3E-B1AE-7D36BDC98605}"/>
              </a:ext>
            </a:extLst>
          </p:cNvPr>
          <p:cNvSpPr>
            <a:spLocks noGrp="1"/>
          </p:cNvSpPr>
          <p:nvPr>
            <p:ph type="pic" sz="quarter" idx="11"/>
          </p:nvPr>
        </p:nvSpPr>
        <p:spPr>
          <a:xfrm>
            <a:off x="2057400" y="3809100"/>
            <a:ext cx="2669700" cy="2669700"/>
          </a:xfrm>
          <a:prstGeom prst="ellipse">
            <a:avLst/>
          </a:prstGeom>
          <a:ln w="63500">
            <a:noFill/>
          </a:ln>
          <a:effectLst/>
        </p:spPr>
        <p:txBody>
          <a:bodyPr/>
          <a:lstStyle>
            <a:lvl1pPr>
              <a:defRPr sz="2000"/>
            </a:lvl1pPr>
          </a:lstStyle>
          <a:p>
            <a:endParaRPr lang="uk-UA"/>
          </a:p>
        </p:txBody>
      </p:sp>
    </p:spTree>
    <p:extLst>
      <p:ext uri="{BB962C8B-B14F-4D97-AF65-F5344CB8AC3E}">
        <p14:creationId xmlns:p14="http://schemas.microsoft.com/office/powerpoint/2010/main" val="4294292622"/>
      </p:ext>
    </p:extLst>
  </p:cSld>
  <p:clrMapOvr>
    <a:masterClrMapping/>
  </p:clrMapOvr>
  <mc:AlternateContent xmlns:mc="http://schemas.openxmlformats.org/markup-compatibility/2006">
    <mc:Choice xmlns:p14="http://schemas.microsoft.com/office/powerpoint/2010/main" Requires="p14">
      <p:transition spd="slow" p14:dur="1750">
        <p14:prism dir="u"/>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7_01 - BLANK">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xmlns="" id="{215C4403-89B6-4D2F-8131-B754554A4579}"/>
              </a:ext>
            </a:extLst>
          </p:cNvPr>
          <p:cNvSpPr>
            <a:spLocks noGrp="1"/>
          </p:cNvSpPr>
          <p:nvPr>
            <p:ph type="title" hasCustomPrompt="1"/>
          </p:nvPr>
        </p:nvSpPr>
        <p:spPr>
          <a:xfrm>
            <a:off x="2381250" y="201447"/>
            <a:ext cx="13525500" cy="1021556"/>
          </a:xfrm>
          <a:prstGeom prst="rect">
            <a:avLst/>
          </a:prstGeom>
        </p:spPr>
        <p:txBody>
          <a:bodyPr anchor="ctr"/>
          <a:lstStyle>
            <a:lvl1pPr algn="l">
              <a:defRPr sz="6000" b="0">
                <a:solidFill>
                  <a:schemeClr val="tx1"/>
                </a:solidFill>
                <a:latin typeface="+mj-lt"/>
                <a:ea typeface="Roboto Black" panose="02000000000000000000" pitchFamily="2" charset="0"/>
              </a:defRPr>
            </a:lvl1pPr>
          </a:lstStyle>
          <a:p>
            <a:r>
              <a:rPr lang="en-US" dirty="0"/>
              <a:t>Click To Edit Title</a:t>
            </a:r>
            <a:endParaRPr lang="uk-UA" dirty="0"/>
          </a:p>
        </p:txBody>
      </p:sp>
      <p:grpSp>
        <p:nvGrpSpPr>
          <p:cNvPr id="4" name="Group 3">
            <a:extLst>
              <a:ext uri="{FF2B5EF4-FFF2-40B4-BE49-F238E27FC236}">
                <a16:creationId xmlns:a16="http://schemas.microsoft.com/office/drawing/2014/main" xmlns="" id="{7CB3DC3E-F398-450F-9218-E4092FA2E585}"/>
              </a:ext>
            </a:extLst>
          </p:cNvPr>
          <p:cNvGrpSpPr/>
          <p:nvPr userDrawn="1"/>
        </p:nvGrpSpPr>
        <p:grpSpPr>
          <a:xfrm>
            <a:off x="2895600" y="1257302"/>
            <a:ext cx="1352458" cy="228597"/>
            <a:chOff x="8382000" y="1257302"/>
            <a:chExt cx="1352458" cy="228597"/>
          </a:xfrm>
        </p:grpSpPr>
        <p:sp>
          <p:nvSpPr>
            <p:cNvPr id="5" name="Oval 4">
              <a:extLst>
                <a:ext uri="{FF2B5EF4-FFF2-40B4-BE49-F238E27FC236}">
                  <a16:creationId xmlns:a16="http://schemas.microsoft.com/office/drawing/2014/main" xmlns="" id="{EEE088C3-C762-4A00-8B70-65D74C3DDF23}"/>
                </a:ext>
              </a:extLst>
            </p:cNvPr>
            <p:cNvSpPr/>
            <p:nvPr userDrawn="1"/>
          </p:nvSpPr>
          <p:spPr>
            <a:xfrm>
              <a:off x="8382000" y="1257302"/>
              <a:ext cx="228597" cy="228597"/>
            </a:xfrm>
            <a:prstGeom prst="ellipse">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Oval 5">
              <a:extLst>
                <a:ext uri="{FF2B5EF4-FFF2-40B4-BE49-F238E27FC236}">
                  <a16:creationId xmlns:a16="http://schemas.microsoft.com/office/drawing/2014/main" xmlns="" id="{7FD44824-DF20-4263-95BF-6788D1D17CA8}"/>
                </a:ext>
              </a:extLst>
            </p:cNvPr>
            <p:cNvSpPr/>
            <p:nvPr userDrawn="1"/>
          </p:nvSpPr>
          <p:spPr>
            <a:xfrm>
              <a:off x="8662965" y="1257302"/>
              <a:ext cx="228597" cy="228597"/>
            </a:xfrm>
            <a:prstGeom prst="ellipse">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Oval 6">
              <a:extLst>
                <a:ext uri="{FF2B5EF4-FFF2-40B4-BE49-F238E27FC236}">
                  <a16:creationId xmlns:a16="http://schemas.microsoft.com/office/drawing/2014/main" xmlns="" id="{1AA74729-326A-46ED-87BC-9CF73C2C730D}"/>
                </a:ext>
              </a:extLst>
            </p:cNvPr>
            <p:cNvSpPr/>
            <p:nvPr userDrawn="1"/>
          </p:nvSpPr>
          <p:spPr>
            <a:xfrm>
              <a:off x="8943930" y="1257302"/>
              <a:ext cx="228597" cy="228597"/>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Oval 7">
              <a:extLst>
                <a:ext uri="{FF2B5EF4-FFF2-40B4-BE49-F238E27FC236}">
                  <a16:creationId xmlns:a16="http://schemas.microsoft.com/office/drawing/2014/main" xmlns="" id="{14ECDE1E-881D-459B-995C-219AD56F60BA}"/>
                </a:ext>
              </a:extLst>
            </p:cNvPr>
            <p:cNvSpPr/>
            <p:nvPr userDrawn="1"/>
          </p:nvSpPr>
          <p:spPr>
            <a:xfrm>
              <a:off x="9224895" y="1257302"/>
              <a:ext cx="228597" cy="228597"/>
            </a:xfrm>
            <a:prstGeom prst="ellipse">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Oval 8">
              <a:extLst>
                <a:ext uri="{FF2B5EF4-FFF2-40B4-BE49-F238E27FC236}">
                  <a16:creationId xmlns:a16="http://schemas.microsoft.com/office/drawing/2014/main" xmlns="" id="{79BD76E3-E778-4B0B-8FCF-3517373277F7}"/>
                </a:ext>
              </a:extLst>
            </p:cNvPr>
            <p:cNvSpPr/>
            <p:nvPr userDrawn="1"/>
          </p:nvSpPr>
          <p:spPr>
            <a:xfrm>
              <a:off x="9505861" y="1257302"/>
              <a:ext cx="228597" cy="228597"/>
            </a:xfrm>
            <a:prstGeom prst="ellipse">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Tree>
    <p:extLst>
      <p:ext uri="{BB962C8B-B14F-4D97-AF65-F5344CB8AC3E}">
        <p14:creationId xmlns:p14="http://schemas.microsoft.com/office/powerpoint/2010/main" val="15021181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14:bounceEnd="73333">
                                          <p:cBhvr additive="base">
                                            <p:cTn id="7" dur="1500" fill="hold"/>
                                            <p:tgtEl>
                                              <p:spTgt spid="2"/>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73333">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73333">
                                          <p:cBhvr additive="base">
                                            <p:cTn id="11" dur="1500" fill="hold"/>
                                            <p:tgtEl>
                                              <p:spTgt spid="4"/>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8_01 - BLANK">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xmlns="" id="{215C4403-89B6-4D2F-8131-B754554A4579}"/>
              </a:ext>
            </a:extLst>
          </p:cNvPr>
          <p:cNvSpPr>
            <a:spLocks noGrp="1"/>
          </p:cNvSpPr>
          <p:nvPr>
            <p:ph type="title" hasCustomPrompt="1"/>
          </p:nvPr>
        </p:nvSpPr>
        <p:spPr>
          <a:xfrm>
            <a:off x="2381250" y="201447"/>
            <a:ext cx="13525500" cy="1021556"/>
          </a:xfrm>
          <a:prstGeom prst="rect">
            <a:avLst/>
          </a:prstGeom>
        </p:spPr>
        <p:txBody>
          <a:bodyPr anchor="ctr"/>
          <a:lstStyle>
            <a:lvl1pPr algn="r">
              <a:defRPr sz="6000" b="0">
                <a:solidFill>
                  <a:schemeClr val="tx1"/>
                </a:solidFill>
                <a:latin typeface="+mj-lt"/>
                <a:ea typeface="Roboto Black" panose="02000000000000000000" pitchFamily="2" charset="0"/>
              </a:defRPr>
            </a:lvl1pPr>
          </a:lstStyle>
          <a:p>
            <a:r>
              <a:rPr lang="en-US" dirty="0"/>
              <a:t>Click To Edit Title</a:t>
            </a:r>
            <a:endParaRPr lang="uk-UA" dirty="0"/>
          </a:p>
        </p:txBody>
      </p:sp>
      <p:grpSp>
        <p:nvGrpSpPr>
          <p:cNvPr id="4" name="Group 3">
            <a:extLst>
              <a:ext uri="{FF2B5EF4-FFF2-40B4-BE49-F238E27FC236}">
                <a16:creationId xmlns:a16="http://schemas.microsoft.com/office/drawing/2014/main" xmlns="" id="{7CB3DC3E-F398-450F-9218-E4092FA2E585}"/>
              </a:ext>
            </a:extLst>
          </p:cNvPr>
          <p:cNvGrpSpPr/>
          <p:nvPr userDrawn="1"/>
        </p:nvGrpSpPr>
        <p:grpSpPr>
          <a:xfrm>
            <a:off x="14039942" y="1257302"/>
            <a:ext cx="1352458" cy="228597"/>
            <a:chOff x="8382000" y="1257302"/>
            <a:chExt cx="1352458" cy="228597"/>
          </a:xfrm>
        </p:grpSpPr>
        <p:sp>
          <p:nvSpPr>
            <p:cNvPr id="5" name="Oval 4">
              <a:extLst>
                <a:ext uri="{FF2B5EF4-FFF2-40B4-BE49-F238E27FC236}">
                  <a16:creationId xmlns:a16="http://schemas.microsoft.com/office/drawing/2014/main" xmlns="" id="{EEE088C3-C762-4A00-8B70-65D74C3DDF23}"/>
                </a:ext>
              </a:extLst>
            </p:cNvPr>
            <p:cNvSpPr/>
            <p:nvPr userDrawn="1"/>
          </p:nvSpPr>
          <p:spPr>
            <a:xfrm>
              <a:off x="8382000" y="1257302"/>
              <a:ext cx="228597" cy="228597"/>
            </a:xfrm>
            <a:prstGeom prst="ellipse">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Oval 5">
              <a:extLst>
                <a:ext uri="{FF2B5EF4-FFF2-40B4-BE49-F238E27FC236}">
                  <a16:creationId xmlns:a16="http://schemas.microsoft.com/office/drawing/2014/main" xmlns="" id="{7FD44824-DF20-4263-95BF-6788D1D17CA8}"/>
                </a:ext>
              </a:extLst>
            </p:cNvPr>
            <p:cNvSpPr/>
            <p:nvPr userDrawn="1"/>
          </p:nvSpPr>
          <p:spPr>
            <a:xfrm>
              <a:off x="8662965" y="1257302"/>
              <a:ext cx="228597" cy="228597"/>
            </a:xfrm>
            <a:prstGeom prst="ellipse">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Oval 6">
              <a:extLst>
                <a:ext uri="{FF2B5EF4-FFF2-40B4-BE49-F238E27FC236}">
                  <a16:creationId xmlns:a16="http://schemas.microsoft.com/office/drawing/2014/main" xmlns="" id="{1AA74729-326A-46ED-87BC-9CF73C2C730D}"/>
                </a:ext>
              </a:extLst>
            </p:cNvPr>
            <p:cNvSpPr/>
            <p:nvPr userDrawn="1"/>
          </p:nvSpPr>
          <p:spPr>
            <a:xfrm>
              <a:off x="8943930" y="1257302"/>
              <a:ext cx="228597" cy="228597"/>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Oval 7">
              <a:extLst>
                <a:ext uri="{FF2B5EF4-FFF2-40B4-BE49-F238E27FC236}">
                  <a16:creationId xmlns:a16="http://schemas.microsoft.com/office/drawing/2014/main" xmlns="" id="{14ECDE1E-881D-459B-995C-219AD56F60BA}"/>
                </a:ext>
              </a:extLst>
            </p:cNvPr>
            <p:cNvSpPr/>
            <p:nvPr userDrawn="1"/>
          </p:nvSpPr>
          <p:spPr>
            <a:xfrm>
              <a:off x="9224895" y="1257302"/>
              <a:ext cx="228597" cy="228597"/>
            </a:xfrm>
            <a:prstGeom prst="ellipse">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Oval 8">
              <a:extLst>
                <a:ext uri="{FF2B5EF4-FFF2-40B4-BE49-F238E27FC236}">
                  <a16:creationId xmlns:a16="http://schemas.microsoft.com/office/drawing/2014/main" xmlns="" id="{79BD76E3-E778-4B0B-8FCF-3517373277F7}"/>
                </a:ext>
              </a:extLst>
            </p:cNvPr>
            <p:cNvSpPr/>
            <p:nvPr userDrawn="1"/>
          </p:nvSpPr>
          <p:spPr>
            <a:xfrm>
              <a:off x="9505861" y="1257302"/>
              <a:ext cx="228597" cy="228597"/>
            </a:xfrm>
            <a:prstGeom prst="ellipse">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Tree>
    <p:extLst>
      <p:ext uri="{BB962C8B-B14F-4D97-AF65-F5344CB8AC3E}">
        <p14:creationId xmlns:p14="http://schemas.microsoft.com/office/powerpoint/2010/main" val="1940682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14:bounceEnd="73333">
                                          <p:cBhvr additive="base">
                                            <p:cTn id="7" dur="1500" fill="hold"/>
                                            <p:tgtEl>
                                              <p:spTgt spid="2"/>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73333">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73333">
                                          <p:cBhvr additive="base">
                                            <p:cTn id="11" dur="1500" fill="hold"/>
                                            <p:tgtEl>
                                              <p:spTgt spid="4"/>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ppt_x"/>
                                              </p:val>
                                            </p:tav>
                                            <p:tav tm="100000">
                                              <p:val>
                                                <p:strVal val="#ppt_x"/>
                                              </p:val>
                                            </p:tav>
                                          </p:tavLst>
                                        </p:anim>
                                        <p:anim calcmode="lin" valueType="num">
                                          <p:cBhvr additive="base">
                                            <p:cTn id="12" dur="1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01 -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5CCFE45-E909-434C-A78A-59916A4F641D}"/>
              </a:ext>
            </a:extLst>
          </p:cNvPr>
          <p:cNvSpPr/>
          <p:nvPr userDrawn="1"/>
        </p:nvSpPr>
        <p:spPr>
          <a:xfrm>
            <a:off x="3359603" y="11283728"/>
            <a:ext cx="1771650" cy="89535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93F4E8A5-96CF-42E8-A675-6275BB71CE3F}"/>
              </a:ext>
            </a:extLst>
          </p:cNvPr>
          <p:cNvSpPr/>
          <p:nvPr userDrawn="1"/>
        </p:nvSpPr>
        <p:spPr>
          <a:xfrm>
            <a:off x="5319032" y="11283728"/>
            <a:ext cx="1771650" cy="89535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D60B76A-6CC4-4B80-8528-4F91D1980581}"/>
              </a:ext>
            </a:extLst>
          </p:cNvPr>
          <p:cNvSpPr/>
          <p:nvPr userDrawn="1"/>
        </p:nvSpPr>
        <p:spPr>
          <a:xfrm>
            <a:off x="7278461" y="11283728"/>
            <a:ext cx="1771650" cy="895350"/>
          </a:xfrm>
          <a:prstGeom prst="rect">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C59F118-4738-46B0-BDB4-C7303F4996B1}"/>
              </a:ext>
            </a:extLst>
          </p:cNvPr>
          <p:cNvSpPr/>
          <p:nvPr userDrawn="1"/>
        </p:nvSpPr>
        <p:spPr>
          <a:xfrm>
            <a:off x="9237890" y="11283728"/>
            <a:ext cx="1771650" cy="895350"/>
          </a:xfrm>
          <a:prstGeom prst="rect">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40AA6823-BD3A-49EE-8C6D-2CC725BB4031}"/>
              </a:ext>
            </a:extLst>
          </p:cNvPr>
          <p:cNvSpPr/>
          <p:nvPr userDrawn="1"/>
        </p:nvSpPr>
        <p:spPr>
          <a:xfrm>
            <a:off x="11197319" y="11283728"/>
            <a:ext cx="1771650" cy="895350"/>
          </a:xfrm>
          <a:prstGeom prst="rect">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05DA2FD4-51FA-4BF5-8840-7FF00DC929DD}"/>
              </a:ext>
            </a:extLst>
          </p:cNvPr>
          <p:cNvSpPr/>
          <p:nvPr userDrawn="1"/>
        </p:nvSpPr>
        <p:spPr>
          <a:xfrm>
            <a:off x="13156748" y="11283728"/>
            <a:ext cx="1771650" cy="895350"/>
          </a:xfrm>
          <a:prstGeom prst="rect">
            <a:avLst/>
          </a:prstGeom>
          <a:gradFill>
            <a:gsLst>
              <a:gs pos="100000">
                <a:schemeClr val="accent6">
                  <a:lumMod val="75000"/>
                </a:schemeClr>
              </a:gs>
              <a:gs pos="0">
                <a:schemeClr val="accent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3AFF1F77-63E1-493B-AEEB-45264C2D0AEF}"/>
              </a:ext>
            </a:extLst>
          </p:cNvPr>
          <p:cNvSpPr/>
          <p:nvPr userDrawn="1"/>
        </p:nvSpPr>
        <p:spPr>
          <a:xfrm>
            <a:off x="3359603" y="12525548"/>
            <a:ext cx="1771650" cy="895350"/>
          </a:xfrm>
          <a:prstGeom prst="rect">
            <a:avLst/>
          </a:prstGeom>
          <a:gradFill>
            <a:gsLst>
              <a:gs pos="100000">
                <a:schemeClr val="accent2"/>
              </a:gs>
              <a:gs pos="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3E746853-2DA2-48A2-9FDB-0B77EC2992C8}"/>
              </a:ext>
            </a:extLst>
          </p:cNvPr>
          <p:cNvSpPr/>
          <p:nvPr userDrawn="1"/>
        </p:nvSpPr>
        <p:spPr>
          <a:xfrm>
            <a:off x="5319032" y="12525548"/>
            <a:ext cx="1771650" cy="895350"/>
          </a:xfrm>
          <a:prstGeom prst="rect">
            <a:avLst/>
          </a:prstGeom>
          <a:gradFill>
            <a:gsLst>
              <a:gs pos="100000">
                <a:schemeClr val="accent3"/>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CBBA33E0-AF7D-45BE-90A6-C8A0566727FB}"/>
              </a:ext>
            </a:extLst>
          </p:cNvPr>
          <p:cNvSpPr/>
          <p:nvPr userDrawn="1"/>
        </p:nvSpPr>
        <p:spPr>
          <a:xfrm>
            <a:off x="7278461" y="12525548"/>
            <a:ext cx="1771650" cy="895350"/>
          </a:xfrm>
          <a:prstGeom prst="rect">
            <a:avLst/>
          </a:prstGeom>
          <a:gradFill>
            <a:gsLst>
              <a:gs pos="100000">
                <a:schemeClr val="accent4"/>
              </a:gs>
              <a:gs pos="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80C3F3CB-D6DE-496D-A465-91EDED458D4D}"/>
              </a:ext>
            </a:extLst>
          </p:cNvPr>
          <p:cNvSpPr/>
          <p:nvPr userDrawn="1"/>
        </p:nvSpPr>
        <p:spPr>
          <a:xfrm>
            <a:off x="9237890" y="12525548"/>
            <a:ext cx="1771650" cy="895350"/>
          </a:xfrm>
          <a:prstGeom prst="rect">
            <a:avLst/>
          </a:prstGeom>
          <a:gradFill>
            <a:gsLst>
              <a:gs pos="100000">
                <a:schemeClr val="accent5"/>
              </a:gs>
              <a:gs pos="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3AB9F457-33CB-445F-B279-3294ED68AF2C}"/>
              </a:ext>
            </a:extLst>
          </p:cNvPr>
          <p:cNvSpPr/>
          <p:nvPr userDrawn="1"/>
        </p:nvSpPr>
        <p:spPr>
          <a:xfrm>
            <a:off x="11197319" y="12525548"/>
            <a:ext cx="1771650" cy="895350"/>
          </a:xfrm>
          <a:prstGeom prst="rect">
            <a:avLst/>
          </a:prstGeom>
          <a:gradFill>
            <a:gsLst>
              <a:gs pos="100000">
                <a:schemeClr val="accent6"/>
              </a:gs>
              <a:gs pos="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8C3DF26-4FA8-4D0E-82AF-86A1C0738015}"/>
              </a:ext>
            </a:extLst>
          </p:cNvPr>
          <p:cNvSpPr/>
          <p:nvPr userDrawn="1"/>
        </p:nvSpPr>
        <p:spPr>
          <a:xfrm>
            <a:off x="13156748" y="12525548"/>
            <a:ext cx="1771650" cy="895350"/>
          </a:xfrm>
          <a:prstGeom prst="rect">
            <a:avLst/>
          </a:prstGeom>
          <a:gradFill>
            <a:gsLst>
              <a:gs pos="100000">
                <a:schemeClr val="accent6">
                  <a:lumMod val="75000"/>
                </a:schemeClr>
              </a:gs>
              <a:gs pos="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A9BB9D46-4B4B-4A18-AEEB-364024675EE9}"/>
              </a:ext>
            </a:extLst>
          </p:cNvPr>
          <p:cNvSpPr/>
          <p:nvPr userDrawn="1"/>
        </p:nvSpPr>
        <p:spPr>
          <a:xfrm>
            <a:off x="3359603" y="13736642"/>
            <a:ext cx="1771650" cy="895350"/>
          </a:xfrm>
          <a:prstGeom prst="rect">
            <a:avLst/>
          </a:prstGeom>
          <a:gradFill>
            <a:gsLst>
              <a:gs pos="100000">
                <a:schemeClr val="accent2"/>
              </a:gs>
              <a:gs pos="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98A1E02A-A5E2-4234-A4E6-21D93CDE4CF7}"/>
              </a:ext>
            </a:extLst>
          </p:cNvPr>
          <p:cNvSpPr/>
          <p:nvPr userDrawn="1"/>
        </p:nvSpPr>
        <p:spPr>
          <a:xfrm>
            <a:off x="5319032" y="13736642"/>
            <a:ext cx="1771650" cy="895350"/>
          </a:xfrm>
          <a:prstGeom prst="rect">
            <a:avLst/>
          </a:prstGeom>
          <a:gradFill>
            <a:gsLst>
              <a:gs pos="100000">
                <a:schemeClr val="accent3"/>
              </a:gs>
              <a:gs pos="0">
                <a:schemeClr val="accent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ED67D3BE-D640-4DCD-8F20-F425B0F4907E}"/>
              </a:ext>
            </a:extLst>
          </p:cNvPr>
          <p:cNvSpPr/>
          <p:nvPr userDrawn="1"/>
        </p:nvSpPr>
        <p:spPr>
          <a:xfrm>
            <a:off x="7278461" y="13736642"/>
            <a:ext cx="1771650" cy="895350"/>
          </a:xfrm>
          <a:prstGeom prst="rect">
            <a:avLst/>
          </a:prstGeom>
          <a:gradFill>
            <a:gsLst>
              <a:gs pos="100000">
                <a:schemeClr val="accent4"/>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C84AF4A8-B7F0-45AF-AD32-68E73E6E327F}"/>
              </a:ext>
            </a:extLst>
          </p:cNvPr>
          <p:cNvSpPr/>
          <p:nvPr userDrawn="1"/>
        </p:nvSpPr>
        <p:spPr>
          <a:xfrm>
            <a:off x="9237890" y="13736642"/>
            <a:ext cx="1771650" cy="895350"/>
          </a:xfrm>
          <a:prstGeom prst="rect">
            <a:avLst/>
          </a:prstGeom>
          <a:gradFill>
            <a:gsLst>
              <a:gs pos="100000">
                <a:schemeClr val="accent5"/>
              </a:gs>
              <a:gs pos="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432E51AB-D360-415A-817E-9E0C90E1D2C6}"/>
              </a:ext>
            </a:extLst>
          </p:cNvPr>
          <p:cNvSpPr/>
          <p:nvPr userDrawn="1"/>
        </p:nvSpPr>
        <p:spPr>
          <a:xfrm>
            <a:off x="11197319" y="13736642"/>
            <a:ext cx="1771650" cy="895350"/>
          </a:xfrm>
          <a:prstGeom prst="rect">
            <a:avLst/>
          </a:prstGeom>
          <a:gradFill>
            <a:gsLst>
              <a:gs pos="100000">
                <a:schemeClr val="accent6"/>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xmlns="" id="{CE471FD8-C17F-4453-95A8-EFAD17552F9E}"/>
              </a:ext>
            </a:extLst>
          </p:cNvPr>
          <p:cNvSpPr/>
          <p:nvPr userDrawn="1"/>
        </p:nvSpPr>
        <p:spPr>
          <a:xfrm>
            <a:off x="13156748" y="13736642"/>
            <a:ext cx="1771650" cy="895350"/>
          </a:xfrm>
          <a:prstGeom prst="rect">
            <a:avLst/>
          </a:prstGeom>
          <a:gradFill>
            <a:gsLst>
              <a:gs pos="100000">
                <a:schemeClr val="accent6">
                  <a:lumMod val="75000"/>
                </a:schemeClr>
              </a:gs>
              <a:gs pos="0">
                <a:schemeClr val="accent6"/>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61B1816C-7DE7-4223-80A4-925C48D9D2EB}"/>
              </a:ext>
            </a:extLst>
          </p:cNvPr>
          <p:cNvSpPr/>
          <p:nvPr userDrawn="1"/>
        </p:nvSpPr>
        <p:spPr>
          <a:xfrm>
            <a:off x="3359603" y="14947736"/>
            <a:ext cx="1771650" cy="895350"/>
          </a:xfrm>
          <a:prstGeom prst="rect">
            <a:avLst/>
          </a:prstGeom>
          <a:gradFill>
            <a:gsLst>
              <a:gs pos="100000">
                <a:schemeClr val="accent2"/>
              </a:gs>
              <a:gs pos="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B30A1F21-2EC7-4EDD-B2F9-DC245A7DC2C7}"/>
              </a:ext>
            </a:extLst>
          </p:cNvPr>
          <p:cNvSpPr/>
          <p:nvPr userDrawn="1"/>
        </p:nvSpPr>
        <p:spPr>
          <a:xfrm>
            <a:off x="5319032" y="14947736"/>
            <a:ext cx="1771650" cy="895350"/>
          </a:xfrm>
          <a:prstGeom prst="rect">
            <a:avLst/>
          </a:prstGeom>
          <a:gradFill>
            <a:gsLst>
              <a:gs pos="100000">
                <a:schemeClr val="accent3"/>
              </a:gs>
              <a:gs pos="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xmlns="" id="{B53B4FE8-0D7E-4C0D-B3D8-5941C008BCBA}"/>
              </a:ext>
            </a:extLst>
          </p:cNvPr>
          <p:cNvSpPr/>
          <p:nvPr userDrawn="1"/>
        </p:nvSpPr>
        <p:spPr>
          <a:xfrm>
            <a:off x="7278461" y="14947736"/>
            <a:ext cx="1771650" cy="895350"/>
          </a:xfrm>
          <a:prstGeom prst="rect">
            <a:avLst/>
          </a:prstGeom>
          <a:gradFill>
            <a:gsLst>
              <a:gs pos="100000">
                <a:schemeClr val="accent4"/>
              </a:gs>
              <a:gs pos="0">
                <a:schemeClr val="accent3"/>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74B92D8A-CAE0-48CD-9C71-2AE345B66421}"/>
              </a:ext>
            </a:extLst>
          </p:cNvPr>
          <p:cNvSpPr/>
          <p:nvPr userDrawn="1"/>
        </p:nvSpPr>
        <p:spPr>
          <a:xfrm>
            <a:off x="9237890" y="14947736"/>
            <a:ext cx="1771650" cy="895350"/>
          </a:xfrm>
          <a:prstGeom prst="rect">
            <a:avLst/>
          </a:pr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xmlns="" id="{9BDBB29E-B7B0-4283-AF98-2F9649866020}"/>
              </a:ext>
            </a:extLst>
          </p:cNvPr>
          <p:cNvSpPr/>
          <p:nvPr userDrawn="1"/>
        </p:nvSpPr>
        <p:spPr>
          <a:xfrm>
            <a:off x="11197319" y="14947736"/>
            <a:ext cx="1771650" cy="89535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10DE75A5-582C-4E80-8797-0089F6F7C2F9}"/>
              </a:ext>
            </a:extLst>
          </p:cNvPr>
          <p:cNvSpPr/>
          <p:nvPr userDrawn="1"/>
        </p:nvSpPr>
        <p:spPr>
          <a:xfrm>
            <a:off x="13156748" y="14947736"/>
            <a:ext cx="1771650" cy="895350"/>
          </a:xfrm>
          <a:prstGeom prst="rect">
            <a:avLst/>
          </a:prstGeom>
          <a:gradFill>
            <a:gsLst>
              <a:gs pos="100000">
                <a:schemeClr val="accent6">
                  <a:lumMod val="75000"/>
                </a:schemeClr>
              </a:gs>
              <a:gs pos="0">
                <a:schemeClr val="accent6"/>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xmlns="" id="{5AB9DC7E-3B8E-487A-A73C-55B4A0BAEE8E}"/>
              </a:ext>
            </a:extLst>
          </p:cNvPr>
          <p:cNvSpPr txBox="1"/>
          <p:nvPr userDrawn="1"/>
        </p:nvSpPr>
        <p:spPr>
          <a:xfrm>
            <a:off x="3389100" y="-2104724"/>
            <a:ext cx="1371600" cy="1107996"/>
          </a:xfrm>
          <a:prstGeom prst="rect">
            <a:avLst/>
          </a:prstGeom>
          <a:noFill/>
        </p:spPr>
        <p:txBody>
          <a:bodyPr wrap="square" rtlCol="0">
            <a:spAutoFit/>
          </a:bodyPr>
          <a:lstStyle/>
          <a:p>
            <a:pPr algn="ctr"/>
            <a:r>
              <a:rPr lang="en-US" sz="6600" dirty="0">
                <a:gradFill>
                  <a:gsLst>
                    <a:gs pos="100000">
                      <a:schemeClr val="accent2"/>
                    </a:gs>
                    <a:gs pos="1000">
                      <a:schemeClr val="accent1"/>
                    </a:gs>
                  </a:gsLst>
                  <a:lin ang="6600000" scaled="0"/>
                </a:gradFill>
                <a:latin typeface="+mj-lt"/>
              </a:rPr>
              <a:t>01</a:t>
            </a:r>
            <a:endParaRPr lang="ru-RU" sz="6600" dirty="0">
              <a:gradFill>
                <a:gsLst>
                  <a:gs pos="100000">
                    <a:schemeClr val="accent2"/>
                  </a:gs>
                  <a:gs pos="1000">
                    <a:schemeClr val="accent1"/>
                  </a:gs>
                </a:gsLst>
                <a:lin ang="6600000" scaled="0"/>
              </a:gradFill>
              <a:latin typeface="+mj-lt"/>
            </a:endParaRPr>
          </a:p>
        </p:txBody>
      </p:sp>
      <p:sp>
        <p:nvSpPr>
          <p:cNvPr id="34" name="TextBox 33">
            <a:extLst>
              <a:ext uri="{FF2B5EF4-FFF2-40B4-BE49-F238E27FC236}">
                <a16:creationId xmlns:a16="http://schemas.microsoft.com/office/drawing/2014/main" xmlns="" id="{9F32CC07-570C-4F0B-AEE8-E668375FE761}"/>
              </a:ext>
            </a:extLst>
          </p:cNvPr>
          <p:cNvSpPr txBox="1"/>
          <p:nvPr userDrawn="1"/>
        </p:nvSpPr>
        <p:spPr>
          <a:xfrm>
            <a:off x="5519057" y="-2104724"/>
            <a:ext cx="1371600" cy="1107996"/>
          </a:xfrm>
          <a:prstGeom prst="rect">
            <a:avLst/>
          </a:prstGeom>
          <a:noFill/>
        </p:spPr>
        <p:txBody>
          <a:bodyPr wrap="square" rtlCol="0">
            <a:spAutoFit/>
          </a:bodyPr>
          <a:lstStyle/>
          <a:p>
            <a:pPr algn="ctr"/>
            <a:r>
              <a:rPr lang="en-US" sz="6600" dirty="0">
                <a:gradFill>
                  <a:gsLst>
                    <a:gs pos="100000">
                      <a:schemeClr val="accent3"/>
                    </a:gs>
                    <a:gs pos="1000">
                      <a:schemeClr val="accent2"/>
                    </a:gs>
                  </a:gsLst>
                  <a:lin ang="6600000" scaled="0"/>
                </a:gradFill>
                <a:latin typeface="+mj-lt"/>
              </a:rPr>
              <a:t>01</a:t>
            </a:r>
            <a:endParaRPr lang="ru-RU" sz="6600" dirty="0">
              <a:gradFill>
                <a:gsLst>
                  <a:gs pos="100000">
                    <a:schemeClr val="accent3"/>
                  </a:gs>
                  <a:gs pos="1000">
                    <a:schemeClr val="accent2"/>
                  </a:gs>
                </a:gsLst>
                <a:lin ang="6600000" scaled="0"/>
              </a:gradFill>
              <a:latin typeface="+mj-lt"/>
            </a:endParaRPr>
          </a:p>
        </p:txBody>
      </p:sp>
      <p:sp>
        <p:nvSpPr>
          <p:cNvPr id="35" name="TextBox 34">
            <a:extLst>
              <a:ext uri="{FF2B5EF4-FFF2-40B4-BE49-F238E27FC236}">
                <a16:creationId xmlns:a16="http://schemas.microsoft.com/office/drawing/2014/main" xmlns="" id="{2808A755-00B6-406B-908B-84A1391B0127}"/>
              </a:ext>
            </a:extLst>
          </p:cNvPr>
          <p:cNvSpPr txBox="1"/>
          <p:nvPr userDrawn="1"/>
        </p:nvSpPr>
        <p:spPr>
          <a:xfrm>
            <a:off x="7478486" y="-2104724"/>
            <a:ext cx="1371600" cy="1107996"/>
          </a:xfrm>
          <a:prstGeom prst="rect">
            <a:avLst/>
          </a:prstGeom>
          <a:noFill/>
        </p:spPr>
        <p:txBody>
          <a:bodyPr wrap="square" rtlCol="0">
            <a:spAutoFit/>
          </a:bodyPr>
          <a:lstStyle/>
          <a:p>
            <a:pPr algn="ctr"/>
            <a:r>
              <a:rPr lang="en-US" sz="6600" dirty="0">
                <a:gradFill>
                  <a:gsLst>
                    <a:gs pos="100000">
                      <a:schemeClr val="accent4"/>
                    </a:gs>
                    <a:gs pos="1000">
                      <a:schemeClr val="accent3"/>
                    </a:gs>
                  </a:gsLst>
                  <a:lin ang="6600000" scaled="0"/>
                </a:gradFill>
                <a:latin typeface="+mj-lt"/>
              </a:rPr>
              <a:t>01</a:t>
            </a:r>
            <a:endParaRPr lang="ru-RU" sz="6600" dirty="0">
              <a:gradFill>
                <a:gsLst>
                  <a:gs pos="100000">
                    <a:schemeClr val="accent4"/>
                  </a:gs>
                  <a:gs pos="1000">
                    <a:schemeClr val="accent3"/>
                  </a:gs>
                </a:gsLst>
                <a:lin ang="6600000" scaled="0"/>
              </a:gradFill>
              <a:latin typeface="+mj-lt"/>
            </a:endParaRPr>
          </a:p>
        </p:txBody>
      </p:sp>
      <p:sp>
        <p:nvSpPr>
          <p:cNvPr id="36" name="TextBox 35">
            <a:extLst>
              <a:ext uri="{FF2B5EF4-FFF2-40B4-BE49-F238E27FC236}">
                <a16:creationId xmlns:a16="http://schemas.microsoft.com/office/drawing/2014/main" xmlns="" id="{1885443C-5D0F-448B-B222-1329F39F2144}"/>
              </a:ext>
            </a:extLst>
          </p:cNvPr>
          <p:cNvSpPr txBox="1"/>
          <p:nvPr userDrawn="1"/>
        </p:nvSpPr>
        <p:spPr>
          <a:xfrm>
            <a:off x="9437914" y="-2104724"/>
            <a:ext cx="1371600" cy="1107996"/>
          </a:xfrm>
          <a:prstGeom prst="rect">
            <a:avLst/>
          </a:prstGeom>
          <a:noFill/>
        </p:spPr>
        <p:txBody>
          <a:bodyPr wrap="square" rtlCol="0">
            <a:spAutoFit/>
          </a:bodyPr>
          <a:lstStyle/>
          <a:p>
            <a:pPr algn="ctr"/>
            <a:r>
              <a:rPr lang="en-US" sz="6600" dirty="0">
                <a:gradFill>
                  <a:gsLst>
                    <a:gs pos="100000">
                      <a:schemeClr val="accent5"/>
                    </a:gs>
                    <a:gs pos="1000">
                      <a:schemeClr val="accent4"/>
                    </a:gs>
                  </a:gsLst>
                  <a:lin ang="18600000" scaled="0"/>
                </a:gradFill>
                <a:latin typeface="+mj-lt"/>
              </a:rPr>
              <a:t>01</a:t>
            </a:r>
            <a:endParaRPr lang="ru-RU" sz="6600" dirty="0">
              <a:gradFill>
                <a:gsLst>
                  <a:gs pos="100000">
                    <a:schemeClr val="accent5"/>
                  </a:gs>
                  <a:gs pos="1000">
                    <a:schemeClr val="accent4"/>
                  </a:gs>
                </a:gsLst>
                <a:lin ang="18600000" scaled="0"/>
              </a:gradFill>
              <a:latin typeface="+mj-lt"/>
            </a:endParaRPr>
          </a:p>
        </p:txBody>
      </p:sp>
      <p:sp>
        <p:nvSpPr>
          <p:cNvPr id="37" name="TextBox 36">
            <a:extLst>
              <a:ext uri="{FF2B5EF4-FFF2-40B4-BE49-F238E27FC236}">
                <a16:creationId xmlns:a16="http://schemas.microsoft.com/office/drawing/2014/main" xmlns="" id="{A55B9563-CEA4-43F7-BD65-D13E2500853B}"/>
              </a:ext>
            </a:extLst>
          </p:cNvPr>
          <p:cNvSpPr txBox="1"/>
          <p:nvPr userDrawn="1"/>
        </p:nvSpPr>
        <p:spPr>
          <a:xfrm>
            <a:off x="11567871" y="-2104724"/>
            <a:ext cx="1371600" cy="1107996"/>
          </a:xfrm>
          <a:prstGeom prst="rect">
            <a:avLst/>
          </a:prstGeom>
          <a:noFill/>
        </p:spPr>
        <p:txBody>
          <a:bodyPr wrap="square" rtlCol="0">
            <a:spAutoFit/>
          </a:bodyPr>
          <a:lstStyle/>
          <a:p>
            <a:pPr algn="ctr"/>
            <a:r>
              <a:rPr lang="en-US" sz="6600" dirty="0">
                <a:gradFill>
                  <a:gsLst>
                    <a:gs pos="100000">
                      <a:schemeClr val="accent6"/>
                    </a:gs>
                    <a:gs pos="1000">
                      <a:schemeClr val="accent5"/>
                    </a:gs>
                  </a:gsLst>
                  <a:lin ang="18600000" scaled="0"/>
                </a:gradFill>
                <a:latin typeface="+mj-lt"/>
              </a:rPr>
              <a:t>01</a:t>
            </a:r>
            <a:endParaRPr lang="ru-RU" sz="6600" dirty="0">
              <a:gradFill>
                <a:gsLst>
                  <a:gs pos="100000">
                    <a:schemeClr val="accent6"/>
                  </a:gs>
                  <a:gs pos="1000">
                    <a:schemeClr val="accent5"/>
                  </a:gs>
                </a:gsLst>
                <a:lin ang="18600000" scaled="0"/>
              </a:gradFill>
              <a:latin typeface="+mj-lt"/>
            </a:endParaRPr>
          </a:p>
        </p:txBody>
      </p:sp>
      <p:sp>
        <p:nvSpPr>
          <p:cNvPr id="38" name="TextBox 37">
            <a:extLst>
              <a:ext uri="{FF2B5EF4-FFF2-40B4-BE49-F238E27FC236}">
                <a16:creationId xmlns:a16="http://schemas.microsoft.com/office/drawing/2014/main" xmlns="" id="{6586ACA1-53ED-4E7E-9E2C-290B77C656CF}"/>
              </a:ext>
            </a:extLst>
          </p:cNvPr>
          <p:cNvSpPr txBox="1"/>
          <p:nvPr userDrawn="1"/>
        </p:nvSpPr>
        <p:spPr>
          <a:xfrm>
            <a:off x="13527300" y="-2104724"/>
            <a:ext cx="1371600" cy="1107996"/>
          </a:xfrm>
          <a:prstGeom prst="rect">
            <a:avLst/>
          </a:prstGeom>
          <a:noFill/>
        </p:spPr>
        <p:txBody>
          <a:bodyPr wrap="square" rtlCol="0">
            <a:spAutoFit/>
          </a:bodyPr>
          <a:lstStyle/>
          <a:p>
            <a:pPr algn="ctr"/>
            <a:r>
              <a:rPr lang="en-US" sz="6600" dirty="0">
                <a:gradFill>
                  <a:gsLst>
                    <a:gs pos="100000">
                      <a:schemeClr val="accent6">
                        <a:lumMod val="75000"/>
                      </a:schemeClr>
                    </a:gs>
                    <a:gs pos="1000">
                      <a:schemeClr val="accent6"/>
                    </a:gs>
                  </a:gsLst>
                  <a:lin ang="6600000" scaled="0"/>
                </a:gradFill>
                <a:latin typeface="+mj-lt"/>
              </a:rPr>
              <a:t>01</a:t>
            </a:r>
            <a:endParaRPr lang="ru-RU" sz="6600" dirty="0">
              <a:gradFill>
                <a:gsLst>
                  <a:gs pos="100000">
                    <a:schemeClr val="accent6">
                      <a:lumMod val="75000"/>
                    </a:schemeClr>
                  </a:gs>
                  <a:gs pos="1000">
                    <a:schemeClr val="accent6"/>
                  </a:gs>
                </a:gsLst>
                <a:lin ang="6600000" scaled="0"/>
              </a:gradFill>
              <a:latin typeface="+mj-lt"/>
            </a:endParaRPr>
          </a:p>
        </p:txBody>
      </p:sp>
      <p:sp>
        <p:nvSpPr>
          <p:cNvPr id="39" name="TextBox 38">
            <a:extLst>
              <a:ext uri="{FF2B5EF4-FFF2-40B4-BE49-F238E27FC236}">
                <a16:creationId xmlns:a16="http://schemas.microsoft.com/office/drawing/2014/main" xmlns="" id="{8D6AB1D7-94CA-412A-B522-8E2E7E3B9EC1}"/>
              </a:ext>
            </a:extLst>
          </p:cNvPr>
          <p:cNvSpPr txBox="1"/>
          <p:nvPr userDrawn="1"/>
        </p:nvSpPr>
        <p:spPr>
          <a:xfrm>
            <a:off x="3359603" y="-4909474"/>
            <a:ext cx="10138200" cy="2646878"/>
          </a:xfrm>
          <a:prstGeom prst="rect">
            <a:avLst/>
          </a:prstGeom>
          <a:noFill/>
        </p:spPr>
        <p:txBody>
          <a:bodyPr wrap="square" rtlCol="0">
            <a:spAutoFit/>
          </a:bodyPr>
          <a:lstStyle/>
          <a:p>
            <a:pPr algn="ctr"/>
            <a:r>
              <a:rPr lang="en-US" sz="16600" dirty="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rPr>
              <a:t>01</a:t>
            </a:r>
            <a:endParaRPr lang="ru-RU" sz="16600" dirty="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endParaRPr>
          </a:p>
        </p:txBody>
      </p:sp>
      <p:sp>
        <p:nvSpPr>
          <p:cNvPr id="40" name="Rectangle 39">
            <a:extLst>
              <a:ext uri="{FF2B5EF4-FFF2-40B4-BE49-F238E27FC236}">
                <a16:creationId xmlns:a16="http://schemas.microsoft.com/office/drawing/2014/main" xmlns="" id="{DEFFCADD-7631-481A-A390-3C84DA7456D6}"/>
              </a:ext>
            </a:extLst>
          </p:cNvPr>
          <p:cNvSpPr/>
          <p:nvPr userDrawn="1"/>
        </p:nvSpPr>
        <p:spPr>
          <a:xfrm>
            <a:off x="3359602" y="16158830"/>
            <a:ext cx="11539297" cy="895350"/>
          </a:xfrm>
          <a:prstGeom prst="rect">
            <a:avLst/>
          </a:prstGeom>
          <a:gradFill>
            <a:gsLst>
              <a:gs pos="98230">
                <a:schemeClr val="accent6"/>
              </a:gs>
              <a:gs pos="80000">
                <a:schemeClr val="accent5"/>
              </a:gs>
              <a:gs pos="60000">
                <a:schemeClr val="accent4"/>
              </a:gs>
              <a:gs pos="40000">
                <a:schemeClr val="accent3"/>
              </a:gs>
              <a:gs pos="20000">
                <a:schemeClr val="accent2"/>
              </a:gs>
              <a:gs pos="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B9775223-E227-4F7F-B6DD-0AF4B6399ABF}"/>
              </a:ext>
            </a:extLst>
          </p:cNvPr>
          <p:cNvSpPr/>
          <p:nvPr userDrawn="1"/>
        </p:nvSpPr>
        <p:spPr>
          <a:xfrm>
            <a:off x="-12650108" y="2734955"/>
            <a:ext cx="1771650" cy="895350"/>
          </a:xfrm>
          <a:prstGeom prst="rect">
            <a:avLst/>
          </a:prstGeom>
          <a:gradFill>
            <a:gsLst>
              <a:gs pos="100000">
                <a:schemeClr val="accent3"/>
              </a:gs>
              <a:gs pos="50000">
                <a:srgbClr val="E6568E">
                  <a:alpha val="50000"/>
                </a:srgbClr>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8E32E2BB-719A-42CE-A807-D3A5BB47F6AB}"/>
              </a:ext>
            </a:extLst>
          </p:cNvPr>
          <p:cNvSpPr/>
          <p:nvPr userDrawn="1"/>
        </p:nvSpPr>
        <p:spPr>
          <a:xfrm>
            <a:off x="-10690679" y="2734955"/>
            <a:ext cx="1771650" cy="895350"/>
          </a:xfrm>
          <a:prstGeom prst="rect">
            <a:avLst/>
          </a:prstGeom>
          <a:gradFill>
            <a:gsLst>
              <a:gs pos="100000">
                <a:schemeClr val="accent4"/>
              </a:gs>
              <a:gs pos="50000">
                <a:schemeClr val="accent3">
                  <a:alpha val="50000"/>
                </a:schemeClr>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C9386235-5DE3-4E5C-A184-010A304950C1}"/>
              </a:ext>
            </a:extLst>
          </p:cNvPr>
          <p:cNvSpPr/>
          <p:nvPr userDrawn="1"/>
        </p:nvSpPr>
        <p:spPr>
          <a:xfrm>
            <a:off x="-8731250" y="2734955"/>
            <a:ext cx="1771650" cy="895350"/>
          </a:xfrm>
          <a:prstGeom prst="rect">
            <a:avLst/>
          </a:prstGeom>
          <a:gradFill>
            <a:gsLst>
              <a:gs pos="100000">
                <a:schemeClr val="accent5"/>
              </a:gs>
              <a:gs pos="50000">
                <a:schemeClr val="accent4">
                  <a:alpha val="50000"/>
                </a:schemeClr>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xmlns="" id="{EF2DEDF5-7B1B-46F8-AC89-47FA867DA15B}"/>
              </a:ext>
            </a:extLst>
          </p:cNvPr>
          <p:cNvSpPr/>
          <p:nvPr userDrawn="1"/>
        </p:nvSpPr>
        <p:spPr>
          <a:xfrm>
            <a:off x="-6771821" y="2734955"/>
            <a:ext cx="1771650" cy="895350"/>
          </a:xfrm>
          <a:prstGeom prst="rect">
            <a:avLst/>
          </a:prstGeom>
          <a:gradFill>
            <a:gsLst>
              <a:gs pos="100000">
                <a:schemeClr val="accent6"/>
              </a:gs>
              <a:gs pos="50000">
                <a:schemeClr val="accent5">
                  <a:alpha val="50000"/>
                </a:schemeClr>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7542AEC1-31E1-4541-A061-ABC17EA8DE59}"/>
              </a:ext>
            </a:extLst>
          </p:cNvPr>
          <p:cNvSpPr/>
          <p:nvPr userDrawn="1"/>
        </p:nvSpPr>
        <p:spPr>
          <a:xfrm>
            <a:off x="-4812392" y="2734955"/>
            <a:ext cx="1771650" cy="895350"/>
          </a:xfrm>
          <a:prstGeom prst="rect">
            <a:avLst/>
          </a:prstGeom>
          <a:gradFill>
            <a:gsLst>
              <a:gs pos="100000">
                <a:schemeClr val="accent6"/>
              </a:gs>
              <a:gs pos="66000">
                <a:schemeClr val="accent6">
                  <a:alpha val="50000"/>
                </a:schemeClr>
              </a:gs>
              <a:gs pos="33000">
                <a:schemeClr val="accent5">
                  <a:alpha val="50000"/>
                </a:schemeClr>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xmlns="" id="{8984FF38-DEAF-4965-BFF5-63A95CC922F6}"/>
              </a:ext>
            </a:extLst>
          </p:cNvPr>
          <p:cNvSpPr/>
          <p:nvPr userDrawn="1"/>
        </p:nvSpPr>
        <p:spPr>
          <a:xfrm>
            <a:off x="-2852963" y="2734955"/>
            <a:ext cx="1771650" cy="895350"/>
          </a:xfrm>
          <a:prstGeom prst="rect">
            <a:avLst/>
          </a:prstGeom>
          <a:gradFill>
            <a:gsLst>
              <a:gs pos="100000">
                <a:schemeClr val="accent6">
                  <a:lumMod val="75000"/>
                </a:schemeClr>
              </a:gs>
              <a:gs pos="0">
                <a:schemeClr val="accent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xmlns="" id="{A04FBB06-6ACF-42B3-A601-DA9092589AC7}"/>
              </a:ext>
            </a:extLst>
          </p:cNvPr>
          <p:cNvSpPr/>
          <p:nvPr userDrawn="1"/>
        </p:nvSpPr>
        <p:spPr>
          <a:xfrm>
            <a:off x="-12650108" y="3976775"/>
            <a:ext cx="1771650" cy="895350"/>
          </a:xfrm>
          <a:prstGeom prst="rect">
            <a:avLst/>
          </a:prstGeom>
          <a:gradFill>
            <a:gsLst>
              <a:gs pos="100000">
                <a:schemeClr val="accent3"/>
              </a:gs>
              <a:gs pos="50000">
                <a:srgbClr val="E6568E">
                  <a:alpha val="50000"/>
                </a:srgbClr>
              </a:gs>
              <a:gs pos="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xmlns="" id="{3341E686-20A6-4E44-9E43-FCB7C9EBA87D}"/>
              </a:ext>
            </a:extLst>
          </p:cNvPr>
          <p:cNvSpPr/>
          <p:nvPr userDrawn="1"/>
        </p:nvSpPr>
        <p:spPr>
          <a:xfrm>
            <a:off x="-10690679" y="3976775"/>
            <a:ext cx="1771650" cy="895350"/>
          </a:xfrm>
          <a:prstGeom prst="rect">
            <a:avLst/>
          </a:prstGeom>
          <a:gradFill>
            <a:gsLst>
              <a:gs pos="100000">
                <a:schemeClr val="accent4"/>
              </a:gs>
              <a:gs pos="50000">
                <a:schemeClr val="accent3">
                  <a:alpha val="50000"/>
                </a:schemeClr>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0257B2E2-55EC-4FE1-ADA3-F8A45D4499DB}"/>
              </a:ext>
            </a:extLst>
          </p:cNvPr>
          <p:cNvSpPr/>
          <p:nvPr userDrawn="1"/>
        </p:nvSpPr>
        <p:spPr>
          <a:xfrm>
            <a:off x="-8731250" y="3976775"/>
            <a:ext cx="1771650" cy="895350"/>
          </a:xfrm>
          <a:prstGeom prst="rect">
            <a:avLst/>
          </a:prstGeom>
          <a:gradFill>
            <a:gsLst>
              <a:gs pos="100000">
                <a:schemeClr val="accent5"/>
              </a:gs>
              <a:gs pos="50000">
                <a:schemeClr val="accent4">
                  <a:alpha val="50000"/>
                </a:schemeClr>
              </a:gs>
              <a:gs pos="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072476B-E2B3-4113-A8EB-53297064E723}"/>
              </a:ext>
            </a:extLst>
          </p:cNvPr>
          <p:cNvSpPr/>
          <p:nvPr userDrawn="1"/>
        </p:nvSpPr>
        <p:spPr>
          <a:xfrm>
            <a:off x="-6771821" y="3976775"/>
            <a:ext cx="1771650" cy="895350"/>
          </a:xfrm>
          <a:prstGeom prst="rect">
            <a:avLst/>
          </a:prstGeom>
          <a:gradFill>
            <a:gsLst>
              <a:gs pos="100000">
                <a:schemeClr val="accent6"/>
              </a:gs>
              <a:gs pos="50000">
                <a:schemeClr val="accent5">
                  <a:alpha val="50000"/>
                </a:schemeClr>
              </a:gs>
              <a:gs pos="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xmlns="" id="{41C6BAAE-C408-4DC1-BBAC-F38F61BFF289}"/>
              </a:ext>
            </a:extLst>
          </p:cNvPr>
          <p:cNvSpPr/>
          <p:nvPr userDrawn="1"/>
        </p:nvSpPr>
        <p:spPr>
          <a:xfrm>
            <a:off x="-4812392" y="3976775"/>
            <a:ext cx="1771650" cy="895350"/>
          </a:xfrm>
          <a:prstGeom prst="rect">
            <a:avLst/>
          </a:prstGeom>
          <a:gradFill>
            <a:gsLst>
              <a:gs pos="100000">
                <a:schemeClr val="accent6"/>
              </a:gs>
              <a:gs pos="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xmlns="" id="{3FEA89E8-F519-45D4-BBF1-51FF3A0D3F34}"/>
              </a:ext>
            </a:extLst>
          </p:cNvPr>
          <p:cNvSpPr/>
          <p:nvPr userDrawn="1"/>
        </p:nvSpPr>
        <p:spPr>
          <a:xfrm>
            <a:off x="-2852963" y="3976775"/>
            <a:ext cx="1771650" cy="895350"/>
          </a:xfrm>
          <a:prstGeom prst="rect">
            <a:avLst/>
          </a:prstGeom>
          <a:gradFill>
            <a:gsLst>
              <a:gs pos="100000">
                <a:schemeClr val="accent6">
                  <a:lumMod val="75000"/>
                </a:schemeClr>
              </a:gs>
              <a:gs pos="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xmlns="" id="{D92D4D7C-8548-4285-B27F-05D5E3A94E8C}"/>
              </a:ext>
            </a:extLst>
          </p:cNvPr>
          <p:cNvSpPr/>
          <p:nvPr userDrawn="1"/>
        </p:nvSpPr>
        <p:spPr>
          <a:xfrm>
            <a:off x="-12650108" y="5187869"/>
            <a:ext cx="1771650" cy="895350"/>
          </a:xfrm>
          <a:prstGeom prst="rect">
            <a:avLst/>
          </a:prstGeom>
          <a:gradFill>
            <a:gsLst>
              <a:gs pos="100000">
                <a:schemeClr val="accent3"/>
              </a:gs>
              <a:gs pos="50000">
                <a:srgbClr val="E6568E">
                  <a:alpha val="50000"/>
                </a:srgbClr>
              </a:gs>
              <a:gs pos="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xmlns="" id="{940216C3-877A-4297-B95C-05B30F60A7EF}"/>
              </a:ext>
            </a:extLst>
          </p:cNvPr>
          <p:cNvSpPr/>
          <p:nvPr userDrawn="1"/>
        </p:nvSpPr>
        <p:spPr>
          <a:xfrm>
            <a:off x="-10690679" y="5187869"/>
            <a:ext cx="1771650" cy="895350"/>
          </a:xfrm>
          <a:prstGeom prst="rect">
            <a:avLst/>
          </a:prstGeom>
          <a:gradFill>
            <a:gsLst>
              <a:gs pos="100000">
                <a:schemeClr val="accent4"/>
              </a:gs>
              <a:gs pos="50000">
                <a:schemeClr val="accent3">
                  <a:alpha val="50000"/>
                </a:schemeClr>
              </a:gs>
              <a:gs pos="0">
                <a:schemeClr val="accent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xmlns="" id="{61484F0D-1D79-4A0F-A30A-FF4C3A42CD45}"/>
              </a:ext>
            </a:extLst>
          </p:cNvPr>
          <p:cNvSpPr/>
          <p:nvPr userDrawn="1"/>
        </p:nvSpPr>
        <p:spPr>
          <a:xfrm>
            <a:off x="-8731250" y="5187869"/>
            <a:ext cx="1771650" cy="895350"/>
          </a:xfrm>
          <a:prstGeom prst="rect">
            <a:avLst/>
          </a:prstGeom>
          <a:gradFill>
            <a:gsLst>
              <a:gs pos="100000">
                <a:schemeClr val="accent5"/>
              </a:gs>
              <a:gs pos="50000">
                <a:schemeClr val="accent4">
                  <a:alpha val="50000"/>
                </a:schemeClr>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0C5E2FBE-40C1-4AFB-B186-76B57432052F}"/>
              </a:ext>
            </a:extLst>
          </p:cNvPr>
          <p:cNvSpPr/>
          <p:nvPr userDrawn="1"/>
        </p:nvSpPr>
        <p:spPr>
          <a:xfrm>
            <a:off x="-6771821" y="5187869"/>
            <a:ext cx="1771650" cy="895350"/>
          </a:xfrm>
          <a:prstGeom prst="rect">
            <a:avLst/>
          </a:prstGeom>
          <a:gradFill>
            <a:gsLst>
              <a:gs pos="100000">
                <a:schemeClr val="accent6"/>
              </a:gs>
              <a:gs pos="50000">
                <a:schemeClr val="accent5">
                  <a:alpha val="50000"/>
                </a:schemeClr>
              </a:gs>
              <a:gs pos="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xmlns="" id="{D8F7C230-01B0-4354-9309-D7BBF4370994}"/>
              </a:ext>
            </a:extLst>
          </p:cNvPr>
          <p:cNvSpPr/>
          <p:nvPr userDrawn="1"/>
        </p:nvSpPr>
        <p:spPr>
          <a:xfrm>
            <a:off x="-4812392" y="5187869"/>
            <a:ext cx="1771650" cy="895350"/>
          </a:xfrm>
          <a:prstGeom prst="rect">
            <a:avLst/>
          </a:prstGeom>
          <a:gradFill>
            <a:gsLst>
              <a:gs pos="100000">
                <a:schemeClr val="accent6"/>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xmlns="" id="{7E3E96E1-0305-47DD-BA0A-E2E3D38A52A0}"/>
              </a:ext>
            </a:extLst>
          </p:cNvPr>
          <p:cNvSpPr/>
          <p:nvPr userDrawn="1"/>
        </p:nvSpPr>
        <p:spPr>
          <a:xfrm>
            <a:off x="-2852963" y="5187869"/>
            <a:ext cx="1771650" cy="895350"/>
          </a:xfrm>
          <a:prstGeom prst="rect">
            <a:avLst/>
          </a:prstGeom>
          <a:gradFill>
            <a:gsLst>
              <a:gs pos="100000">
                <a:schemeClr val="accent6">
                  <a:lumMod val="75000"/>
                </a:schemeClr>
              </a:gs>
              <a:gs pos="0">
                <a:schemeClr val="accent6"/>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xmlns="" id="{0101C09C-4334-4CC0-B89D-7D5D06DD9B9A}"/>
              </a:ext>
            </a:extLst>
          </p:cNvPr>
          <p:cNvSpPr/>
          <p:nvPr userDrawn="1"/>
        </p:nvSpPr>
        <p:spPr>
          <a:xfrm>
            <a:off x="-12650108" y="6398963"/>
            <a:ext cx="1771650" cy="895350"/>
          </a:xfrm>
          <a:prstGeom prst="rect">
            <a:avLst/>
          </a:prstGeom>
          <a:gradFill>
            <a:gsLst>
              <a:gs pos="100000">
                <a:schemeClr val="accent3"/>
              </a:gs>
              <a:gs pos="50000">
                <a:srgbClr val="E6568E">
                  <a:alpha val="50000"/>
                </a:srgbClr>
              </a:gs>
              <a:gs pos="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xmlns="" id="{E10C6167-35A0-4DEC-9A9B-2155762BB378}"/>
              </a:ext>
            </a:extLst>
          </p:cNvPr>
          <p:cNvSpPr/>
          <p:nvPr userDrawn="1"/>
        </p:nvSpPr>
        <p:spPr>
          <a:xfrm>
            <a:off x="-10690679" y="6398963"/>
            <a:ext cx="1771650" cy="895350"/>
          </a:xfrm>
          <a:prstGeom prst="rect">
            <a:avLst/>
          </a:prstGeom>
          <a:gradFill>
            <a:gsLst>
              <a:gs pos="100000">
                <a:schemeClr val="accent4"/>
              </a:gs>
              <a:gs pos="50000">
                <a:schemeClr val="accent3">
                  <a:alpha val="50000"/>
                </a:schemeClr>
              </a:gs>
              <a:gs pos="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xmlns="" id="{32C53E81-26AD-478B-BD2D-AB1B44848837}"/>
              </a:ext>
            </a:extLst>
          </p:cNvPr>
          <p:cNvSpPr/>
          <p:nvPr userDrawn="1"/>
        </p:nvSpPr>
        <p:spPr>
          <a:xfrm>
            <a:off x="-8731250" y="6398963"/>
            <a:ext cx="1771650" cy="895350"/>
          </a:xfrm>
          <a:prstGeom prst="rect">
            <a:avLst/>
          </a:prstGeom>
          <a:gradFill>
            <a:gsLst>
              <a:gs pos="100000">
                <a:schemeClr val="accent5"/>
              </a:gs>
              <a:gs pos="50000">
                <a:schemeClr val="accent4">
                  <a:alpha val="50000"/>
                </a:schemeClr>
              </a:gs>
              <a:gs pos="0">
                <a:schemeClr val="accent3"/>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xmlns="" id="{9E8D4755-AE01-46F8-AADB-833BF3A30CF0}"/>
              </a:ext>
            </a:extLst>
          </p:cNvPr>
          <p:cNvSpPr/>
          <p:nvPr userDrawn="1"/>
        </p:nvSpPr>
        <p:spPr>
          <a:xfrm>
            <a:off x="-6771821" y="6398963"/>
            <a:ext cx="1771650" cy="895350"/>
          </a:xfrm>
          <a:prstGeom prst="rect">
            <a:avLst/>
          </a:prstGeom>
          <a:gradFill>
            <a:gsLst>
              <a:gs pos="100000">
                <a:schemeClr val="accent6"/>
              </a:gs>
              <a:gs pos="50000">
                <a:schemeClr val="accent5">
                  <a:alpha val="50000"/>
                </a:schemeClr>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xmlns="" id="{D9DD7F20-697D-41C5-A684-04665C65CF0C}"/>
              </a:ext>
            </a:extLst>
          </p:cNvPr>
          <p:cNvSpPr/>
          <p:nvPr userDrawn="1"/>
        </p:nvSpPr>
        <p:spPr>
          <a:xfrm>
            <a:off x="-4820101" y="6398963"/>
            <a:ext cx="1771650" cy="89535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xmlns="" id="{3FD26935-7A59-4415-86EF-4D2F4D3E4436}"/>
              </a:ext>
            </a:extLst>
          </p:cNvPr>
          <p:cNvSpPr/>
          <p:nvPr userDrawn="1"/>
        </p:nvSpPr>
        <p:spPr>
          <a:xfrm>
            <a:off x="-2852963" y="6398963"/>
            <a:ext cx="1771650" cy="895350"/>
          </a:xfrm>
          <a:prstGeom prst="rect">
            <a:avLst/>
          </a:prstGeom>
          <a:gradFill>
            <a:gsLst>
              <a:gs pos="100000">
                <a:schemeClr val="accent6">
                  <a:lumMod val="75000"/>
                </a:schemeClr>
              </a:gs>
              <a:gs pos="0">
                <a:schemeClr val="accent6"/>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xmlns="" id="{03FD1753-DFCA-4824-8B4D-19641F187792}"/>
              </a:ext>
            </a:extLst>
          </p:cNvPr>
          <p:cNvSpPr txBox="1"/>
          <p:nvPr userDrawn="1"/>
        </p:nvSpPr>
        <p:spPr>
          <a:xfrm>
            <a:off x="4074900" y="2542788"/>
            <a:ext cx="10138200" cy="5201424"/>
          </a:xfrm>
          <a:prstGeom prst="rect">
            <a:avLst/>
          </a:prstGeom>
          <a:noFill/>
        </p:spPr>
        <p:txBody>
          <a:bodyPr wrap="square" rtlCol="0">
            <a:spAutoFit/>
          </a:bodyPr>
          <a:lstStyle/>
          <a:p>
            <a:pPr algn="ctr"/>
            <a:r>
              <a:rPr lang="en-US" sz="16600" dirty="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rPr>
              <a:t>COLOR SHEET</a:t>
            </a:r>
            <a:endParaRPr lang="ru-RU" sz="16600" dirty="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endParaRPr>
          </a:p>
        </p:txBody>
      </p:sp>
      <p:sp>
        <p:nvSpPr>
          <p:cNvPr id="68" name="Rectangle 67">
            <a:extLst>
              <a:ext uri="{FF2B5EF4-FFF2-40B4-BE49-F238E27FC236}">
                <a16:creationId xmlns:a16="http://schemas.microsoft.com/office/drawing/2014/main" xmlns="" id="{CF06F30A-15E0-4D2D-9C6B-343CA9BDA119}"/>
              </a:ext>
            </a:extLst>
          </p:cNvPr>
          <p:cNvSpPr/>
          <p:nvPr userDrawn="1"/>
        </p:nvSpPr>
        <p:spPr>
          <a:xfrm>
            <a:off x="3359602" y="17424698"/>
            <a:ext cx="11539297" cy="895350"/>
          </a:xfrm>
          <a:prstGeom prst="rect">
            <a:avLst/>
          </a:prstGeom>
          <a:gradFill>
            <a:gsLst>
              <a:gs pos="0">
                <a:schemeClr val="accent5"/>
              </a:gs>
              <a:gs pos="33000">
                <a:schemeClr val="accent4"/>
              </a:gs>
              <a:gs pos="66000">
                <a:schemeClr val="accent3"/>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xmlns="" id="{723DA8D5-75F0-48DF-A6BD-1D9EEB0E0822}"/>
              </a:ext>
            </a:extLst>
          </p:cNvPr>
          <p:cNvSpPr/>
          <p:nvPr userDrawn="1"/>
        </p:nvSpPr>
        <p:spPr>
          <a:xfrm>
            <a:off x="19369313" y="2734955"/>
            <a:ext cx="1771650" cy="895350"/>
          </a:xfrm>
          <a:prstGeom prst="rect">
            <a:avLst/>
          </a:prstGeom>
          <a:gradFill>
            <a:gsLst>
              <a:gs pos="100000">
                <a:schemeClr val="accent3"/>
              </a:gs>
              <a:gs pos="50000">
                <a:srgbClr val="E6568E">
                  <a:alpha val="50000"/>
                </a:srgbClr>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xmlns="" id="{66909CA9-D209-4159-A7E5-310FCFD4435B}"/>
              </a:ext>
            </a:extLst>
          </p:cNvPr>
          <p:cNvSpPr/>
          <p:nvPr userDrawn="1"/>
        </p:nvSpPr>
        <p:spPr>
          <a:xfrm>
            <a:off x="21328742" y="2734955"/>
            <a:ext cx="1771650" cy="895350"/>
          </a:xfrm>
          <a:prstGeom prst="rect">
            <a:avLst/>
          </a:prstGeom>
          <a:gradFill>
            <a:gsLst>
              <a:gs pos="100000">
                <a:schemeClr val="accent4"/>
              </a:gs>
              <a:gs pos="50000">
                <a:schemeClr val="accent3">
                  <a:alpha val="50000"/>
                </a:schemeClr>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xmlns="" id="{7985243F-FB47-4269-A9ED-F3B32B7FCB8C}"/>
              </a:ext>
            </a:extLst>
          </p:cNvPr>
          <p:cNvSpPr/>
          <p:nvPr userDrawn="1"/>
        </p:nvSpPr>
        <p:spPr>
          <a:xfrm>
            <a:off x="23288171" y="2734955"/>
            <a:ext cx="1771650" cy="895350"/>
          </a:xfrm>
          <a:prstGeom prst="rect">
            <a:avLst/>
          </a:prstGeom>
          <a:gradFill>
            <a:gsLst>
              <a:gs pos="100000">
                <a:schemeClr val="accent5"/>
              </a:gs>
              <a:gs pos="50000">
                <a:schemeClr val="accent4">
                  <a:alpha val="50000"/>
                </a:schemeClr>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xmlns="" id="{66BB7FE9-32D5-469B-932A-C993D32C66CC}"/>
              </a:ext>
            </a:extLst>
          </p:cNvPr>
          <p:cNvSpPr/>
          <p:nvPr userDrawn="1"/>
        </p:nvSpPr>
        <p:spPr>
          <a:xfrm>
            <a:off x="25247600" y="2734955"/>
            <a:ext cx="1771650" cy="895350"/>
          </a:xfrm>
          <a:prstGeom prst="rect">
            <a:avLst/>
          </a:prstGeom>
          <a:gradFill>
            <a:gsLst>
              <a:gs pos="100000">
                <a:schemeClr val="accent6"/>
              </a:gs>
              <a:gs pos="50000">
                <a:schemeClr val="accent5">
                  <a:alpha val="50000"/>
                </a:schemeClr>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D058CFEB-D802-4A8D-9337-BB6F3BB34FEC}"/>
              </a:ext>
            </a:extLst>
          </p:cNvPr>
          <p:cNvSpPr/>
          <p:nvPr userDrawn="1"/>
        </p:nvSpPr>
        <p:spPr>
          <a:xfrm>
            <a:off x="27207029" y="2734955"/>
            <a:ext cx="1771650" cy="895350"/>
          </a:xfrm>
          <a:prstGeom prst="rect">
            <a:avLst/>
          </a:prstGeom>
          <a:gradFill>
            <a:gsLst>
              <a:gs pos="100000">
                <a:schemeClr val="accent6"/>
              </a:gs>
              <a:gs pos="66000">
                <a:schemeClr val="accent6">
                  <a:alpha val="50000"/>
                </a:schemeClr>
              </a:gs>
              <a:gs pos="33000">
                <a:schemeClr val="accent5">
                  <a:alpha val="50000"/>
                </a:schemeClr>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xmlns="" id="{93774205-3920-478A-A839-74D594EDCACE}"/>
              </a:ext>
            </a:extLst>
          </p:cNvPr>
          <p:cNvSpPr/>
          <p:nvPr userDrawn="1"/>
        </p:nvSpPr>
        <p:spPr>
          <a:xfrm>
            <a:off x="29166458" y="2734955"/>
            <a:ext cx="1771650" cy="895350"/>
          </a:xfrm>
          <a:prstGeom prst="rect">
            <a:avLst/>
          </a:prstGeom>
          <a:gradFill>
            <a:gsLst>
              <a:gs pos="100000">
                <a:schemeClr val="accent6">
                  <a:lumMod val="75000"/>
                </a:schemeClr>
              </a:gs>
              <a:gs pos="0">
                <a:schemeClr val="accent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xmlns="" id="{526DFFC0-F563-4181-8C07-01721106AFAE}"/>
              </a:ext>
            </a:extLst>
          </p:cNvPr>
          <p:cNvSpPr/>
          <p:nvPr userDrawn="1"/>
        </p:nvSpPr>
        <p:spPr>
          <a:xfrm>
            <a:off x="19369313" y="3976775"/>
            <a:ext cx="1771650" cy="895350"/>
          </a:xfrm>
          <a:prstGeom prst="rect">
            <a:avLst/>
          </a:prstGeom>
          <a:gradFill>
            <a:gsLst>
              <a:gs pos="100000">
                <a:schemeClr val="accent3"/>
              </a:gs>
              <a:gs pos="50000">
                <a:srgbClr val="E6568E">
                  <a:alpha val="50000"/>
                </a:srgbClr>
              </a:gs>
              <a:gs pos="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AA577136-6AB9-4E86-A4D2-D8B4C2B2EA0D}"/>
              </a:ext>
            </a:extLst>
          </p:cNvPr>
          <p:cNvSpPr/>
          <p:nvPr userDrawn="1"/>
        </p:nvSpPr>
        <p:spPr>
          <a:xfrm>
            <a:off x="21328742" y="3976775"/>
            <a:ext cx="1771650" cy="895350"/>
          </a:xfrm>
          <a:prstGeom prst="rect">
            <a:avLst/>
          </a:prstGeom>
          <a:gradFill>
            <a:gsLst>
              <a:gs pos="100000">
                <a:schemeClr val="accent4"/>
              </a:gs>
              <a:gs pos="50000">
                <a:schemeClr val="accent3">
                  <a:alpha val="50000"/>
                </a:schemeClr>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2CB500D4-E411-40A1-AD2F-4DAE4151AC56}"/>
              </a:ext>
            </a:extLst>
          </p:cNvPr>
          <p:cNvSpPr/>
          <p:nvPr userDrawn="1"/>
        </p:nvSpPr>
        <p:spPr>
          <a:xfrm>
            <a:off x="23288171" y="3976775"/>
            <a:ext cx="1771650" cy="895350"/>
          </a:xfrm>
          <a:prstGeom prst="rect">
            <a:avLst/>
          </a:prstGeom>
          <a:gradFill>
            <a:gsLst>
              <a:gs pos="100000">
                <a:schemeClr val="accent5"/>
              </a:gs>
              <a:gs pos="50000">
                <a:schemeClr val="accent4">
                  <a:alpha val="50000"/>
                </a:schemeClr>
              </a:gs>
              <a:gs pos="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E856A43F-8D50-4A13-87DA-64335E0F3B01}"/>
              </a:ext>
            </a:extLst>
          </p:cNvPr>
          <p:cNvSpPr/>
          <p:nvPr userDrawn="1"/>
        </p:nvSpPr>
        <p:spPr>
          <a:xfrm>
            <a:off x="25247600" y="3976775"/>
            <a:ext cx="1771650" cy="895350"/>
          </a:xfrm>
          <a:prstGeom prst="rect">
            <a:avLst/>
          </a:prstGeom>
          <a:gradFill>
            <a:gsLst>
              <a:gs pos="100000">
                <a:schemeClr val="accent6"/>
              </a:gs>
              <a:gs pos="50000">
                <a:schemeClr val="accent5">
                  <a:alpha val="50000"/>
                </a:schemeClr>
              </a:gs>
              <a:gs pos="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7A22D757-33D8-42B8-AED0-6EDE96421782}"/>
              </a:ext>
            </a:extLst>
          </p:cNvPr>
          <p:cNvSpPr/>
          <p:nvPr userDrawn="1"/>
        </p:nvSpPr>
        <p:spPr>
          <a:xfrm>
            <a:off x="27207029" y="3976775"/>
            <a:ext cx="1771650" cy="895350"/>
          </a:xfrm>
          <a:prstGeom prst="rect">
            <a:avLst/>
          </a:prstGeom>
          <a:gradFill>
            <a:gsLst>
              <a:gs pos="100000">
                <a:schemeClr val="accent6"/>
              </a:gs>
              <a:gs pos="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xmlns="" id="{85E1AC82-66B9-48C7-913D-629802895916}"/>
              </a:ext>
            </a:extLst>
          </p:cNvPr>
          <p:cNvSpPr/>
          <p:nvPr userDrawn="1"/>
        </p:nvSpPr>
        <p:spPr>
          <a:xfrm>
            <a:off x="29166458" y="3976775"/>
            <a:ext cx="1771650" cy="895350"/>
          </a:xfrm>
          <a:prstGeom prst="rect">
            <a:avLst/>
          </a:prstGeom>
          <a:gradFill>
            <a:gsLst>
              <a:gs pos="100000">
                <a:schemeClr val="accent6">
                  <a:lumMod val="75000"/>
                </a:schemeClr>
              </a:gs>
              <a:gs pos="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3D219B66-3190-49FD-BA76-7D7F39D85803}"/>
              </a:ext>
            </a:extLst>
          </p:cNvPr>
          <p:cNvSpPr/>
          <p:nvPr userDrawn="1"/>
        </p:nvSpPr>
        <p:spPr>
          <a:xfrm>
            <a:off x="19369313" y="5187869"/>
            <a:ext cx="1771650" cy="895350"/>
          </a:xfrm>
          <a:prstGeom prst="rect">
            <a:avLst/>
          </a:prstGeom>
          <a:gradFill>
            <a:gsLst>
              <a:gs pos="100000">
                <a:schemeClr val="accent3"/>
              </a:gs>
              <a:gs pos="50000">
                <a:srgbClr val="E6568E">
                  <a:alpha val="50000"/>
                </a:srgbClr>
              </a:gs>
              <a:gs pos="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xmlns="" id="{A93A28A0-83C8-4F49-9C64-5EFE5E053CD7}"/>
              </a:ext>
            </a:extLst>
          </p:cNvPr>
          <p:cNvSpPr/>
          <p:nvPr userDrawn="1"/>
        </p:nvSpPr>
        <p:spPr>
          <a:xfrm>
            <a:off x="21328742" y="5187869"/>
            <a:ext cx="1771650" cy="895350"/>
          </a:xfrm>
          <a:prstGeom prst="rect">
            <a:avLst/>
          </a:prstGeom>
          <a:gradFill>
            <a:gsLst>
              <a:gs pos="100000">
                <a:schemeClr val="accent4"/>
              </a:gs>
              <a:gs pos="50000">
                <a:schemeClr val="accent3">
                  <a:alpha val="50000"/>
                </a:schemeClr>
              </a:gs>
              <a:gs pos="0">
                <a:schemeClr val="accent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xmlns="" id="{3EE218E6-34CB-4004-B1E8-91E94D288CBF}"/>
              </a:ext>
            </a:extLst>
          </p:cNvPr>
          <p:cNvSpPr/>
          <p:nvPr userDrawn="1"/>
        </p:nvSpPr>
        <p:spPr>
          <a:xfrm>
            <a:off x="23288171" y="5187869"/>
            <a:ext cx="1771650" cy="895350"/>
          </a:xfrm>
          <a:prstGeom prst="rect">
            <a:avLst/>
          </a:prstGeom>
          <a:gradFill>
            <a:gsLst>
              <a:gs pos="100000">
                <a:schemeClr val="accent5"/>
              </a:gs>
              <a:gs pos="50000">
                <a:schemeClr val="accent4">
                  <a:alpha val="50000"/>
                </a:schemeClr>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xmlns="" id="{D36FDB4B-0938-4DA4-8897-EE4470147B14}"/>
              </a:ext>
            </a:extLst>
          </p:cNvPr>
          <p:cNvSpPr/>
          <p:nvPr userDrawn="1"/>
        </p:nvSpPr>
        <p:spPr>
          <a:xfrm>
            <a:off x="25247600" y="5187869"/>
            <a:ext cx="1771650" cy="895350"/>
          </a:xfrm>
          <a:prstGeom prst="rect">
            <a:avLst/>
          </a:prstGeom>
          <a:gradFill>
            <a:gsLst>
              <a:gs pos="100000">
                <a:schemeClr val="accent6"/>
              </a:gs>
              <a:gs pos="50000">
                <a:schemeClr val="accent5">
                  <a:alpha val="50000"/>
                </a:schemeClr>
              </a:gs>
              <a:gs pos="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xmlns="" id="{40794D18-B750-4932-A08F-BB9A81E68964}"/>
              </a:ext>
            </a:extLst>
          </p:cNvPr>
          <p:cNvSpPr/>
          <p:nvPr userDrawn="1"/>
        </p:nvSpPr>
        <p:spPr>
          <a:xfrm>
            <a:off x="27207029" y="5187869"/>
            <a:ext cx="1771650" cy="895350"/>
          </a:xfrm>
          <a:prstGeom prst="rect">
            <a:avLst/>
          </a:prstGeom>
          <a:gradFill>
            <a:gsLst>
              <a:gs pos="100000">
                <a:schemeClr val="accent6"/>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xmlns="" id="{1C0664A5-9B41-42FD-9F61-83E778CF0B29}"/>
              </a:ext>
            </a:extLst>
          </p:cNvPr>
          <p:cNvSpPr/>
          <p:nvPr userDrawn="1"/>
        </p:nvSpPr>
        <p:spPr>
          <a:xfrm>
            <a:off x="29166458" y="5187869"/>
            <a:ext cx="1771650" cy="895350"/>
          </a:xfrm>
          <a:prstGeom prst="rect">
            <a:avLst/>
          </a:prstGeom>
          <a:gradFill>
            <a:gsLst>
              <a:gs pos="100000">
                <a:schemeClr val="accent6">
                  <a:lumMod val="75000"/>
                </a:schemeClr>
              </a:gs>
              <a:gs pos="0">
                <a:schemeClr val="accent6"/>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xmlns="" id="{DF3B59F7-D274-4052-9639-CC7DCC1A66A8}"/>
              </a:ext>
            </a:extLst>
          </p:cNvPr>
          <p:cNvSpPr/>
          <p:nvPr userDrawn="1"/>
        </p:nvSpPr>
        <p:spPr>
          <a:xfrm>
            <a:off x="19369313" y="6398963"/>
            <a:ext cx="1771650" cy="895350"/>
          </a:xfrm>
          <a:prstGeom prst="rect">
            <a:avLst/>
          </a:prstGeom>
          <a:gradFill>
            <a:gsLst>
              <a:gs pos="100000">
                <a:schemeClr val="accent3"/>
              </a:gs>
              <a:gs pos="50000">
                <a:srgbClr val="E6568E">
                  <a:alpha val="50000"/>
                </a:srgbClr>
              </a:gs>
              <a:gs pos="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xmlns="" id="{720B0DF4-FAEF-4ECA-BCA6-0328C809DA6D}"/>
              </a:ext>
            </a:extLst>
          </p:cNvPr>
          <p:cNvSpPr/>
          <p:nvPr userDrawn="1"/>
        </p:nvSpPr>
        <p:spPr>
          <a:xfrm>
            <a:off x="21328742" y="6398963"/>
            <a:ext cx="1771650" cy="895350"/>
          </a:xfrm>
          <a:prstGeom prst="rect">
            <a:avLst/>
          </a:prstGeom>
          <a:gradFill>
            <a:gsLst>
              <a:gs pos="100000">
                <a:schemeClr val="accent4"/>
              </a:gs>
              <a:gs pos="50000">
                <a:schemeClr val="accent3">
                  <a:alpha val="50000"/>
                </a:schemeClr>
              </a:gs>
              <a:gs pos="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xmlns="" id="{BB37811D-EB6C-492D-A9F5-827F54AF4462}"/>
              </a:ext>
            </a:extLst>
          </p:cNvPr>
          <p:cNvSpPr/>
          <p:nvPr userDrawn="1"/>
        </p:nvSpPr>
        <p:spPr>
          <a:xfrm>
            <a:off x="23288171" y="6398963"/>
            <a:ext cx="1771650" cy="895350"/>
          </a:xfrm>
          <a:prstGeom prst="rect">
            <a:avLst/>
          </a:prstGeom>
          <a:gradFill>
            <a:gsLst>
              <a:gs pos="100000">
                <a:schemeClr val="accent5"/>
              </a:gs>
              <a:gs pos="50000">
                <a:schemeClr val="accent4">
                  <a:alpha val="50000"/>
                </a:schemeClr>
              </a:gs>
              <a:gs pos="0">
                <a:schemeClr val="accent3"/>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xmlns="" id="{4B1C1A88-A855-46EF-9F27-64F7D9F0BA38}"/>
              </a:ext>
            </a:extLst>
          </p:cNvPr>
          <p:cNvSpPr/>
          <p:nvPr userDrawn="1"/>
        </p:nvSpPr>
        <p:spPr>
          <a:xfrm>
            <a:off x="25247600" y="6398963"/>
            <a:ext cx="1771650" cy="895350"/>
          </a:xfrm>
          <a:prstGeom prst="rect">
            <a:avLst/>
          </a:prstGeom>
          <a:gradFill>
            <a:gsLst>
              <a:gs pos="100000">
                <a:schemeClr val="accent6"/>
              </a:gs>
              <a:gs pos="50000">
                <a:schemeClr val="accent5">
                  <a:alpha val="50000"/>
                </a:schemeClr>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xmlns="" id="{9BD3782A-822A-4B25-B42A-506EE2D52AB9}"/>
              </a:ext>
            </a:extLst>
          </p:cNvPr>
          <p:cNvSpPr/>
          <p:nvPr userDrawn="1"/>
        </p:nvSpPr>
        <p:spPr>
          <a:xfrm>
            <a:off x="27199320" y="6398963"/>
            <a:ext cx="1771650" cy="89535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xmlns="" id="{C3B2F6AC-3BEA-44EF-A964-89836A9FA730}"/>
              </a:ext>
            </a:extLst>
          </p:cNvPr>
          <p:cNvSpPr/>
          <p:nvPr userDrawn="1"/>
        </p:nvSpPr>
        <p:spPr>
          <a:xfrm>
            <a:off x="29166458" y="6398963"/>
            <a:ext cx="1771650" cy="895350"/>
          </a:xfrm>
          <a:prstGeom prst="rect">
            <a:avLst/>
          </a:prstGeom>
          <a:gradFill>
            <a:gsLst>
              <a:gs pos="100000">
                <a:schemeClr val="accent6">
                  <a:lumMod val="75000"/>
                </a:schemeClr>
              </a:gs>
              <a:gs pos="0">
                <a:schemeClr val="accent6"/>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4195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_01 -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459B98A-3E9B-4864-B1E6-6A9B088782A0}"/>
              </a:ext>
            </a:extLst>
          </p:cNvPr>
          <p:cNvSpPr>
            <a:spLocks noGrp="1"/>
          </p:cNvSpPr>
          <p:nvPr>
            <p:ph type="pic" sz="quarter" idx="11"/>
          </p:nvPr>
        </p:nvSpPr>
        <p:spPr>
          <a:xfrm>
            <a:off x="8949733" y="1333498"/>
            <a:ext cx="7620002" cy="7620002"/>
          </a:xfrm>
          <a:prstGeom prst="ellipse">
            <a:avLst/>
          </a:prstGeom>
          <a:ln w="38100">
            <a:noFill/>
          </a:ln>
          <a:effectLst/>
        </p:spPr>
        <p:txBody>
          <a:bodyPr/>
          <a:lstStyle/>
          <a:p>
            <a:endParaRPr lang="uk-UA"/>
          </a:p>
        </p:txBody>
      </p:sp>
    </p:spTree>
    <p:extLst>
      <p:ext uri="{BB962C8B-B14F-4D97-AF65-F5344CB8AC3E}">
        <p14:creationId xmlns:p14="http://schemas.microsoft.com/office/powerpoint/2010/main" val="40466914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6_01 -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459B98A-3E9B-4864-B1E6-6A9B088782A0}"/>
              </a:ext>
            </a:extLst>
          </p:cNvPr>
          <p:cNvSpPr>
            <a:spLocks noGrp="1"/>
          </p:cNvSpPr>
          <p:nvPr>
            <p:ph type="pic" sz="quarter" idx="11"/>
          </p:nvPr>
        </p:nvSpPr>
        <p:spPr>
          <a:xfrm>
            <a:off x="1730226" y="1333498"/>
            <a:ext cx="7620002" cy="7620002"/>
          </a:xfrm>
          <a:prstGeom prst="ellipse">
            <a:avLst/>
          </a:prstGeom>
          <a:ln w="38100">
            <a:noFill/>
          </a:ln>
          <a:effectLst/>
        </p:spPr>
        <p:txBody>
          <a:bodyPr/>
          <a:lstStyle/>
          <a:p>
            <a:endParaRPr lang="uk-UA"/>
          </a:p>
        </p:txBody>
      </p:sp>
    </p:spTree>
    <p:extLst>
      <p:ext uri="{BB962C8B-B14F-4D97-AF65-F5344CB8AC3E}">
        <p14:creationId xmlns:p14="http://schemas.microsoft.com/office/powerpoint/2010/main" val="19642665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42_BLANK">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7848600" cy="10287000"/>
          </a:xfrm>
          <a:prstGeom prst="rect">
            <a:avLst/>
          </a:prstGeom>
        </p:spPr>
        <p:txBody>
          <a:bodyPr/>
          <a:lstStyle/>
          <a:p>
            <a:endParaRPr lang="uk-UA"/>
          </a:p>
        </p:txBody>
      </p:sp>
    </p:spTree>
    <p:extLst>
      <p:ext uri="{BB962C8B-B14F-4D97-AF65-F5344CB8AC3E}">
        <p14:creationId xmlns:p14="http://schemas.microsoft.com/office/powerpoint/2010/main" val="62434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RAME -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A7720E9-325E-4241-AB19-EAE06EC4DFA5}"/>
              </a:ext>
            </a:extLst>
          </p:cNvPr>
          <p:cNvSpPr/>
          <p:nvPr userDrawn="1"/>
        </p:nvSpPr>
        <p:spPr>
          <a:xfrm flipH="1" flipV="1">
            <a:off x="-6483" y="-23886"/>
            <a:ext cx="18288000" cy="10287000"/>
          </a:xfrm>
          <a:prstGeom prst="rect">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sp>
        <p:nvSpPr>
          <p:cNvPr id="2" name="Freeform: Shape 1">
            <a:extLst>
              <a:ext uri="{FF2B5EF4-FFF2-40B4-BE49-F238E27FC236}">
                <a16:creationId xmlns:a16="http://schemas.microsoft.com/office/drawing/2014/main" xmlns="" id="{32E0CF27-9DD2-48FA-AA9C-01EF13339897}"/>
              </a:ext>
            </a:extLst>
          </p:cNvPr>
          <p:cNvSpPr/>
          <p:nvPr userDrawn="1"/>
        </p:nvSpPr>
        <p:spPr>
          <a:xfrm rot="10800000" flipH="1" flipV="1">
            <a:off x="-2035968" y="6534955"/>
            <a:ext cx="10487685" cy="7038828"/>
          </a:xfrm>
          <a:custGeom>
            <a:avLst/>
            <a:gdLst>
              <a:gd name="connsiteX0" fmla="*/ 509635 w 10487685"/>
              <a:gd name="connsiteY0" fmla="*/ 6046754 h 7038828"/>
              <a:gd name="connsiteX1" fmla="*/ 187114 w 10487685"/>
              <a:gd name="connsiteY1" fmla="*/ 2752078 h 7038828"/>
              <a:gd name="connsiteX2" fmla="*/ 2360409 w 10487685"/>
              <a:gd name="connsiteY2" fmla="*/ 57788 h 7038828"/>
              <a:gd name="connsiteX3" fmla="*/ 5972644 w 10487685"/>
              <a:gd name="connsiteY3" fmla="*/ 2816582 h 7038828"/>
              <a:gd name="connsiteX4" fmla="*/ 10423433 w 10487685"/>
              <a:gd name="connsiteY4" fmla="*/ 5262780 h 7038828"/>
              <a:gd name="connsiteX5" fmla="*/ 2653159 w 10487685"/>
              <a:gd name="connsiteY5" fmla="*/ 6205534 h 7038828"/>
              <a:gd name="connsiteX6" fmla="*/ 509635 w 10487685"/>
              <a:gd name="connsiteY6" fmla="*/ 6046754 h 703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7685" h="7038828">
                <a:moveTo>
                  <a:pt x="509635" y="6046754"/>
                </a:moveTo>
                <a:cubicBezTo>
                  <a:pt x="-41131" y="5039497"/>
                  <a:pt x="-140369" y="3853611"/>
                  <a:pt x="187114" y="2752078"/>
                </a:cubicBezTo>
                <a:cubicBezTo>
                  <a:pt x="569178" y="1481842"/>
                  <a:pt x="1313457" y="-349084"/>
                  <a:pt x="2360409" y="57788"/>
                </a:cubicBezTo>
                <a:cubicBezTo>
                  <a:pt x="3933319" y="668097"/>
                  <a:pt x="2603540" y="3794069"/>
                  <a:pt x="5972644" y="2816582"/>
                </a:cubicBezTo>
                <a:cubicBezTo>
                  <a:pt x="9341747" y="1839096"/>
                  <a:pt x="10825343" y="3794069"/>
                  <a:pt x="10423433" y="5262780"/>
                </a:cubicBezTo>
                <a:cubicBezTo>
                  <a:pt x="10021522" y="6731490"/>
                  <a:pt x="4067289" y="3744451"/>
                  <a:pt x="2653159" y="6205534"/>
                </a:cubicBezTo>
                <a:cubicBezTo>
                  <a:pt x="1849338" y="7609740"/>
                  <a:pt x="1040554" y="7019279"/>
                  <a:pt x="509635" y="6046754"/>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Freeform: Shape 2">
            <a:extLst>
              <a:ext uri="{FF2B5EF4-FFF2-40B4-BE49-F238E27FC236}">
                <a16:creationId xmlns:a16="http://schemas.microsoft.com/office/drawing/2014/main" xmlns="" id="{0171E1B6-B88A-43DC-AA52-299F00D666B1}"/>
              </a:ext>
            </a:extLst>
          </p:cNvPr>
          <p:cNvSpPr/>
          <p:nvPr userDrawn="1"/>
        </p:nvSpPr>
        <p:spPr>
          <a:xfrm rot="10800000" flipH="1" flipV="1">
            <a:off x="-3677048" y="-3240508"/>
            <a:ext cx="8321332" cy="6944781"/>
          </a:xfrm>
          <a:custGeom>
            <a:avLst/>
            <a:gdLst>
              <a:gd name="connsiteX0" fmla="*/ 5822222 w 8321332"/>
              <a:gd name="connsiteY0" fmla="*/ 136314 h 6944781"/>
              <a:gd name="connsiteX1" fmla="*/ 7772234 w 8321332"/>
              <a:gd name="connsiteY1" fmla="*/ 1932508 h 6944781"/>
              <a:gd name="connsiteX2" fmla="*/ 7846662 w 8321332"/>
              <a:gd name="connsiteY2" fmla="*/ 4750845 h 6944781"/>
              <a:gd name="connsiteX3" fmla="*/ 4120304 w 8321332"/>
              <a:gd name="connsiteY3" fmla="*/ 5098175 h 6944781"/>
              <a:gd name="connsiteX4" fmla="*/ 36693 w 8321332"/>
              <a:gd name="connsiteY4" fmla="*/ 6100471 h 6944781"/>
              <a:gd name="connsiteX5" fmla="*/ 4398168 w 8321332"/>
              <a:gd name="connsiteY5" fmla="*/ 1232886 h 6944781"/>
              <a:gd name="connsiteX6" fmla="*/ 5822222 w 8321332"/>
              <a:gd name="connsiteY6" fmla="*/ 136314 h 69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1332" h="6944781">
                <a:moveTo>
                  <a:pt x="5822222" y="136314"/>
                </a:moveTo>
                <a:cubicBezTo>
                  <a:pt x="6700472" y="434026"/>
                  <a:pt x="7395132" y="1088992"/>
                  <a:pt x="7772234" y="1932508"/>
                </a:cubicBezTo>
                <a:cubicBezTo>
                  <a:pt x="8208877" y="2905033"/>
                  <a:pt x="8714987" y="4413438"/>
                  <a:pt x="7846662" y="4750845"/>
                </a:cubicBezTo>
                <a:cubicBezTo>
                  <a:pt x="6541692" y="5251993"/>
                  <a:pt x="5708100" y="2647016"/>
                  <a:pt x="4120304" y="5098175"/>
                </a:cubicBezTo>
                <a:cubicBezTo>
                  <a:pt x="2532509" y="7554296"/>
                  <a:pt x="567612" y="7202004"/>
                  <a:pt x="36693" y="6100471"/>
                </a:cubicBezTo>
                <a:cubicBezTo>
                  <a:pt x="-489265" y="5003900"/>
                  <a:pt x="4819926" y="3490532"/>
                  <a:pt x="4398168" y="1232886"/>
                </a:cubicBezTo>
                <a:cubicBezTo>
                  <a:pt x="4155037" y="-57198"/>
                  <a:pt x="4973744" y="-156435"/>
                  <a:pt x="5822222" y="136314"/>
                </a:cubicBez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Freeform: Shape 3">
            <a:extLst>
              <a:ext uri="{FF2B5EF4-FFF2-40B4-BE49-F238E27FC236}">
                <a16:creationId xmlns:a16="http://schemas.microsoft.com/office/drawing/2014/main" xmlns="" id="{8691C175-F7EE-4DCC-BE7B-04F71EC1D47A}"/>
              </a:ext>
            </a:extLst>
          </p:cNvPr>
          <p:cNvSpPr/>
          <p:nvPr userDrawn="1"/>
        </p:nvSpPr>
        <p:spPr>
          <a:xfrm rot="12839727" flipH="1" flipV="1">
            <a:off x="14312635" y="7639458"/>
            <a:ext cx="7937765" cy="5758850"/>
          </a:xfrm>
          <a:custGeom>
            <a:avLst/>
            <a:gdLst>
              <a:gd name="connsiteX0" fmla="*/ 2143743 w 10744581"/>
              <a:gd name="connsiteY0" fmla="*/ 7795083 h 7795195"/>
              <a:gd name="connsiteX1" fmla="*/ 675033 w 10744581"/>
              <a:gd name="connsiteY1" fmla="*/ 7328667 h 7795195"/>
              <a:gd name="connsiteX2" fmla="*/ 220 w 10744581"/>
              <a:gd name="connsiteY2" fmla="*/ 6093164 h 7795195"/>
              <a:gd name="connsiteX3" fmla="*/ 2724281 w 10744581"/>
              <a:gd name="connsiteY3" fmla="*/ 3230171 h 7795195"/>
              <a:gd name="connsiteX4" fmla="*/ 3071612 w 10744581"/>
              <a:gd name="connsiteY4" fmla="*/ 0 h 7795195"/>
              <a:gd name="connsiteX5" fmla="*/ 7507516 w 10744581"/>
              <a:gd name="connsiteY5" fmla="*/ 3612234 h 7795195"/>
              <a:gd name="connsiteX6" fmla="*/ 10246461 w 10744581"/>
              <a:gd name="connsiteY6" fmla="*/ 6440495 h 7795195"/>
              <a:gd name="connsiteX7" fmla="*/ 5373915 w 10744581"/>
              <a:gd name="connsiteY7" fmla="*/ 6500037 h 7795195"/>
              <a:gd name="connsiteX8" fmla="*/ 2143743 w 10744581"/>
              <a:gd name="connsiteY8" fmla="*/ 7795083 h 779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44581" h="7795195">
                <a:moveTo>
                  <a:pt x="2143743" y="7795083"/>
                </a:moveTo>
                <a:cubicBezTo>
                  <a:pt x="1617787" y="7800044"/>
                  <a:pt x="1096791" y="7641265"/>
                  <a:pt x="675033" y="7328667"/>
                </a:cubicBezTo>
                <a:cubicBezTo>
                  <a:pt x="317779" y="7060727"/>
                  <a:pt x="-9704" y="6658816"/>
                  <a:pt x="220" y="6093164"/>
                </a:cubicBezTo>
                <a:cubicBezTo>
                  <a:pt x="20067" y="4837814"/>
                  <a:pt x="3681920" y="5254610"/>
                  <a:pt x="2724281" y="3230171"/>
                </a:cubicBezTo>
                <a:cubicBezTo>
                  <a:pt x="1761681" y="1205732"/>
                  <a:pt x="1712062" y="0"/>
                  <a:pt x="3071612" y="0"/>
                </a:cubicBezTo>
                <a:cubicBezTo>
                  <a:pt x="4431161" y="0"/>
                  <a:pt x="4957119" y="5080945"/>
                  <a:pt x="7507516" y="3612234"/>
                </a:cubicBezTo>
                <a:cubicBezTo>
                  <a:pt x="10057911" y="2143524"/>
                  <a:pt x="11591127" y="5358810"/>
                  <a:pt x="10246461" y="6440495"/>
                </a:cubicBezTo>
                <a:cubicBezTo>
                  <a:pt x="8901798" y="7522181"/>
                  <a:pt x="6108271" y="5120639"/>
                  <a:pt x="5373915" y="6500037"/>
                </a:cubicBezTo>
                <a:cubicBezTo>
                  <a:pt x="4823148" y="7542028"/>
                  <a:pt x="3141077" y="7785159"/>
                  <a:pt x="2143743" y="7795083"/>
                </a:cubicBezTo>
                <a:close/>
              </a:path>
            </a:pathLst>
          </a:cu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Freeform: Shape 4">
            <a:extLst>
              <a:ext uri="{FF2B5EF4-FFF2-40B4-BE49-F238E27FC236}">
                <a16:creationId xmlns:a16="http://schemas.microsoft.com/office/drawing/2014/main" xmlns="" id="{246A6CD6-786D-4F9D-A7B1-65E48441173D}"/>
              </a:ext>
            </a:extLst>
          </p:cNvPr>
          <p:cNvSpPr/>
          <p:nvPr userDrawn="1"/>
        </p:nvSpPr>
        <p:spPr>
          <a:xfrm rot="10800000" flipH="1" flipV="1">
            <a:off x="12871954" y="-3543300"/>
            <a:ext cx="7937765" cy="8183419"/>
          </a:xfrm>
          <a:custGeom>
            <a:avLst/>
            <a:gdLst>
              <a:gd name="connsiteX0" fmla="*/ 6632754 w 7937765"/>
              <a:gd name="connsiteY0" fmla="*/ 4202238 h 8183419"/>
              <a:gd name="connsiteX1" fmla="*/ 4360221 w 7937765"/>
              <a:gd name="connsiteY1" fmla="*/ 922448 h 8183419"/>
              <a:gd name="connsiteX2" fmla="*/ 3278536 w 7937765"/>
              <a:gd name="connsiteY2" fmla="*/ 59084 h 8183419"/>
              <a:gd name="connsiteX3" fmla="*/ 2866702 w 7937765"/>
              <a:gd name="connsiteY3" fmla="*/ 2554900 h 8183419"/>
              <a:gd name="connsiteX4" fmla="*/ 251801 w 7937765"/>
              <a:gd name="connsiteY4" fmla="*/ 4514835 h 8183419"/>
              <a:gd name="connsiteX5" fmla="*/ 4027778 w 7937765"/>
              <a:gd name="connsiteY5" fmla="*/ 4698424 h 8183419"/>
              <a:gd name="connsiteX6" fmla="*/ 4573582 w 7937765"/>
              <a:gd name="connsiteY6" fmla="*/ 7715235 h 8183419"/>
              <a:gd name="connsiteX7" fmla="*/ 7873220 w 7937765"/>
              <a:gd name="connsiteY7" fmla="*/ 6246524 h 8183419"/>
              <a:gd name="connsiteX8" fmla="*/ 6632754 w 7937765"/>
              <a:gd name="connsiteY8" fmla="*/ 4202238 h 8183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765" h="8183419">
                <a:moveTo>
                  <a:pt x="6632754" y="4202238"/>
                </a:moveTo>
                <a:cubicBezTo>
                  <a:pt x="5665192" y="3269408"/>
                  <a:pt x="4901065" y="2152989"/>
                  <a:pt x="4360221" y="922448"/>
                </a:cubicBezTo>
                <a:cubicBezTo>
                  <a:pt x="4112128" y="341910"/>
                  <a:pt x="3739989" y="-179085"/>
                  <a:pt x="3278536" y="59084"/>
                </a:cubicBezTo>
                <a:cubicBezTo>
                  <a:pt x="2365554" y="535423"/>
                  <a:pt x="3715179" y="2227417"/>
                  <a:pt x="2866702" y="2554900"/>
                </a:cubicBezTo>
                <a:cubicBezTo>
                  <a:pt x="2018224" y="2882383"/>
                  <a:pt x="-859655" y="3090781"/>
                  <a:pt x="251801" y="4514835"/>
                </a:cubicBezTo>
                <a:cubicBezTo>
                  <a:pt x="1368220" y="5943851"/>
                  <a:pt x="3010596" y="3577043"/>
                  <a:pt x="4027778" y="4698424"/>
                </a:cubicBezTo>
                <a:cubicBezTo>
                  <a:pt x="5044959" y="5819804"/>
                  <a:pt x="3973197" y="6941185"/>
                  <a:pt x="4573582" y="7715235"/>
                </a:cubicBezTo>
                <a:cubicBezTo>
                  <a:pt x="5173968" y="8489285"/>
                  <a:pt x="8433911" y="8494247"/>
                  <a:pt x="7873220" y="6246524"/>
                </a:cubicBezTo>
                <a:cubicBezTo>
                  <a:pt x="7644974" y="5323618"/>
                  <a:pt x="7158712" y="4708348"/>
                  <a:pt x="6632754" y="4202238"/>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22607608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75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75000">
                                          <p:cBhvr additive="base">
                                            <p:cTn id="7" dur="2000" fill="hold"/>
                                            <p:tgtEl>
                                              <p:spTgt spid="3"/>
                                            </p:tgtEl>
                                            <p:attrNameLst>
                                              <p:attrName>ppt_x</p:attrName>
                                            </p:attrNameLst>
                                          </p:cBhvr>
                                          <p:tavLst>
                                            <p:tav tm="0">
                                              <p:val>
                                                <p:strVal val="0-#ppt_w/2"/>
                                              </p:val>
                                            </p:tav>
                                            <p:tav tm="100000">
                                              <p:val>
                                                <p:strVal val="#ppt_x"/>
                                              </p:val>
                                            </p:tav>
                                          </p:tavLst>
                                        </p:anim>
                                        <p:anim calcmode="lin" valueType="num" p14:bounceEnd="75000">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75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75000">
                                          <p:cBhvr additive="base">
                                            <p:cTn id="11" dur="2000" fill="hold"/>
                                            <p:tgtEl>
                                              <p:spTgt spid="5"/>
                                            </p:tgtEl>
                                            <p:attrNameLst>
                                              <p:attrName>ppt_x</p:attrName>
                                            </p:attrNameLst>
                                          </p:cBhvr>
                                          <p:tavLst>
                                            <p:tav tm="0">
                                              <p:val>
                                                <p:strVal val="1+#ppt_w/2"/>
                                              </p:val>
                                            </p:tav>
                                            <p:tav tm="100000">
                                              <p:val>
                                                <p:strVal val="#ppt_x"/>
                                              </p:val>
                                            </p:tav>
                                          </p:tavLst>
                                        </p:anim>
                                        <p:anim calcmode="lin" valueType="num" p14:bounceEnd="75000">
                                          <p:cBhvr additive="base">
                                            <p:cTn id="12" dur="2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14:presetBounceEnd="75000">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14:bounceEnd="75000">
                                          <p:cBhvr additive="base">
                                            <p:cTn id="15" dur="2000" fill="hold"/>
                                            <p:tgtEl>
                                              <p:spTgt spid="4"/>
                                            </p:tgtEl>
                                            <p:attrNameLst>
                                              <p:attrName>ppt_x</p:attrName>
                                            </p:attrNameLst>
                                          </p:cBhvr>
                                          <p:tavLst>
                                            <p:tav tm="0">
                                              <p:val>
                                                <p:strVal val="1+#ppt_w/2"/>
                                              </p:val>
                                            </p:tav>
                                            <p:tav tm="100000">
                                              <p:val>
                                                <p:strVal val="#ppt_x"/>
                                              </p:val>
                                            </p:tav>
                                          </p:tavLst>
                                        </p:anim>
                                        <p:anim calcmode="lin" valueType="num" p14:bounceEnd="75000">
                                          <p:cBhvr additive="base">
                                            <p:cTn id="16" dur="2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14:presetBounceEnd="75000">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14:bounceEnd="75000">
                                          <p:cBhvr additive="base">
                                            <p:cTn id="19" dur="2000" fill="hold"/>
                                            <p:tgtEl>
                                              <p:spTgt spid="2"/>
                                            </p:tgtEl>
                                            <p:attrNameLst>
                                              <p:attrName>ppt_x</p:attrName>
                                            </p:attrNameLst>
                                          </p:cBhvr>
                                          <p:tavLst>
                                            <p:tav tm="0">
                                              <p:val>
                                                <p:strVal val="0-#ppt_w/2"/>
                                              </p:val>
                                            </p:tav>
                                            <p:tav tm="100000">
                                              <p:val>
                                                <p:strVal val="#ppt_x"/>
                                              </p:val>
                                            </p:tav>
                                          </p:tavLst>
                                        </p:anim>
                                        <p:anim calcmode="lin" valueType="num" p14:bounceEnd="75000">
                                          <p:cBhvr additive="base">
                                            <p:cTn id="20"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1+#ppt_w/2"/>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2000" fill="hold"/>
                                            <p:tgtEl>
                                              <p:spTgt spid="4"/>
                                            </p:tgtEl>
                                            <p:attrNameLst>
                                              <p:attrName>ppt_x</p:attrName>
                                            </p:attrNameLst>
                                          </p:cBhvr>
                                          <p:tavLst>
                                            <p:tav tm="0">
                                              <p:val>
                                                <p:strVal val="1+#ppt_w/2"/>
                                              </p:val>
                                            </p:tav>
                                            <p:tav tm="100000">
                                              <p:val>
                                                <p:strVal val="#ppt_x"/>
                                              </p:val>
                                            </p:tav>
                                          </p:tavLst>
                                        </p:anim>
                                        <p:anim calcmode="lin" valueType="num">
                                          <p:cBhvr additive="base">
                                            <p:cTn id="16" dur="2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2000" fill="hold"/>
                                            <p:tgtEl>
                                              <p:spTgt spid="2"/>
                                            </p:tgtEl>
                                            <p:attrNameLst>
                                              <p:attrName>ppt_x</p:attrName>
                                            </p:attrNameLst>
                                          </p:cBhvr>
                                          <p:tavLst>
                                            <p:tav tm="0">
                                              <p:val>
                                                <p:strVal val="0-#ppt_w/2"/>
                                              </p:val>
                                            </p:tav>
                                            <p:tav tm="100000">
                                              <p:val>
                                                <p:strVal val="#ppt_x"/>
                                              </p:val>
                                            </p:tav>
                                          </p:tavLst>
                                        </p:anim>
                                        <p:anim calcmode="lin" valueType="num">
                                          <p:cBhvr additive="base">
                                            <p:cTn id="20"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44_BLANK">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10439400" y="0"/>
            <a:ext cx="7848600" cy="10287000"/>
          </a:xfrm>
          <a:prstGeom prst="rect">
            <a:avLst/>
          </a:prstGeom>
        </p:spPr>
        <p:txBody>
          <a:bodyPr/>
          <a:lstStyle/>
          <a:p>
            <a:endParaRPr lang="uk-UA"/>
          </a:p>
        </p:txBody>
      </p:sp>
    </p:spTree>
    <p:extLst>
      <p:ext uri="{BB962C8B-B14F-4D97-AF65-F5344CB8AC3E}">
        <p14:creationId xmlns:p14="http://schemas.microsoft.com/office/powerpoint/2010/main" val="35955355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MOCKUP option 1">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xmlns="" id="{7F3A2F40-EC73-4B00-9925-A5C91233C436}"/>
              </a:ext>
            </a:extLst>
          </p:cNvPr>
          <p:cNvSpPr>
            <a:spLocks noGrp="1"/>
          </p:cNvSpPr>
          <p:nvPr>
            <p:ph type="pic" sz="quarter" idx="11"/>
          </p:nvPr>
        </p:nvSpPr>
        <p:spPr>
          <a:xfrm>
            <a:off x="7884160" y="2599690"/>
            <a:ext cx="2519680" cy="5439410"/>
          </a:xfrm>
          <a:prstGeom prst="rect">
            <a:avLst/>
          </a:prstGeom>
          <a:solidFill>
            <a:schemeClr val="accent1"/>
          </a:solidFill>
        </p:spPr>
        <p:txBody>
          <a:bodyPr/>
          <a:lstStyle>
            <a:lvl1pPr>
              <a:defRPr sz="2400"/>
            </a:lvl1pPr>
          </a:lstStyle>
          <a:p>
            <a:endParaRPr lang="uk-UA"/>
          </a:p>
        </p:txBody>
      </p:sp>
      <p:sp>
        <p:nvSpPr>
          <p:cNvPr id="11" name="Title 10">
            <a:extLst>
              <a:ext uri="{FF2B5EF4-FFF2-40B4-BE49-F238E27FC236}">
                <a16:creationId xmlns:a16="http://schemas.microsoft.com/office/drawing/2014/main" xmlns="" id="{7B435BAB-D2A7-4CA4-B969-66D8D59B8553}"/>
              </a:ext>
            </a:extLst>
          </p:cNvPr>
          <p:cNvSpPr>
            <a:spLocks noGrp="1"/>
          </p:cNvSpPr>
          <p:nvPr>
            <p:ph type="title" hasCustomPrompt="1"/>
          </p:nvPr>
        </p:nvSpPr>
        <p:spPr>
          <a:xfrm>
            <a:off x="2381250" y="201447"/>
            <a:ext cx="13525500" cy="1021556"/>
          </a:xfrm>
          <a:prstGeom prst="rect">
            <a:avLst/>
          </a:prstGeom>
        </p:spPr>
        <p:txBody>
          <a:bodyPr anchor="ctr"/>
          <a:lstStyle>
            <a:lvl1pPr algn="l">
              <a:defRPr sz="6000" b="0">
                <a:solidFill>
                  <a:schemeClr val="tx1"/>
                </a:solidFill>
                <a:latin typeface="+mj-lt"/>
                <a:ea typeface="Roboto Black" panose="02000000000000000000" pitchFamily="2" charset="0"/>
              </a:defRPr>
            </a:lvl1pPr>
          </a:lstStyle>
          <a:p>
            <a:r>
              <a:rPr lang="en-US" dirty="0"/>
              <a:t>Click To Edit Title</a:t>
            </a:r>
            <a:endParaRPr lang="uk-UA" dirty="0"/>
          </a:p>
        </p:txBody>
      </p:sp>
      <p:grpSp>
        <p:nvGrpSpPr>
          <p:cNvPr id="12" name="Group 11">
            <a:extLst>
              <a:ext uri="{FF2B5EF4-FFF2-40B4-BE49-F238E27FC236}">
                <a16:creationId xmlns:a16="http://schemas.microsoft.com/office/drawing/2014/main" xmlns="" id="{5367AA66-6143-4590-884A-2824A61A7CC0}"/>
              </a:ext>
            </a:extLst>
          </p:cNvPr>
          <p:cNvGrpSpPr/>
          <p:nvPr userDrawn="1"/>
        </p:nvGrpSpPr>
        <p:grpSpPr>
          <a:xfrm>
            <a:off x="2895600" y="1257302"/>
            <a:ext cx="1352458" cy="228597"/>
            <a:chOff x="8382000" y="1257302"/>
            <a:chExt cx="1352458" cy="228597"/>
          </a:xfrm>
        </p:grpSpPr>
        <p:sp>
          <p:nvSpPr>
            <p:cNvPr id="13" name="Oval 12">
              <a:extLst>
                <a:ext uri="{FF2B5EF4-FFF2-40B4-BE49-F238E27FC236}">
                  <a16:creationId xmlns:a16="http://schemas.microsoft.com/office/drawing/2014/main" xmlns="" id="{D2B03A74-49D6-4DE4-8E3A-3F7794132CF6}"/>
                </a:ext>
              </a:extLst>
            </p:cNvPr>
            <p:cNvSpPr/>
            <p:nvPr userDrawn="1"/>
          </p:nvSpPr>
          <p:spPr>
            <a:xfrm>
              <a:off x="8382000" y="1257302"/>
              <a:ext cx="228597" cy="228597"/>
            </a:xfrm>
            <a:prstGeom prst="ellipse">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Oval 13">
              <a:extLst>
                <a:ext uri="{FF2B5EF4-FFF2-40B4-BE49-F238E27FC236}">
                  <a16:creationId xmlns:a16="http://schemas.microsoft.com/office/drawing/2014/main" xmlns="" id="{738E9700-4C8A-4AE7-8068-F9EC56C42117}"/>
                </a:ext>
              </a:extLst>
            </p:cNvPr>
            <p:cNvSpPr/>
            <p:nvPr userDrawn="1"/>
          </p:nvSpPr>
          <p:spPr>
            <a:xfrm>
              <a:off x="8662965" y="1257302"/>
              <a:ext cx="228597" cy="228597"/>
            </a:xfrm>
            <a:prstGeom prst="ellipse">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Oval 14">
              <a:extLst>
                <a:ext uri="{FF2B5EF4-FFF2-40B4-BE49-F238E27FC236}">
                  <a16:creationId xmlns:a16="http://schemas.microsoft.com/office/drawing/2014/main" xmlns="" id="{B68FB97A-75C3-4162-BF01-4E4F8A93775D}"/>
                </a:ext>
              </a:extLst>
            </p:cNvPr>
            <p:cNvSpPr/>
            <p:nvPr userDrawn="1"/>
          </p:nvSpPr>
          <p:spPr>
            <a:xfrm>
              <a:off x="8943930" y="1257302"/>
              <a:ext cx="228597" cy="228597"/>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Oval 15">
              <a:extLst>
                <a:ext uri="{FF2B5EF4-FFF2-40B4-BE49-F238E27FC236}">
                  <a16:creationId xmlns:a16="http://schemas.microsoft.com/office/drawing/2014/main" xmlns="" id="{B0C88149-0AF8-4D5D-B0C9-D6E4F1074327}"/>
                </a:ext>
              </a:extLst>
            </p:cNvPr>
            <p:cNvSpPr/>
            <p:nvPr userDrawn="1"/>
          </p:nvSpPr>
          <p:spPr>
            <a:xfrm>
              <a:off x="9224895" y="1257302"/>
              <a:ext cx="228597" cy="228597"/>
            </a:xfrm>
            <a:prstGeom prst="ellipse">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Oval 16">
              <a:extLst>
                <a:ext uri="{FF2B5EF4-FFF2-40B4-BE49-F238E27FC236}">
                  <a16:creationId xmlns:a16="http://schemas.microsoft.com/office/drawing/2014/main" xmlns="" id="{4EE5DAD6-0836-4F0B-8AE7-538F675F9F93}"/>
                </a:ext>
              </a:extLst>
            </p:cNvPr>
            <p:cNvSpPr/>
            <p:nvPr userDrawn="1"/>
          </p:nvSpPr>
          <p:spPr>
            <a:xfrm>
              <a:off x="9505861" y="1257302"/>
              <a:ext cx="228597" cy="228597"/>
            </a:xfrm>
            <a:prstGeom prst="ellipse">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Tree>
    <p:extLst>
      <p:ext uri="{BB962C8B-B14F-4D97-AF65-F5344CB8AC3E}">
        <p14:creationId xmlns:p14="http://schemas.microsoft.com/office/powerpoint/2010/main" val="387869181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14:bounceEnd="73333">
                                          <p:cBhvr additive="base">
                                            <p:cTn id="7" dur="1500" fill="hold"/>
                                            <p:tgtEl>
                                              <p:spTgt spid="11"/>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73333">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14:bounceEnd="73333">
                                          <p:cBhvr additive="base">
                                            <p:cTn id="11" dur="1500" fill="hold"/>
                                            <p:tgtEl>
                                              <p:spTgt spid="12"/>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500" fill="hold"/>
                                            <p:tgtEl>
                                              <p:spTgt spid="12"/>
                                            </p:tgtEl>
                                            <p:attrNameLst>
                                              <p:attrName>ppt_x</p:attrName>
                                            </p:attrNameLst>
                                          </p:cBhvr>
                                          <p:tavLst>
                                            <p:tav tm="0">
                                              <p:val>
                                                <p:strVal val="#ppt_x"/>
                                              </p:val>
                                            </p:tav>
                                            <p:tav tm="100000">
                                              <p:val>
                                                <p:strVal val="#ppt_x"/>
                                              </p:val>
                                            </p:tav>
                                          </p:tavLst>
                                        </p:anim>
                                        <p:anim calcmode="lin" valueType="num">
                                          <p:cBhvr additive="base">
                                            <p:cTn id="12" dur="1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MOCKUP option 1">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xmlns="" id="{7F3A2F40-EC73-4B00-9925-A5C91233C436}"/>
              </a:ext>
            </a:extLst>
          </p:cNvPr>
          <p:cNvSpPr>
            <a:spLocks noGrp="1"/>
          </p:cNvSpPr>
          <p:nvPr>
            <p:ph type="pic" sz="quarter" idx="11"/>
          </p:nvPr>
        </p:nvSpPr>
        <p:spPr>
          <a:xfrm>
            <a:off x="7884160" y="2599690"/>
            <a:ext cx="2519680" cy="5439410"/>
          </a:xfrm>
          <a:prstGeom prst="rect">
            <a:avLst/>
          </a:prstGeom>
          <a:solidFill>
            <a:schemeClr val="accent1"/>
          </a:solidFill>
        </p:spPr>
        <p:txBody>
          <a:bodyPr/>
          <a:lstStyle>
            <a:lvl1pPr>
              <a:defRPr sz="2400"/>
            </a:lvl1pPr>
          </a:lstStyle>
          <a:p>
            <a:endParaRPr lang="uk-UA"/>
          </a:p>
        </p:txBody>
      </p:sp>
    </p:spTree>
    <p:extLst>
      <p:ext uri="{BB962C8B-B14F-4D97-AF65-F5344CB8AC3E}">
        <p14:creationId xmlns:p14="http://schemas.microsoft.com/office/powerpoint/2010/main" val="28038869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RAME -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A7720E9-325E-4241-AB19-EAE06EC4DFA5}"/>
              </a:ext>
            </a:extLst>
          </p:cNvPr>
          <p:cNvSpPr/>
          <p:nvPr userDrawn="1"/>
        </p:nvSpPr>
        <p:spPr>
          <a:xfrm flipV="1">
            <a:off x="-12965" y="-23886"/>
            <a:ext cx="18288000" cy="10287000"/>
          </a:xfrm>
          <a:prstGeom prst="rect">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tx1"/>
              </a:solidFill>
            </a:endParaRPr>
          </a:p>
        </p:txBody>
      </p:sp>
      <p:sp>
        <p:nvSpPr>
          <p:cNvPr id="2" name="Freeform: Shape 1">
            <a:extLst>
              <a:ext uri="{FF2B5EF4-FFF2-40B4-BE49-F238E27FC236}">
                <a16:creationId xmlns:a16="http://schemas.microsoft.com/office/drawing/2014/main" xmlns="" id="{32E0CF27-9DD2-48FA-AA9C-01EF13339897}"/>
              </a:ext>
            </a:extLst>
          </p:cNvPr>
          <p:cNvSpPr/>
          <p:nvPr userDrawn="1"/>
        </p:nvSpPr>
        <p:spPr>
          <a:xfrm rot="10800000" flipV="1">
            <a:off x="9816835" y="6534955"/>
            <a:ext cx="10487685" cy="7038828"/>
          </a:xfrm>
          <a:custGeom>
            <a:avLst/>
            <a:gdLst>
              <a:gd name="connsiteX0" fmla="*/ 509635 w 10487685"/>
              <a:gd name="connsiteY0" fmla="*/ 6046754 h 7038828"/>
              <a:gd name="connsiteX1" fmla="*/ 187114 w 10487685"/>
              <a:gd name="connsiteY1" fmla="*/ 2752078 h 7038828"/>
              <a:gd name="connsiteX2" fmla="*/ 2360409 w 10487685"/>
              <a:gd name="connsiteY2" fmla="*/ 57788 h 7038828"/>
              <a:gd name="connsiteX3" fmla="*/ 5972644 w 10487685"/>
              <a:gd name="connsiteY3" fmla="*/ 2816582 h 7038828"/>
              <a:gd name="connsiteX4" fmla="*/ 10423433 w 10487685"/>
              <a:gd name="connsiteY4" fmla="*/ 5262780 h 7038828"/>
              <a:gd name="connsiteX5" fmla="*/ 2653159 w 10487685"/>
              <a:gd name="connsiteY5" fmla="*/ 6205534 h 7038828"/>
              <a:gd name="connsiteX6" fmla="*/ 509635 w 10487685"/>
              <a:gd name="connsiteY6" fmla="*/ 6046754 h 703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7685" h="7038828">
                <a:moveTo>
                  <a:pt x="509635" y="6046754"/>
                </a:moveTo>
                <a:cubicBezTo>
                  <a:pt x="-41131" y="5039497"/>
                  <a:pt x="-140369" y="3853611"/>
                  <a:pt x="187114" y="2752078"/>
                </a:cubicBezTo>
                <a:cubicBezTo>
                  <a:pt x="569178" y="1481842"/>
                  <a:pt x="1313457" y="-349084"/>
                  <a:pt x="2360409" y="57788"/>
                </a:cubicBezTo>
                <a:cubicBezTo>
                  <a:pt x="3933319" y="668097"/>
                  <a:pt x="2603540" y="3794069"/>
                  <a:pt x="5972644" y="2816582"/>
                </a:cubicBezTo>
                <a:cubicBezTo>
                  <a:pt x="9341747" y="1839096"/>
                  <a:pt x="10825343" y="3794069"/>
                  <a:pt x="10423433" y="5262780"/>
                </a:cubicBezTo>
                <a:cubicBezTo>
                  <a:pt x="10021522" y="6731490"/>
                  <a:pt x="4067289" y="3744451"/>
                  <a:pt x="2653159" y="6205534"/>
                </a:cubicBezTo>
                <a:cubicBezTo>
                  <a:pt x="1849338" y="7609740"/>
                  <a:pt x="1040554" y="7019279"/>
                  <a:pt x="509635" y="6046754"/>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Freeform: Shape 2">
            <a:extLst>
              <a:ext uri="{FF2B5EF4-FFF2-40B4-BE49-F238E27FC236}">
                <a16:creationId xmlns:a16="http://schemas.microsoft.com/office/drawing/2014/main" xmlns="" id="{0171E1B6-B88A-43DC-AA52-299F00D666B1}"/>
              </a:ext>
            </a:extLst>
          </p:cNvPr>
          <p:cNvSpPr/>
          <p:nvPr userDrawn="1"/>
        </p:nvSpPr>
        <p:spPr>
          <a:xfrm rot="10800000" flipV="1">
            <a:off x="13624268" y="-3240508"/>
            <a:ext cx="8321332" cy="6944781"/>
          </a:xfrm>
          <a:custGeom>
            <a:avLst/>
            <a:gdLst>
              <a:gd name="connsiteX0" fmla="*/ 5822222 w 8321332"/>
              <a:gd name="connsiteY0" fmla="*/ 136314 h 6944781"/>
              <a:gd name="connsiteX1" fmla="*/ 7772234 w 8321332"/>
              <a:gd name="connsiteY1" fmla="*/ 1932508 h 6944781"/>
              <a:gd name="connsiteX2" fmla="*/ 7846662 w 8321332"/>
              <a:gd name="connsiteY2" fmla="*/ 4750845 h 6944781"/>
              <a:gd name="connsiteX3" fmla="*/ 4120304 w 8321332"/>
              <a:gd name="connsiteY3" fmla="*/ 5098175 h 6944781"/>
              <a:gd name="connsiteX4" fmla="*/ 36693 w 8321332"/>
              <a:gd name="connsiteY4" fmla="*/ 6100471 h 6944781"/>
              <a:gd name="connsiteX5" fmla="*/ 4398168 w 8321332"/>
              <a:gd name="connsiteY5" fmla="*/ 1232886 h 6944781"/>
              <a:gd name="connsiteX6" fmla="*/ 5822222 w 8321332"/>
              <a:gd name="connsiteY6" fmla="*/ 136314 h 69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1332" h="6944781">
                <a:moveTo>
                  <a:pt x="5822222" y="136314"/>
                </a:moveTo>
                <a:cubicBezTo>
                  <a:pt x="6700472" y="434026"/>
                  <a:pt x="7395132" y="1088992"/>
                  <a:pt x="7772234" y="1932508"/>
                </a:cubicBezTo>
                <a:cubicBezTo>
                  <a:pt x="8208877" y="2905033"/>
                  <a:pt x="8714987" y="4413438"/>
                  <a:pt x="7846662" y="4750845"/>
                </a:cubicBezTo>
                <a:cubicBezTo>
                  <a:pt x="6541692" y="5251993"/>
                  <a:pt x="5708100" y="2647016"/>
                  <a:pt x="4120304" y="5098175"/>
                </a:cubicBezTo>
                <a:cubicBezTo>
                  <a:pt x="2532509" y="7554296"/>
                  <a:pt x="567612" y="7202004"/>
                  <a:pt x="36693" y="6100471"/>
                </a:cubicBezTo>
                <a:cubicBezTo>
                  <a:pt x="-489265" y="5003900"/>
                  <a:pt x="4819926" y="3490532"/>
                  <a:pt x="4398168" y="1232886"/>
                </a:cubicBezTo>
                <a:cubicBezTo>
                  <a:pt x="4155037" y="-57198"/>
                  <a:pt x="4973744" y="-156435"/>
                  <a:pt x="5822222" y="136314"/>
                </a:cubicBez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Freeform: Shape 3">
            <a:extLst>
              <a:ext uri="{FF2B5EF4-FFF2-40B4-BE49-F238E27FC236}">
                <a16:creationId xmlns:a16="http://schemas.microsoft.com/office/drawing/2014/main" xmlns="" id="{8691C175-F7EE-4DCC-BE7B-04F71EC1D47A}"/>
              </a:ext>
            </a:extLst>
          </p:cNvPr>
          <p:cNvSpPr/>
          <p:nvPr userDrawn="1"/>
        </p:nvSpPr>
        <p:spPr>
          <a:xfrm rot="8760273" flipV="1">
            <a:off x="-3981848" y="7639458"/>
            <a:ext cx="7937765" cy="5758850"/>
          </a:xfrm>
          <a:custGeom>
            <a:avLst/>
            <a:gdLst>
              <a:gd name="connsiteX0" fmla="*/ 2143743 w 10744581"/>
              <a:gd name="connsiteY0" fmla="*/ 7795083 h 7795195"/>
              <a:gd name="connsiteX1" fmla="*/ 675033 w 10744581"/>
              <a:gd name="connsiteY1" fmla="*/ 7328667 h 7795195"/>
              <a:gd name="connsiteX2" fmla="*/ 220 w 10744581"/>
              <a:gd name="connsiteY2" fmla="*/ 6093164 h 7795195"/>
              <a:gd name="connsiteX3" fmla="*/ 2724281 w 10744581"/>
              <a:gd name="connsiteY3" fmla="*/ 3230171 h 7795195"/>
              <a:gd name="connsiteX4" fmla="*/ 3071612 w 10744581"/>
              <a:gd name="connsiteY4" fmla="*/ 0 h 7795195"/>
              <a:gd name="connsiteX5" fmla="*/ 7507516 w 10744581"/>
              <a:gd name="connsiteY5" fmla="*/ 3612234 h 7795195"/>
              <a:gd name="connsiteX6" fmla="*/ 10246461 w 10744581"/>
              <a:gd name="connsiteY6" fmla="*/ 6440495 h 7795195"/>
              <a:gd name="connsiteX7" fmla="*/ 5373915 w 10744581"/>
              <a:gd name="connsiteY7" fmla="*/ 6500037 h 7795195"/>
              <a:gd name="connsiteX8" fmla="*/ 2143743 w 10744581"/>
              <a:gd name="connsiteY8" fmla="*/ 7795083 h 779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44581" h="7795195">
                <a:moveTo>
                  <a:pt x="2143743" y="7795083"/>
                </a:moveTo>
                <a:cubicBezTo>
                  <a:pt x="1617787" y="7800044"/>
                  <a:pt x="1096791" y="7641265"/>
                  <a:pt x="675033" y="7328667"/>
                </a:cubicBezTo>
                <a:cubicBezTo>
                  <a:pt x="317779" y="7060727"/>
                  <a:pt x="-9704" y="6658816"/>
                  <a:pt x="220" y="6093164"/>
                </a:cubicBezTo>
                <a:cubicBezTo>
                  <a:pt x="20067" y="4837814"/>
                  <a:pt x="3681920" y="5254610"/>
                  <a:pt x="2724281" y="3230171"/>
                </a:cubicBezTo>
                <a:cubicBezTo>
                  <a:pt x="1761681" y="1205732"/>
                  <a:pt x="1712062" y="0"/>
                  <a:pt x="3071612" y="0"/>
                </a:cubicBezTo>
                <a:cubicBezTo>
                  <a:pt x="4431161" y="0"/>
                  <a:pt x="4957119" y="5080945"/>
                  <a:pt x="7507516" y="3612234"/>
                </a:cubicBezTo>
                <a:cubicBezTo>
                  <a:pt x="10057911" y="2143524"/>
                  <a:pt x="11591127" y="5358810"/>
                  <a:pt x="10246461" y="6440495"/>
                </a:cubicBezTo>
                <a:cubicBezTo>
                  <a:pt x="8901798" y="7522181"/>
                  <a:pt x="6108271" y="5120639"/>
                  <a:pt x="5373915" y="6500037"/>
                </a:cubicBezTo>
                <a:cubicBezTo>
                  <a:pt x="4823148" y="7542028"/>
                  <a:pt x="3141077" y="7785159"/>
                  <a:pt x="2143743" y="7795083"/>
                </a:cubicBezTo>
                <a:close/>
              </a:path>
            </a:pathLst>
          </a:cu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Freeform: Shape 4">
            <a:extLst>
              <a:ext uri="{FF2B5EF4-FFF2-40B4-BE49-F238E27FC236}">
                <a16:creationId xmlns:a16="http://schemas.microsoft.com/office/drawing/2014/main" xmlns="" id="{246A6CD6-786D-4F9D-A7B1-65E48441173D}"/>
              </a:ext>
            </a:extLst>
          </p:cNvPr>
          <p:cNvSpPr/>
          <p:nvPr userDrawn="1"/>
        </p:nvSpPr>
        <p:spPr>
          <a:xfrm rot="10800000" flipV="1">
            <a:off x="-2541167" y="-3543300"/>
            <a:ext cx="7937765" cy="8183419"/>
          </a:xfrm>
          <a:custGeom>
            <a:avLst/>
            <a:gdLst>
              <a:gd name="connsiteX0" fmla="*/ 6632754 w 7937765"/>
              <a:gd name="connsiteY0" fmla="*/ 4202238 h 8183419"/>
              <a:gd name="connsiteX1" fmla="*/ 4360221 w 7937765"/>
              <a:gd name="connsiteY1" fmla="*/ 922448 h 8183419"/>
              <a:gd name="connsiteX2" fmla="*/ 3278536 w 7937765"/>
              <a:gd name="connsiteY2" fmla="*/ 59084 h 8183419"/>
              <a:gd name="connsiteX3" fmla="*/ 2866702 w 7937765"/>
              <a:gd name="connsiteY3" fmla="*/ 2554900 h 8183419"/>
              <a:gd name="connsiteX4" fmla="*/ 251801 w 7937765"/>
              <a:gd name="connsiteY4" fmla="*/ 4514835 h 8183419"/>
              <a:gd name="connsiteX5" fmla="*/ 4027778 w 7937765"/>
              <a:gd name="connsiteY5" fmla="*/ 4698424 h 8183419"/>
              <a:gd name="connsiteX6" fmla="*/ 4573582 w 7937765"/>
              <a:gd name="connsiteY6" fmla="*/ 7715235 h 8183419"/>
              <a:gd name="connsiteX7" fmla="*/ 7873220 w 7937765"/>
              <a:gd name="connsiteY7" fmla="*/ 6246524 h 8183419"/>
              <a:gd name="connsiteX8" fmla="*/ 6632754 w 7937765"/>
              <a:gd name="connsiteY8" fmla="*/ 4202238 h 8183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765" h="8183419">
                <a:moveTo>
                  <a:pt x="6632754" y="4202238"/>
                </a:moveTo>
                <a:cubicBezTo>
                  <a:pt x="5665192" y="3269408"/>
                  <a:pt x="4901065" y="2152989"/>
                  <a:pt x="4360221" y="922448"/>
                </a:cubicBezTo>
                <a:cubicBezTo>
                  <a:pt x="4112128" y="341910"/>
                  <a:pt x="3739989" y="-179085"/>
                  <a:pt x="3278536" y="59084"/>
                </a:cubicBezTo>
                <a:cubicBezTo>
                  <a:pt x="2365554" y="535423"/>
                  <a:pt x="3715179" y="2227417"/>
                  <a:pt x="2866702" y="2554900"/>
                </a:cubicBezTo>
                <a:cubicBezTo>
                  <a:pt x="2018224" y="2882383"/>
                  <a:pt x="-859655" y="3090781"/>
                  <a:pt x="251801" y="4514835"/>
                </a:cubicBezTo>
                <a:cubicBezTo>
                  <a:pt x="1368220" y="5943851"/>
                  <a:pt x="3010596" y="3577043"/>
                  <a:pt x="4027778" y="4698424"/>
                </a:cubicBezTo>
                <a:cubicBezTo>
                  <a:pt x="5044959" y="5819804"/>
                  <a:pt x="3973197" y="6941185"/>
                  <a:pt x="4573582" y="7715235"/>
                </a:cubicBezTo>
                <a:cubicBezTo>
                  <a:pt x="5173968" y="8489285"/>
                  <a:pt x="8433911" y="8494247"/>
                  <a:pt x="7873220" y="6246524"/>
                </a:cubicBezTo>
                <a:cubicBezTo>
                  <a:pt x="7644974" y="5323618"/>
                  <a:pt x="7158712" y="4708348"/>
                  <a:pt x="6632754" y="4202238"/>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17998170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75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5000">
                                          <p:cBhvr additive="base">
                                            <p:cTn id="7" dur="2000" fill="hold"/>
                                            <p:tgtEl>
                                              <p:spTgt spid="5"/>
                                            </p:tgtEl>
                                            <p:attrNameLst>
                                              <p:attrName>ppt_x</p:attrName>
                                            </p:attrNameLst>
                                          </p:cBhvr>
                                          <p:tavLst>
                                            <p:tav tm="0">
                                              <p:val>
                                                <p:strVal val="0-#ppt_w/2"/>
                                              </p:val>
                                            </p:tav>
                                            <p:tav tm="100000">
                                              <p:val>
                                                <p:strVal val="#ppt_x"/>
                                              </p:val>
                                            </p:tav>
                                          </p:tavLst>
                                        </p:anim>
                                        <p:anim calcmode="lin" valueType="num" p14:bounceEnd="75000">
                                          <p:cBhvr additive="base">
                                            <p:cTn id="8" dur="2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75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75000">
                                          <p:cBhvr additive="base">
                                            <p:cTn id="11" dur="2000" fill="hold"/>
                                            <p:tgtEl>
                                              <p:spTgt spid="3"/>
                                            </p:tgtEl>
                                            <p:attrNameLst>
                                              <p:attrName>ppt_x</p:attrName>
                                            </p:attrNameLst>
                                          </p:cBhvr>
                                          <p:tavLst>
                                            <p:tav tm="0">
                                              <p:val>
                                                <p:strVal val="1+#ppt_w/2"/>
                                              </p:val>
                                            </p:tav>
                                            <p:tav tm="100000">
                                              <p:val>
                                                <p:strVal val="#ppt_x"/>
                                              </p:val>
                                            </p:tav>
                                          </p:tavLst>
                                        </p:anim>
                                        <p:anim calcmode="lin" valueType="num" p14:bounceEnd="75000">
                                          <p:cBhvr additive="base">
                                            <p:cTn id="12" dur="2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14:presetBounceEnd="75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75000">
                                          <p:cBhvr additive="base">
                                            <p:cTn id="15" dur="2000" fill="hold"/>
                                            <p:tgtEl>
                                              <p:spTgt spid="2"/>
                                            </p:tgtEl>
                                            <p:attrNameLst>
                                              <p:attrName>ppt_x</p:attrName>
                                            </p:attrNameLst>
                                          </p:cBhvr>
                                          <p:tavLst>
                                            <p:tav tm="0">
                                              <p:val>
                                                <p:strVal val="1+#ppt_w/2"/>
                                              </p:val>
                                            </p:tav>
                                            <p:tav tm="100000">
                                              <p:val>
                                                <p:strVal val="#ppt_x"/>
                                              </p:val>
                                            </p:tav>
                                          </p:tavLst>
                                        </p:anim>
                                        <p:anim calcmode="lin" valueType="num" p14:bounceEnd="75000">
                                          <p:cBhvr additive="base">
                                            <p:cTn id="16" dur="20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14:presetBounceEnd="75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75000">
                                          <p:cBhvr additive="base">
                                            <p:cTn id="19" dur="2000" fill="hold"/>
                                            <p:tgtEl>
                                              <p:spTgt spid="4"/>
                                            </p:tgtEl>
                                            <p:attrNameLst>
                                              <p:attrName>ppt_x</p:attrName>
                                            </p:attrNameLst>
                                          </p:cBhvr>
                                          <p:tavLst>
                                            <p:tav tm="0">
                                              <p:val>
                                                <p:strVal val="0-#ppt_w/2"/>
                                              </p:val>
                                            </p:tav>
                                            <p:tav tm="100000">
                                              <p:val>
                                                <p:strVal val="#ppt_x"/>
                                              </p:val>
                                            </p:tav>
                                          </p:tavLst>
                                        </p:anim>
                                        <p:anim calcmode="lin" valueType="num" p14:bounceEnd="75000">
                                          <p:cBhvr additive="base">
                                            <p:cTn id="20"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0-#ppt_w/2"/>
                                              </p:val>
                                            </p:tav>
                                            <p:tav tm="100000">
                                              <p:val>
                                                <p:strVal val="#ppt_x"/>
                                              </p:val>
                                            </p:tav>
                                          </p:tavLst>
                                        </p:anim>
                                        <p:anim calcmode="lin" valueType="num">
                                          <p:cBhvr additive="base">
                                            <p:cTn id="8" dur="2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1+#ppt_w/2"/>
                                              </p:val>
                                            </p:tav>
                                            <p:tav tm="100000">
                                              <p:val>
                                                <p:strVal val="#ppt_x"/>
                                              </p:val>
                                            </p:tav>
                                          </p:tavLst>
                                        </p:anim>
                                        <p:anim calcmode="lin" valueType="num">
                                          <p:cBhvr additive="base">
                                            <p:cTn id="12" dur="2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2000" fill="hold"/>
                                            <p:tgtEl>
                                              <p:spTgt spid="2"/>
                                            </p:tgtEl>
                                            <p:attrNameLst>
                                              <p:attrName>ppt_x</p:attrName>
                                            </p:attrNameLst>
                                          </p:cBhvr>
                                          <p:tavLst>
                                            <p:tav tm="0">
                                              <p:val>
                                                <p:strVal val="1+#ppt_w/2"/>
                                              </p:val>
                                            </p:tav>
                                            <p:tav tm="100000">
                                              <p:val>
                                                <p:strVal val="#ppt_x"/>
                                              </p:val>
                                            </p:tav>
                                          </p:tavLst>
                                        </p:anim>
                                        <p:anim calcmode="lin" valueType="num">
                                          <p:cBhvr additive="base">
                                            <p:cTn id="16" dur="20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0" fill="hold"/>
                                            <p:tgtEl>
                                              <p:spTgt spid="4"/>
                                            </p:tgtEl>
                                            <p:attrNameLst>
                                              <p:attrName>ppt_x</p:attrName>
                                            </p:attrNameLst>
                                          </p:cBhvr>
                                          <p:tavLst>
                                            <p:tav tm="0">
                                              <p:val>
                                                <p:strVal val="0-#ppt_w/2"/>
                                              </p:val>
                                            </p:tav>
                                            <p:tav tm="100000">
                                              <p:val>
                                                <p:strVal val="#ppt_x"/>
                                              </p:val>
                                            </p:tav>
                                          </p:tavLst>
                                        </p:anim>
                                        <p:anim calcmode="lin" valueType="num">
                                          <p:cBhvr additive="base">
                                            <p:cTn id="20"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5_01 - BLANK">
    <p:spTree>
      <p:nvGrpSpPr>
        <p:cNvPr id="1" name=""/>
        <p:cNvGrpSpPr/>
        <p:nvPr/>
      </p:nvGrpSpPr>
      <p:grpSpPr>
        <a:xfrm>
          <a:off x="0" y="0"/>
          <a:ext cx="0" cy="0"/>
          <a:chOff x="0" y="0"/>
          <a:chExt cx="0" cy="0"/>
        </a:xfrm>
      </p:grpSpPr>
      <p:sp>
        <p:nvSpPr>
          <p:cNvPr id="6" name="Freeform 365">
            <a:extLst>
              <a:ext uri="{FF2B5EF4-FFF2-40B4-BE49-F238E27FC236}">
                <a16:creationId xmlns:a16="http://schemas.microsoft.com/office/drawing/2014/main" xmlns="" id="{A4B7435B-E19F-4A7A-92BF-EDEEFF67233B}"/>
              </a:ext>
            </a:extLst>
          </p:cNvPr>
          <p:cNvSpPr>
            <a:spLocks/>
          </p:cNvSpPr>
          <p:nvPr userDrawn="1"/>
        </p:nvSpPr>
        <p:spPr bwMode="auto">
          <a:xfrm>
            <a:off x="11052019" y="0"/>
            <a:ext cx="7235981" cy="6322854"/>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0">
            <a:extLst>
              <a:ext uri="{FF2B5EF4-FFF2-40B4-BE49-F238E27FC236}">
                <a16:creationId xmlns:a16="http://schemas.microsoft.com/office/drawing/2014/main" xmlns="" id="{5107A341-028E-4BA5-8179-879F8A084BC2}"/>
              </a:ext>
            </a:extLst>
          </p:cNvPr>
          <p:cNvSpPr>
            <a:spLocks/>
          </p:cNvSpPr>
          <p:nvPr userDrawn="1"/>
        </p:nvSpPr>
        <p:spPr bwMode="auto">
          <a:xfrm>
            <a:off x="-1" y="6717083"/>
            <a:ext cx="4152844" cy="356991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043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6_01 - BLANK">
    <p:spTree>
      <p:nvGrpSpPr>
        <p:cNvPr id="1" name=""/>
        <p:cNvGrpSpPr/>
        <p:nvPr/>
      </p:nvGrpSpPr>
      <p:grpSpPr>
        <a:xfrm>
          <a:off x="0" y="0"/>
          <a:ext cx="0" cy="0"/>
          <a:chOff x="0" y="0"/>
          <a:chExt cx="0" cy="0"/>
        </a:xfrm>
      </p:grpSpPr>
      <p:sp>
        <p:nvSpPr>
          <p:cNvPr id="6" name="Freeform 365">
            <a:extLst>
              <a:ext uri="{FF2B5EF4-FFF2-40B4-BE49-F238E27FC236}">
                <a16:creationId xmlns:a16="http://schemas.microsoft.com/office/drawing/2014/main" xmlns="" id="{A4B7435B-E19F-4A7A-92BF-EDEEFF67233B}"/>
              </a:ext>
            </a:extLst>
          </p:cNvPr>
          <p:cNvSpPr>
            <a:spLocks/>
          </p:cNvSpPr>
          <p:nvPr userDrawn="1"/>
        </p:nvSpPr>
        <p:spPr bwMode="auto">
          <a:xfrm flipH="1">
            <a:off x="0" y="0"/>
            <a:ext cx="7235981" cy="6322854"/>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0">
            <a:extLst>
              <a:ext uri="{FF2B5EF4-FFF2-40B4-BE49-F238E27FC236}">
                <a16:creationId xmlns:a16="http://schemas.microsoft.com/office/drawing/2014/main" xmlns="" id="{5107A341-028E-4BA5-8179-879F8A084BC2}"/>
              </a:ext>
            </a:extLst>
          </p:cNvPr>
          <p:cNvSpPr>
            <a:spLocks/>
          </p:cNvSpPr>
          <p:nvPr userDrawn="1"/>
        </p:nvSpPr>
        <p:spPr bwMode="auto">
          <a:xfrm flipH="1">
            <a:off x="14135156" y="6717083"/>
            <a:ext cx="4152844" cy="356991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199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7_01 - BLANK">
    <p:spTree>
      <p:nvGrpSpPr>
        <p:cNvPr id="1" name=""/>
        <p:cNvGrpSpPr/>
        <p:nvPr/>
      </p:nvGrpSpPr>
      <p:grpSpPr>
        <a:xfrm>
          <a:off x="0" y="0"/>
          <a:ext cx="0" cy="0"/>
          <a:chOff x="0" y="0"/>
          <a:chExt cx="0" cy="0"/>
        </a:xfrm>
      </p:grpSpPr>
      <p:sp>
        <p:nvSpPr>
          <p:cNvPr id="6" name="Freeform 365">
            <a:extLst>
              <a:ext uri="{FF2B5EF4-FFF2-40B4-BE49-F238E27FC236}">
                <a16:creationId xmlns:a16="http://schemas.microsoft.com/office/drawing/2014/main" xmlns="" id="{A4B7435B-E19F-4A7A-92BF-EDEEFF67233B}"/>
              </a:ext>
            </a:extLst>
          </p:cNvPr>
          <p:cNvSpPr>
            <a:spLocks/>
          </p:cNvSpPr>
          <p:nvPr userDrawn="1"/>
        </p:nvSpPr>
        <p:spPr bwMode="auto">
          <a:xfrm rot="10800000">
            <a:off x="0" y="3964146"/>
            <a:ext cx="7235981" cy="6322854"/>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0">
            <a:extLst>
              <a:ext uri="{FF2B5EF4-FFF2-40B4-BE49-F238E27FC236}">
                <a16:creationId xmlns:a16="http://schemas.microsoft.com/office/drawing/2014/main" xmlns="" id="{5107A341-028E-4BA5-8179-879F8A084BC2}"/>
              </a:ext>
            </a:extLst>
          </p:cNvPr>
          <p:cNvSpPr>
            <a:spLocks/>
          </p:cNvSpPr>
          <p:nvPr userDrawn="1"/>
        </p:nvSpPr>
        <p:spPr bwMode="auto">
          <a:xfrm rot="10800000">
            <a:off x="14135156" y="0"/>
            <a:ext cx="4152844" cy="356991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102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8_01 - BLANK">
    <p:spTree>
      <p:nvGrpSpPr>
        <p:cNvPr id="1" name=""/>
        <p:cNvGrpSpPr/>
        <p:nvPr/>
      </p:nvGrpSpPr>
      <p:grpSpPr>
        <a:xfrm>
          <a:off x="0" y="0"/>
          <a:ext cx="0" cy="0"/>
          <a:chOff x="0" y="0"/>
          <a:chExt cx="0" cy="0"/>
        </a:xfrm>
      </p:grpSpPr>
      <p:sp>
        <p:nvSpPr>
          <p:cNvPr id="6" name="Freeform 365">
            <a:extLst>
              <a:ext uri="{FF2B5EF4-FFF2-40B4-BE49-F238E27FC236}">
                <a16:creationId xmlns:a16="http://schemas.microsoft.com/office/drawing/2014/main" xmlns="" id="{A4B7435B-E19F-4A7A-92BF-EDEEFF67233B}"/>
              </a:ext>
            </a:extLst>
          </p:cNvPr>
          <p:cNvSpPr>
            <a:spLocks/>
          </p:cNvSpPr>
          <p:nvPr userDrawn="1"/>
        </p:nvSpPr>
        <p:spPr bwMode="auto">
          <a:xfrm rot="10800000" flipH="1">
            <a:off x="11052019" y="3964146"/>
            <a:ext cx="7235981" cy="6322854"/>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380">
            <a:extLst>
              <a:ext uri="{FF2B5EF4-FFF2-40B4-BE49-F238E27FC236}">
                <a16:creationId xmlns:a16="http://schemas.microsoft.com/office/drawing/2014/main" xmlns="" id="{5107A341-028E-4BA5-8179-879F8A084BC2}"/>
              </a:ext>
            </a:extLst>
          </p:cNvPr>
          <p:cNvSpPr>
            <a:spLocks/>
          </p:cNvSpPr>
          <p:nvPr userDrawn="1"/>
        </p:nvSpPr>
        <p:spPr bwMode="auto">
          <a:xfrm rot="10800000" flipH="1">
            <a:off x="0" y="0"/>
            <a:ext cx="4152844" cy="356991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741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image" Target="../media/image4.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image" Target="../media/image3.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887519"/>
      </p:ext>
    </p:extLst>
  </p:cSld>
  <p:clrMap bg1="lt1" tx1="dk1" bg2="lt2" tx2="dk2" accent1="accent1" accent2="accent2" accent3="accent3" accent4="accent4" accent5="accent5" accent6="accent6" hlink="hlink" folHlink="folHlink"/>
  <p:sldLayoutIdLst>
    <p:sldLayoutId id="2147484162" r:id="rId1"/>
    <p:sldLayoutId id="2147484157" r:id="rId2"/>
    <p:sldLayoutId id="2147484158" r:id="rId3"/>
    <p:sldLayoutId id="2147484159" r:id="rId4"/>
    <p:sldLayoutId id="2147484160" r:id="rId5"/>
    <p:sldLayoutId id="2147484163" r:id="rId6"/>
    <p:sldLayoutId id="2147484164" r:id="rId7"/>
    <p:sldLayoutId id="2147484165" r:id="rId8"/>
    <p:sldLayoutId id="2147484166" r:id="rId9"/>
    <p:sldLayoutId id="2147484167" r:id="rId10"/>
    <p:sldLayoutId id="2147484168" r:id="rId11"/>
    <p:sldLayoutId id="2147484169" r:id="rId12"/>
    <p:sldLayoutId id="2147484170" r:id="rId13"/>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3604" y="0"/>
            <a:ext cx="18344943" cy="10284321"/>
            <a:chOff x="-15736" y="0"/>
            <a:chExt cx="12229962" cy="6856214"/>
          </a:xfrm>
        </p:grpSpPr>
        <p:pic>
          <p:nvPicPr>
            <p:cNvPr id="8" name="Picture 7" descr="HD-PanelContent.png"/>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3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943103" y="1473199"/>
            <a:ext cx="14401794" cy="1955801"/>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3102" y="3835398"/>
            <a:ext cx="14401794" cy="4978404"/>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016252" y="8953500"/>
            <a:ext cx="2400300"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1BEF0D-F0BB-DE4B-95CE-6DB70DBA9567}" type="datetimeFigureOut">
              <a:rPr lang="en-US" dirty="0"/>
              <a:pPr/>
              <a:t>1/24/2022</a:t>
            </a:fld>
            <a:endParaRPr lang="en-US" dirty="0"/>
          </a:p>
        </p:txBody>
      </p:sp>
      <p:sp>
        <p:nvSpPr>
          <p:cNvPr id="5" name="Footer Placeholder 4"/>
          <p:cNvSpPr>
            <a:spLocks noGrp="1"/>
          </p:cNvSpPr>
          <p:nvPr>
            <p:ph type="ftr" sz="quarter" idx="3"/>
          </p:nvPr>
        </p:nvSpPr>
        <p:spPr>
          <a:xfrm>
            <a:off x="1943102" y="8953500"/>
            <a:ext cx="10958850" cy="419100"/>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5530852" y="8953500"/>
            <a:ext cx="814046"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1469251"/>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 id="2147484188" r:id="rId17"/>
    <p:sldLayoutId id="2147484189" r:id="rId18"/>
    <p:sldLayoutId id="2147484190" r:id="rId19"/>
    <p:sldLayoutId id="2147484191" r:id="rId20"/>
    <p:sldLayoutId id="2147484192" r:id="rId21"/>
    <p:sldLayoutId id="2147484193" r:id="rId22"/>
    <p:sldLayoutId id="2147484047" r:id="rId23"/>
    <p:sldLayoutId id="2147484131" r:id="rId24"/>
    <p:sldLayoutId id="2147484132" r:id="rId25"/>
    <p:sldLayoutId id="2147484123" r:id="rId26"/>
    <p:sldLayoutId id="2147484124" r:id="rId27"/>
    <p:sldLayoutId id="2147484145" r:id="rId28"/>
    <p:sldLayoutId id="2147484146" r:id="rId29"/>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timing>
    <p:tnLst>
      <p:par>
        <p:cTn id="1" dur="indefinite" restart="never" nodeType="tmRoot"/>
      </p:par>
    </p:tnLst>
  </p:timing>
  <p:hf sldNum="0" hdr="0" ftr="0" dt="0"/>
  <p:txStyles>
    <p:titleStyle>
      <a:lvl1pPr algn="ctr" defTabSz="685800" rtl="0" eaLnBrk="1" latinLnBrk="0" hangingPunct="1">
        <a:spcBef>
          <a:spcPct val="0"/>
        </a:spcBef>
        <a:buNone/>
        <a:defRPr sz="66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F4D892E5-B976-494C-BB2A-7D1ED2FF83C6}"/>
              </a:ext>
            </a:extLst>
          </p:cNvPr>
          <p:cNvSpPr/>
          <p:nvPr/>
        </p:nvSpPr>
        <p:spPr>
          <a:xfrm>
            <a:off x="5301884" y="2260183"/>
            <a:ext cx="7864249" cy="6383251"/>
          </a:xfrm>
          <a:custGeom>
            <a:avLst/>
            <a:gdLst>
              <a:gd name="connsiteX0" fmla="*/ 3180036 w 3773606"/>
              <a:gd name="connsiteY0" fmla="*/ 1121 h 3062958"/>
              <a:gd name="connsiteX1" fmla="*/ 2546321 w 3773606"/>
              <a:gd name="connsiteY1" fmla="*/ 118665 h 3062958"/>
              <a:gd name="connsiteX2" fmla="*/ 992697 w 3773606"/>
              <a:gd name="connsiteY2" fmla="*/ 588840 h 3062958"/>
              <a:gd name="connsiteX3" fmla="*/ 410088 w 3773606"/>
              <a:gd name="connsiteY3" fmla="*/ 839260 h 3062958"/>
              <a:gd name="connsiteX4" fmla="*/ 1239 w 3773606"/>
              <a:gd name="connsiteY4" fmla="*/ 1585408 h 3062958"/>
              <a:gd name="connsiteX5" fmla="*/ 338539 w 3773606"/>
              <a:gd name="connsiteY5" fmla="*/ 2367331 h 3062958"/>
              <a:gd name="connsiteX6" fmla="*/ 1268669 w 3773606"/>
              <a:gd name="connsiteY6" fmla="*/ 2771069 h 3062958"/>
              <a:gd name="connsiteX7" fmla="*/ 2152804 w 3773606"/>
              <a:gd name="connsiteY7" fmla="*/ 3052152 h 3062958"/>
              <a:gd name="connsiteX8" fmla="*/ 2990943 w 3773606"/>
              <a:gd name="connsiteY8" fmla="*/ 2776179 h 3062958"/>
              <a:gd name="connsiteX9" fmla="*/ 3154483 w 3773606"/>
              <a:gd name="connsiteY9" fmla="*/ 2060695 h 3062958"/>
              <a:gd name="connsiteX10" fmla="*/ 3261805 w 3773606"/>
              <a:gd name="connsiteY10" fmla="*/ 1329878 h 3062958"/>
              <a:gd name="connsiteX11" fmla="*/ 3578663 w 3773606"/>
              <a:gd name="connsiteY11" fmla="*/ 936361 h 3062958"/>
              <a:gd name="connsiteX12" fmla="*/ 3772866 w 3773606"/>
              <a:gd name="connsiteY12" fmla="*/ 481517 h 3062958"/>
              <a:gd name="connsiteX13" fmla="*/ 3573552 w 3773606"/>
              <a:gd name="connsiteY13" fmla="*/ 133996 h 3062958"/>
              <a:gd name="connsiteX14" fmla="*/ 3180036 w 3773606"/>
              <a:gd name="connsiteY14" fmla="*/ 1121 h 3062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3606" h="3062958">
                <a:moveTo>
                  <a:pt x="3180036" y="1121"/>
                </a:moveTo>
                <a:cubicBezTo>
                  <a:pt x="2965390" y="-9101"/>
                  <a:pt x="2750745" y="52227"/>
                  <a:pt x="2546321" y="118665"/>
                </a:cubicBezTo>
                <a:cubicBezTo>
                  <a:pt x="2030149" y="277093"/>
                  <a:pt x="1508868" y="430411"/>
                  <a:pt x="992697" y="588840"/>
                </a:cubicBezTo>
                <a:cubicBezTo>
                  <a:pt x="788272" y="650167"/>
                  <a:pt x="583848" y="711495"/>
                  <a:pt x="410088" y="839260"/>
                </a:cubicBezTo>
                <a:cubicBezTo>
                  <a:pt x="169889" y="1007910"/>
                  <a:pt x="16571" y="1294104"/>
                  <a:pt x="1239" y="1585408"/>
                </a:cubicBezTo>
                <a:cubicBezTo>
                  <a:pt x="-14093" y="1876713"/>
                  <a:pt x="113673" y="2173128"/>
                  <a:pt x="338539" y="2367331"/>
                </a:cubicBezTo>
                <a:cubicBezTo>
                  <a:pt x="594069" y="2587087"/>
                  <a:pt x="946701" y="2658635"/>
                  <a:pt x="1268669" y="2771069"/>
                </a:cubicBezTo>
                <a:cubicBezTo>
                  <a:pt x="1559974" y="2868170"/>
                  <a:pt x="1846168" y="3006156"/>
                  <a:pt x="2152804" y="3052152"/>
                </a:cubicBezTo>
                <a:cubicBezTo>
                  <a:pt x="2459440" y="3093037"/>
                  <a:pt x="2806962" y="3021488"/>
                  <a:pt x="2990943" y="2776179"/>
                </a:cubicBezTo>
                <a:cubicBezTo>
                  <a:pt x="3139151" y="2576866"/>
                  <a:pt x="3154483" y="2311114"/>
                  <a:pt x="3154483" y="2060695"/>
                </a:cubicBezTo>
                <a:cubicBezTo>
                  <a:pt x="3154483" y="1810275"/>
                  <a:pt x="3144262" y="1549634"/>
                  <a:pt x="3261805" y="1329878"/>
                </a:cubicBezTo>
                <a:cubicBezTo>
                  <a:pt x="3338464" y="1181670"/>
                  <a:pt x="3471340" y="1064126"/>
                  <a:pt x="3578663" y="936361"/>
                </a:cubicBezTo>
                <a:cubicBezTo>
                  <a:pt x="3685986" y="808596"/>
                  <a:pt x="3783087" y="650167"/>
                  <a:pt x="3772866" y="481517"/>
                </a:cubicBezTo>
                <a:cubicBezTo>
                  <a:pt x="3762645" y="343531"/>
                  <a:pt x="3680875" y="215766"/>
                  <a:pt x="3573552" y="133996"/>
                </a:cubicBezTo>
                <a:cubicBezTo>
                  <a:pt x="3461119" y="47116"/>
                  <a:pt x="3318022" y="11342"/>
                  <a:pt x="3180036" y="1121"/>
                </a:cubicBezTo>
                <a:close/>
              </a:path>
            </a:pathLst>
          </a:cu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812774B0-FBE5-4FC5-9966-924684D195EC}"/>
              </a:ext>
            </a:extLst>
          </p:cNvPr>
          <p:cNvSpPr/>
          <p:nvPr/>
        </p:nvSpPr>
        <p:spPr>
          <a:xfrm>
            <a:off x="5488124" y="2060158"/>
            <a:ext cx="7513260" cy="6570922"/>
          </a:xfrm>
          <a:custGeom>
            <a:avLst/>
            <a:gdLst>
              <a:gd name="connsiteX0" fmla="*/ 652911 w 3605186"/>
              <a:gd name="connsiteY0" fmla="*/ 3148133 h 3153011"/>
              <a:gd name="connsiteX1" fmla="*/ 1266184 w 3605186"/>
              <a:gd name="connsiteY1" fmla="*/ 2948819 h 3153011"/>
              <a:gd name="connsiteX2" fmla="*/ 2748259 w 3605186"/>
              <a:gd name="connsiteY2" fmla="*/ 2279330 h 3153011"/>
              <a:gd name="connsiteX3" fmla="*/ 3295094 w 3605186"/>
              <a:gd name="connsiteY3" fmla="*/ 1957362 h 3153011"/>
              <a:gd name="connsiteX4" fmla="*/ 3601730 w 3605186"/>
              <a:gd name="connsiteY4" fmla="*/ 1165218 h 3153011"/>
              <a:gd name="connsiteX5" fmla="*/ 3167329 w 3605186"/>
              <a:gd name="connsiteY5" fmla="*/ 434401 h 3153011"/>
              <a:gd name="connsiteX6" fmla="*/ 2196314 w 3605186"/>
              <a:gd name="connsiteY6" fmla="*/ 158429 h 3153011"/>
              <a:gd name="connsiteX7" fmla="*/ 1276405 w 3605186"/>
              <a:gd name="connsiteY7" fmla="*/ 0 h 3153011"/>
              <a:gd name="connsiteX8" fmla="*/ 479151 w 3605186"/>
              <a:gd name="connsiteY8" fmla="*/ 388406 h 3153011"/>
              <a:gd name="connsiteX9" fmla="*/ 412713 w 3605186"/>
              <a:gd name="connsiteY9" fmla="*/ 1119223 h 3153011"/>
              <a:gd name="connsiteX10" fmla="*/ 402492 w 3605186"/>
              <a:gd name="connsiteY10" fmla="*/ 1860260 h 3153011"/>
              <a:gd name="connsiteX11" fmla="*/ 141851 w 3605186"/>
              <a:gd name="connsiteY11" fmla="*/ 2289551 h 3153011"/>
              <a:gd name="connsiteX12" fmla="*/ 8975 w 3605186"/>
              <a:gd name="connsiteY12" fmla="*/ 2764837 h 3153011"/>
              <a:gd name="connsiteX13" fmla="*/ 254284 w 3605186"/>
              <a:gd name="connsiteY13" fmla="*/ 3081695 h 3153011"/>
              <a:gd name="connsiteX14" fmla="*/ 652911 w 3605186"/>
              <a:gd name="connsiteY14" fmla="*/ 3148133 h 315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05186" h="3153011">
                <a:moveTo>
                  <a:pt x="652911" y="3148133"/>
                </a:moveTo>
                <a:cubicBezTo>
                  <a:pt x="867557" y="3127690"/>
                  <a:pt x="1071981" y="3040810"/>
                  <a:pt x="1266184" y="2948819"/>
                </a:cubicBezTo>
                <a:cubicBezTo>
                  <a:pt x="1761913" y="2723953"/>
                  <a:pt x="2252531" y="2504197"/>
                  <a:pt x="2748259" y="2279330"/>
                </a:cubicBezTo>
                <a:cubicBezTo>
                  <a:pt x="2942462" y="2192450"/>
                  <a:pt x="3141776" y="2100459"/>
                  <a:pt x="3295094" y="1957362"/>
                </a:cubicBezTo>
                <a:cubicBezTo>
                  <a:pt x="3509739" y="1758048"/>
                  <a:pt x="3627283" y="1456522"/>
                  <a:pt x="3601730" y="1165218"/>
                </a:cubicBezTo>
                <a:cubicBezTo>
                  <a:pt x="3576177" y="873913"/>
                  <a:pt x="3412638" y="597941"/>
                  <a:pt x="3167329" y="434401"/>
                </a:cubicBezTo>
                <a:cubicBezTo>
                  <a:pt x="2881135" y="250420"/>
                  <a:pt x="2528503" y="224867"/>
                  <a:pt x="2196314" y="158429"/>
                </a:cubicBezTo>
                <a:cubicBezTo>
                  <a:pt x="1884567" y="97102"/>
                  <a:pt x="1583041" y="0"/>
                  <a:pt x="1276405" y="0"/>
                </a:cubicBezTo>
                <a:cubicBezTo>
                  <a:pt x="964658" y="0"/>
                  <a:pt x="632469" y="117544"/>
                  <a:pt x="479151" y="388406"/>
                </a:cubicBezTo>
                <a:cubicBezTo>
                  <a:pt x="356496" y="603051"/>
                  <a:pt x="376938" y="873913"/>
                  <a:pt x="412713" y="1119223"/>
                </a:cubicBezTo>
                <a:cubicBezTo>
                  <a:pt x="448487" y="1364532"/>
                  <a:pt x="489372" y="1625172"/>
                  <a:pt x="402492" y="1860260"/>
                </a:cubicBezTo>
                <a:cubicBezTo>
                  <a:pt x="346275" y="2018689"/>
                  <a:pt x="233842" y="2151565"/>
                  <a:pt x="141851" y="2289551"/>
                </a:cubicBezTo>
                <a:cubicBezTo>
                  <a:pt x="49860" y="2432648"/>
                  <a:pt x="-26799" y="2596187"/>
                  <a:pt x="8975" y="2764837"/>
                </a:cubicBezTo>
                <a:cubicBezTo>
                  <a:pt x="34528" y="2902824"/>
                  <a:pt x="131629" y="3015257"/>
                  <a:pt x="254284" y="3081695"/>
                </a:cubicBezTo>
                <a:cubicBezTo>
                  <a:pt x="371828" y="3143022"/>
                  <a:pt x="514925" y="3163464"/>
                  <a:pt x="652911" y="3148133"/>
                </a:cubicBez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xmlns="" id="{7F181CDA-A4AB-4AE0-941F-E418119B858D}"/>
              </a:ext>
            </a:extLst>
          </p:cNvPr>
          <p:cNvSpPr txBox="1"/>
          <p:nvPr/>
        </p:nvSpPr>
        <p:spPr>
          <a:xfrm>
            <a:off x="6389611" y="4985375"/>
            <a:ext cx="5901633" cy="923330"/>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r>
              <a:rPr lang="en-US" sz="5400" dirty="0" smtClean="0">
                <a:solidFill>
                  <a:schemeClr val="bg1"/>
                </a:solidFill>
              </a:rPr>
              <a:t>Final Year Project</a:t>
            </a:r>
            <a:endParaRPr lang="ru-RU" sz="5400" dirty="0">
              <a:solidFill>
                <a:schemeClr val="bg1"/>
              </a:solidFill>
            </a:endParaRPr>
          </a:p>
        </p:txBody>
      </p:sp>
      <p:sp>
        <p:nvSpPr>
          <p:cNvPr id="39" name="TextBox 38">
            <a:extLst>
              <a:ext uri="{FF2B5EF4-FFF2-40B4-BE49-F238E27FC236}">
                <a16:creationId xmlns:a16="http://schemas.microsoft.com/office/drawing/2014/main" xmlns="" id="{CF855296-3534-4423-9B6F-3E22A6899A6B}"/>
              </a:ext>
            </a:extLst>
          </p:cNvPr>
          <p:cNvSpPr txBox="1"/>
          <p:nvPr/>
        </p:nvSpPr>
        <p:spPr>
          <a:xfrm>
            <a:off x="6984456" y="3433268"/>
            <a:ext cx="4753910" cy="523220"/>
          </a:xfrm>
          <a:prstGeom prst="rect">
            <a:avLst/>
          </a:prstGeom>
          <a:noFill/>
        </p:spPr>
        <p:txBody>
          <a:bodyPr wrap="square" rtlCol="0">
            <a:spAutoFit/>
          </a:bodyPr>
          <a:lstStyle/>
          <a:p>
            <a:pPr algn="ctr"/>
            <a:r>
              <a:rPr lang="en-US" sz="2800" b="1" dirty="0" smtClean="0">
                <a:solidFill>
                  <a:schemeClr val="accent1"/>
                </a:solidFill>
                <a:ea typeface="Source Sans Pro" panose="020B0503030403020204" pitchFamily="34" charset="0"/>
              </a:rPr>
              <a:t>Presentation</a:t>
            </a:r>
            <a:endParaRPr lang="uk-UA" sz="2800" b="1" dirty="0">
              <a:solidFill>
                <a:schemeClr val="accent1"/>
              </a:solidFill>
              <a:ea typeface="Source Sans Pro" panose="020B0503030403020204" pitchFamily="34" charset="0"/>
            </a:endParaRPr>
          </a:p>
        </p:txBody>
      </p:sp>
      <p:sp>
        <p:nvSpPr>
          <p:cNvPr id="40" name="Freeform: Shape 39">
            <a:extLst>
              <a:ext uri="{FF2B5EF4-FFF2-40B4-BE49-F238E27FC236}">
                <a16:creationId xmlns:a16="http://schemas.microsoft.com/office/drawing/2014/main" xmlns="" id="{2F81CEE0-D483-4E89-8AA7-1795F342D030}"/>
              </a:ext>
            </a:extLst>
          </p:cNvPr>
          <p:cNvSpPr/>
          <p:nvPr/>
        </p:nvSpPr>
        <p:spPr>
          <a:xfrm>
            <a:off x="5134059" y="1708690"/>
            <a:ext cx="8200941" cy="7263692"/>
          </a:xfrm>
          <a:custGeom>
            <a:avLst/>
            <a:gdLst>
              <a:gd name="connsiteX0" fmla="*/ 746148 w 3935165"/>
              <a:gd name="connsiteY0" fmla="*/ 3485433 h 3485432"/>
              <a:gd name="connsiteX1" fmla="*/ 643936 w 3935165"/>
              <a:gd name="connsiteY1" fmla="*/ 3480322 h 3485432"/>
              <a:gd name="connsiteX2" fmla="*/ 633715 w 3935165"/>
              <a:gd name="connsiteY2" fmla="*/ 3464990 h 3485432"/>
              <a:gd name="connsiteX3" fmla="*/ 649047 w 3935165"/>
              <a:gd name="connsiteY3" fmla="*/ 3454769 h 3485432"/>
              <a:gd name="connsiteX4" fmla="*/ 751259 w 3935165"/>
              <a:gd name="connsiteY4" fmla="*/ 3459880 h 3485432"/>
              <a:gd name="connsiteX5" fmla="*/ 756370 w 3935165"/>
              <a:gd name="connsiteY5" fmla="*/ 3459880 h 3485432"/>
              <a:gd name="connsiteX6" fmla="*/ 771701 w 3935165"/>
              <a:gd name="connsiteY6" fmla="*/ 3475211 h 3485432"/>
              <a:gd name="connsiteX7" fmla="*/ 746148 w 3935165"/>
              <a:gd name="connsiteY7" fmla="*/ 3485433 h 3485432"/>
              <a:gd name="connsiteX8" fmla="*/ 746148 w 3935165"/>
              <a:gd name="connsiteY8" fmla="*/ 3485433 h 3485432"/>
              <a:gd name="connsiteX9" fmla="*/ 746148 w 3935165"/>
              <a:gd name="connsiteY9" fmla="*/ 3485433 h 3485432"/>
              <a:gd name="connsiteX10" fmla="*/ 848360 w 3935165"/>
              <a:gd name="connsiteY10" fmla="*/ 3480322 h 3485432"/>
              <a:gd name="connsiteX11" fmla="*/ 838139 w 3935165"/>
              <a:gd name="connsiteY11" fmla="*/ 3470101 h 3485432"/>
              <a:gd name="connsiteX12" fmla="*/ 848360 w 3935165"/>
              <a:gd name="connsiteY12" fmla="*/ 3454769 h 3485432"/>
              <a:gd name="connsiteX13" fmla="*/ 950573 w 3935165"/>
              <a:gd name="connsiteY13" fmla="*/ 3439437 h 3485432"/>
              <a:gd name="connsiteX14" fmla="*/ 965904 w 3935165"/>
              <a:gd name="connsiteY14" fmla="*/ 3449658 h 3485432"/>
              <a:gd name="connsiteX15" fmla="*/ 955683 w 3935165"/>
              <a:gd name="connsiteY15" fmla="*/ 3464990 h 3485432"/>
              <a:gd name="connsiteX16" fmla="*/ 848360 w 3935165"/>
              <a:gd name="connsiteY16" fmla="*/ 3480322 h 3485432"/>
              <a:gd name="connsiteX17" fmla="*/ 848360 w 3935165"/>
              <a:gd name="connsiteY17" fmla="*/ 3480322 h 3485432"/>
              <a:gd name="connsiteX18" fmla="*/ 541724 w 3935165"/>
              <a:gd name="connsiteY18" fmla="*/ 3464990 h 3485432"/>
              <a:gd name="connsiteX19" fmla="*/ 541724 w 3935165"/>
              <a:gd name="connsiteY19" fmla="*/ 3464990 h 3485432"/>
              <a:gd name="connsiteX20" fmla="*/ 439512 w 3935165"/>
              <a:gd name="connsiteY20" fmla="*/ 3434326 h 3485432"/>
              <a:gd name="connsiteX21" fmla="*/ 434401 w 3935165"/>
              <a:gd name="connsiteY21" fmla="*/ 3418995 h 3485432"/>
              <a:gd name="connsiteX22" fmla="*/ 449733 w 3935165"/>
              <a:gd name="connsiteY22" fmla="*/ 3413884 h 3485432"/>
              <a:gd name="connsiteX23" fmla="*/ 546835 w 3935165"/>
              <a:gd name="connsiteY23" fmla="*/ 3444548 h 3485432"/>
              <a:gd name="connsiteX24" fmla="*/ 557056 w 3935165"/>
              <a:gd name="connsiteY24" fmla="*/ 3459880 h 3485432"/>
              <a:gd name="connsiteX25" fmla="*/ 541724 w 3935165"/>
              <a:gd name="connsiteY25" fmla="*/ 3464990 h 3485432"/>
              <a:gd name="connsiteX26" fmla="*/ 1052785 w 3935165"/>
              <a:gd name="connsiteY26" fmla="*/ 3444548 h 3485432"/>
              <a:gd name="connsiteX27" fmla="*/ 1042563 w 3935165"/>
              <a:gd name="connsiteY27" fmla="*/ 3434326 h 3485432"/>
              <a:gd name="connsiteX28" fmla="*/ 1052785 w 3935165"/>
              <a:gd name="connsiteY28" fmla="*/ 3418995 h 3485432"/>
              <a:gd name="connsiteX29" fmla="*/ 1149886 w 3935165"/>
              <a:gd name="connsiteY29" fmla="*/ 3388331 h 3485432"/>
              <a:gd name="connsiteX30" fmla="*/ 1165218 w 3935165"/>
              <a:gd name="connsiteY30" fmla="*/ 3398552 h 3485432"/>
              <a:gd name="connsiteX31" fmla="*/ 1154997 w 3935165"/>
              <a:gd name="connsiteY31" fmla="*/ 3413884 h 3485432"/>
              <a:gd name="connsiteX32" fmla="*/ 1052785 w 3935165"/>
              <a:gd name="connsiteY32" fmla="*/ 3444548 h 3485432"/>
              <a:gd name="connsiteX33" fmla="*/ 1052785 w 3935165"/>
              <a:gd name="connsiteY33" fmla="*/ 3444548 h 3485432"/>
              <a:gd name="connsiteX34" fmla="*/ 352632 w 3935165"/>
              <a:gd name="connsiteY34" fmla="*/ 3398552 h 3485432"/>
              <a:gd name="connsiteX35" fmla="*/ 347521 w 3935165"/>
              <a:gd name="connsiteY35" fmla="*/ 3398552 h 3485432"/>
              <a:gd name="connsiteX36" fmla="*/ 342411 w 3935165"/>
              <a:gd name="connsiteY36" fmla="*/ 3393442 h 3485432"/>
              <a:gd name="connsiteX37" fmla="*/ 260641 w 3935165"/>
              <a:gd name="connsiteY37" fmla="*/ 3342336 h 3485432"/>
              <a:gd name="connsiteX38" fmla="*/ 255530 w 3935165"/>
              <a:gd name="connsiteY38" fmla="*/ 3327004 h 3485432"/>
              <a:gd name="connsiteX39" fmla="*/ 275973 w 3935165"/>
              <a:gd name="connsiteY39" fmla="*/ 3321893 h 3485432"/>
              <a:gd name="connsiteX40" fmla="*/ 352632 w 3935165"/>
              <a:gd name="connsiteY40" fmla="*/ 3372999 h 3485432"/>
              <a:gd name="connsiteX41" fmla="*/ 357742 w 3935165"/>
              <a:gd name="connsiteY41" fmla="*/ 3378110 h 3485432"/>
              <a:gd name="connsiteX42" fmla="*/ 362853 w 3935165"/>
              <a:gd name="connsiteY42" fmla="*/ 3393442 h 3485432"/>
              <a:gd name="connsiteX43" fmla="*/ 352632 w 3935165"/>
              <a:gd name="connsiteY43" fmla="*/ 3398552 h 3485432"/>
              <a:gd name="connsiteX44" fmla="*/ 1246988 w 3935165"/>
              <a:gd name="connsiteY44" fmla="*/ 3383220 h 3485432"/>
              <a:gd name="connsiteX45" fmla="*/ 1236766 w 3935165"/>
              <a:gd name="connsiteY45" fmla="*/ 3372999 h 3485432"/>
              <a:gd name="connsiteX46" fmla="*/ 1241877 w 3935165"/>
              <a:gd name="connsiteY46" fmla="*/ 3357667 h 3485432"/>
              <a:gd name="connsiteX47" fmla="*/ 1333868 w 3935165"/>
              <a:gd name="connsiteY47" fmla="*/ 3321893 h 3485432"/>
              <a:gd name="connsiteX48" fmla="*/ 1349200 w 3935165"/>
              <a:gd name="connsiteY48" fmla="*/ 3327004 h 3485432"/>
              <a:gd name="connsiteX49" fmla="*/ 1344089 w 3935165"/>
              <a:gd name="connsiteY49" fmla="*/ 3342336 h 3485432"/>
              <a:gd name="connsiteX50" fmla="*/ 1246988 w 3935165"/>
              <a:gd name="connsiteY50" fmla="*/ 3383220 h 3485432"/>
              <a:gd name="connsiteX51" fmla="*/ 1246988 w 3935165"/>
              <a:gd name="connsiteY51" fmla="*/ 3383220 h 3485432"/>
              <a:gd name="connsiteX52" fmla="*/ 1430970 w 3935165"/>
              <a:gd name="connsiteY52" fmla="*/ 3301451 h 3485432"/>
              <a:gd name="connsiteX53" fmla="*/ 1420748 w 3935165"/>
              <a:gd name="connsiteY53" fmla="*/ 3296340 h 3485432"/>
              <a:gd name="connsiteX54" fmla="*/ 1425859 w 3935165"/>
              <a:gd name="connsiteY54" fmla="*/ 3281008 h 3485432"/>
              <a:gd name="connsiteX55" fmla="*/ 1492297 w 3935165"/>
              <a:gd name="connsiteY55" fmla="*/ 3250345 h 3485432"/>
              <a:gd name="connsiteX56" fmla="*/ 1517850 w 3935165"/>
              <a:gd name="connsiteY56" fmla="*/ 3240124 h 3485432"/>
              <a:gd name="connsiteX57" fmla="*/ 1533182 w 3935165"/>
              <a:gd name="connsiteY57" fmla="*/ 3245234 h 3485432"/>
              <a:gd name="connsiteX58" fmla="*/ 1528071 w 3935165"/>
              <a:gd name="connsiteY58" fmla="*/ 3260566 h 3485432"/>
              <a:gd name="connsiteX59" fmla="*/ 1502518 w 3935165"/>
              <a:gd name="connsiteY59" fmla="*/ 3270787 h 3485432"/>
              <a:gd name="connsiteX60" fmla="*/ 1436080 w 3935165"/>
              <a:gd name="connsiteY60" fmla="*/ 3301451 h 3485432"/>
              <a:gd name="connsiteX61" fmla="*/ 1430970 w 3935165"/>
              <a:gd name="connsiteY61" fmla="*/ 3301451 h 3485432"/>
              <a:gd name="connsiteX62" fmla="*/ 189092 w 3935165"/>
              <a:gd name="connsiteY62" fmla="*/ 3275898 h 3485432"/>
              <a:gd name="connsiteX63" fmla="*/ 178871 w 3935165"/>
              <a:gd name="connsiteY63" fmla="*/ 3270787 h 3485432"/>
              <a:gd name="connsiteX64" fmla="*/ 112433 w 3935165"/>
              <a:gd name="connsiteY64" fmla="*/ 3189018 h 3485432"/>
              <a:gd name="connsiteX65" fmla="*/ 117544 w 3935165"/>
              <a:gd name="connsiteY65" fmla="*/ 3173686 h 3485432"/>
              <a:gd name="connsiteX66" fmla="*/ 132876 w 3935165"/>
              <a:gd name="connsiteY66" fmla="*/ 3178796 h 3485432"/>
              <a:gd name="connsiteX67" fmla="*/ 199314 w 3935165"/>
              <a:gd name="connsiteY67" fmla="*/ 3255455 h 3485432"/>
              <a:gd name="connsiteX68" fmla="*/ 199314 w 3935165"/>
              <a:gd name="connsiteY68" fmla="*/ 3275898 h 3485432"/>
              <a:gd name="connsiteX69" fmla="*/ 189092 w 3935165"/>
              <a:gd name="connsiteY69" fmla="*/ 3275898 h 3485432"/>
              <a:gd name="connsiteX70" fmla="*/ 1620062 w 3935165"/>
              <a:gd name="connsiteY70" fmla="*/ 3219681 h 3485432"/>
              <a:gd name="connsiteX71" fmla="*/ 1609841 w 3935165"/>
              <a:gd name="connsiteY71" fmla="*/ 3214571 h 3485432"/>
              <a:gd name="connsiteX72" fmla="*/ 1614951 w 3935165"/>
              <a:gd name="connsiteY72" fmla="*/ 3199239 h 3485432"/>
              <a:gd name="connsiteX73" fmla="*/ 1706942 w 3935165"/>
              <a:gd name="connsiteY73" fmla="*/ 3158354 h 3485432"/>
              <a:gd name="connsiteX74" fmla="*/ 1722274 w 3935165"/>
              <a:gd name="connsiteY74" fmla="*/ 3163465 h 3485432"/>
              <a:gd name="connsiteX75" fmla="*/ 1717163 w 3935165"/>
              <a:gd name="connsiteY75" fmla="*/ 3178796 h 3485432"/>
              <a:gd name="connsiteX76" fmla="*/ 1625172 w 3935165"/>
              <a:gd name="connsiteY76" fmla="*/ 3219681 h 3485432"/>
              <a:gd name="connsiteX77" fmla="*/ 1620062 w 3935165"/>
              <a:gd name="connsiteY77" fmla="*/ 3219681 h 3485432"/>
              <a:gd name="connsiteX78" fmla="*/ 1804044 w 3935165"/>
              <a:gd name="connsiteY78" fmla="*/ 3132801 h 3485432"/>
              <a:gd name="connsiteX79" fmla="*/ 1793822 w 3935165"/>
              <a:gd name="connsiteY79" fmla="*/ 3127690 h 3485432"/>
              <a:gd name="connsiteX80" fmla="*/ 1798933 w 3935165"/>
              <a:gd name="connsiteY80" fmla="*/ 3112359 h 3485432"/>
              <a:gd name="connsiteX81" fmla="*/ 1890924 w 3935165"/>
              <a:gd name="connsiteY81" fmla="*/ 3071474 h 3485432"/>
              <a:gd name="connsiteX82" fmla="*/ 1906256 w 3935165"/>
              <a:gd name="connsiteY82" fmla="*/ 3076584 h 3485432"/>
              <a:gd name="connsiteX83" fmla="*/ 1901145 w 3935165"/>
              <a:gd name="connsiteY83" fmla="*/ 3091916 h 3485432"/>
              <a:gd name="connsiteX84" fmla="*/ 1809154 w 3935165"/>
              <a:gd name="connsiteY84" fmla="*/ 3132801 h 3485432"/>
              <a:gd name="connsiteX85" fmla="*/ 1804044 w 3935165"/>
              <a:gd name="connsiteY85" fmla="*/ 3132801 h 3485432"/>
              <a:gd name="connsiteX86" fmla="*/ 71548 w 3935165"/>
              <a:gd name="connsiteY86" fmla="*/ 3107248 h 3485432"/>
              <a:gd name="connsiteX87" fmla="*/ 61327 w 3935165"/>
              <a:gd name="connsiteY87" fmla="*/ 3102137 h 3485432"/>
              <a:gd name="connsiteX88" fmla="*/ 25553 w 3935165"/>
              <a:gd name="connsiteY88" fmla="*/ 3005036 h 3485432"/>
              <a:gd name="connsiteX89" fmla="*/ 35774 w 3935165"/>
              <a:gd name="connsiteY89" fmla="*/ 2989704 h 3485432"/>
              <a:gd name="connsiteX90" fmla="*/ 51106 w 3935165"/>
              <a:gd name="connsiteY90" fmla="*/ 2999925 h 3485432"/>
              <a:gd name="connsiteX91" fmla="*/ 86880 w 3935165"/>
              <a:gd name="connsiteY91" fmla="*/ 3091916 h 3485432"/>
              <a:gd name="connsiteX92" fmla="*/ 81770 w 3935165"/>
              <a:gd name="connsiteY92" fmla="*/ 3107248 h 3485432"/>
              <a:gd name="connsiteX93" fmla="*/ 71548 w 3935165"/>
              <a:gd name="connsiteY93" fmla="*/ 3107248 h 3485432"/>
              <a:gd name="connsiteX94" fmla="*/ 1993136 w 3935165"/>
              <a:gd name="connsiteY94" fmla="*/ 3051031 h 3485432"/>
              <a:gd name="connsiteX95" fmla="*/ 1982915 w 3935165"/>
              <a:gd name="connsiteY95" fmla="*/ 3045921 h 3485432"/>
              <a:gd name="connsiteX96" fmla="*/ 1988025 w 3935165"/>
              <a:gd name="connsiteY96" fmla="*/ 3030589 h 3485432"/>
              <a:gd name="connsiteX97" fmla="*/ 2080016 w 3935165"/>
              <a:gd name="connsiteY97" fmla="*/ 2989704 h 3485432"/>
              <a:gd name="connsiteX98" fmla="*/ 2095348 w 3935165"/>
              <a:gd name="connsiteY98" fmla="*/ 2994815 h 3485432"/>
              <a:gd name="connsiteX99" fmla="*/ 2090237 w 3935165"/>
              <a:gd name="connsiteY99" fmla="*/ 3010146 h 3485432"/>
              <a:gd name="connsiteX100" fmla="*/ 1998247 w 3935165"/>
              <a:gd name="connsiteY100" fmla="*/ 3051031 h 3485432"/>
              <a:gd name="connsiteX101" fmla="*/ 1993136 w 3935165"/>
              <a:gd name="connsiteY101" fmla="*/ 3051031 h 3485432"/>
              <a:gd name="connsiteX102" fmla="*/ 2177118 w 3935165"/>
              <a:gd name="connsiteY102" fmla="*/ 2964151 h 3485432"/>
              <a:gd name="connsiteX103" fmla="*/ 2166897 w 3935165"/>
              <a:gd name="connsiteY103" fmla="*/ 2959040 h 3485432"/>
              <a:gd name="connsiteX104" fmla="*/ 2172007 w 3935165"/>
              <a:gd name="connsiteY104" fmla="*/ 2943708 h 3485432"/>
              <a:gd name="connsiteX105" fmla="*/ 2263998 w 3935165"/>
              <a:gd name="connsiteY105" fmla="*/ 2902824 h 3485432"/>
              <a:gd name="connsiteX106" fmla="*/ 2279330 w 3935165"/>
              <a:gd name="connsiteY106" fmla="*/ 2907934 h 3485432"/>
              <a:gd name="connsiteX107" fmla="*/ 2274219 w 3935165"/>
              <a:gd name="connsiteY107" fmla="*/ 2923266 h 3485432"/>
              <a:gd name="connsiteX108" fmla="*/ 2182229 w 3935165"/>
              <a:gd name="connsiteY108" fmla="*/ 2964151 h 3485432"/>
              <a:gd name="connsiteX109" fmla="*/ 2177118 w 3935165"/>
              <a:gd name="connsiteY109" fmla="*/ 2964151 h 3485432"/>
              <a:gd name="connsiteX110" fmla="*/ 15332 w 3935165"/>
              <a:gd name="connsiteY110" fmla="*/ 2913045 h 3485432"/>
              <a:gd name="connsiteX111" fmla="*/ 5111 w 3935165"/>
              <a:gd name="connsiteY111" fmla="*/ 2902824 h 3485432"/>
              <a:gd name="connsiteX112" fmla="*/ 0 w 3935165"/>
              <a:gd name="connsiteY112" fmla="*/ 2846607 h 3485432"/>
              <a:gd name="connsiteX113" fmla="*/ 0 w 3935165"/>
              <a:gd name="connsiteY113" fmla="*/ 2800612 h 3485432"/>
              <a:gd name="connsiteX114" fmla="*/ 15332 w 3935165"/>
              <a:gd name="connsiteY114" fmla="*/ 2790390 h 3485432"/>
              <a:gd name="connsiteX115" fmla="*/ 25553 w 3935165"/>
              <a:gd name="connsiteY115" fmla="*/ 2805722 h 3485432"/>
              <a:gd name="connsiteX116" fmla="*/ 25553 w 3935165"/>
              <a:gd name="connsiteY116" fmla="*/ 2851718 h 3485432"/>
              <a:gd name="connsiteX117" fmla="*/ 30664 w 3935165"/>
              <a:gd name="connsiteY117" fmla="*/ 2907934 h 3485432"/>
              <a:gd name="connsiteX118" fmla="*/ 15332 w 3935165"/>
              <a:gd name="connsiteY118" fmla="*/ 2913045 h 3485432"/>
              <a:gd name="connsiteX119" fmla="*/ 15332 w 3935165"/>
              <a:gd name="connsiteY119" fmla="*/ 2913045 h 3485432"/>
              <a:gd name="connsiteX120" fmla="*/ 2361100 w 3935165"/>
              <a:gd name="connsiteY120" fmla="*/ 2882381 h 3485432"/>
              <a:gd name="connsiteX121" fmla="*/ 2350878 w 3935165"/>
              <a:gd name="connsiteY121" fmla="*/ 2877271 h 3485432"/>
              <a:gd name="connsiteX122" fmla="*/ 2355989 w 3935165"/>
              <a:gd name="connsiteY122" fmla="*/ 2861939 h 3485432"/>
              <a:gd name="connsiteX123" fmla="*/ 2447980 w 3935165"/>
              <a:gd name="connsiteY123" fmla="*/ 2821054 h 3485432"/>
              <a:gd name="connsiteX124" fmla="*/ 2463312 w 3935165"/>
              <a:gd name="connsiteY124" fmla="*/ 2826165 h 3485432"/>
              <a:gd name="connsiteX125" fmla="*/ 2458201 w 3935165"/>
              <a:gd name="connsiteY125" fmla="*/ 2841496 h 3485432"/>
              <a:gd name="connsiteX126" fmla="*/ 2366210 w 3935165"/>
              <a:gd name="connsiteY126" fmla="*/ 2882381 h 3485432"/>
              <a:gd name="connsiteX127" fmla="*/ 2361100 w 3935165"/>
              <a:gd name="connsiteY127" fmla="*/ 2882381 h 3485432"/>
              <a:gd name="connsiteX128" fmla="*/ 2550192 w 3935165"/>
              <a:gd name="connsiteY128" fmla="*/ 2795501 h 3485432"/>
              <a:gd name="connsiteX129" fmla="*/ 2539971 w 3935165"/>
              <a:gd name="connsiteY129" fmla="*/ 2790390 h 3485432"/>
              <a:gd name="connsiteX130" fmla="*/ 2545081 w 3935165"/>
              <a:gd name="connsiteY130" fmla="*/ 2775059 h 3485432"/>
              <a:gd name="connsiteX131" fmla="*/ 2637072 w 3935165"/>
              <a:gd name="connsiteY131" fmla="*/ 2734174 h 3485432"/>
              <a:gd name="connsiteX132" fmla="*/ 2652404 w 3935165"/>
              <a:gd name="connsiteY132" fmla="*/ 2739284 h 3485432"/>
              <a:gd name="connsiteX133" fmla="*/ 2647294 w 3935165"/>
              <a:gd name="connsiteY133" fmla="*/ 2754616 h 3485432"/>
              <a:gd name="connsiteX134" fmla="*/ 2555303 w 3935165"/>
              <a:gd name="connsiteY134" fmla="*/ 2795501 h 3485432"/>
              <a:gd name="connsiteX135" fmla="*/ 2550192 w 3935165"/>
              <a:gd name="connsiteY135" fmla="*/ 2795501 h 3485432"/>
              <a:gd name="connsiteX136" fmla="*/ 2734174 w 3935165"/>
              <a:gd name="connsiteY136" fmla="*/ 2713731 h 3485432"/>
              <a:gd name="connsiteX137" fmla="*/ 2723953 w 3935165"/>
              <a:gd name="connsiteY137" fmla="*/ 2708621 h 3485432"/>
              <a:gd name="connsiteX138" fmla="*/ 2729063 w 3935165"/>
              <a:gd name="connsiteY138" fmla="*/ 2693289 h 3485432"/>
              <a:gd name="connsiteX139" fmla="*/ 2821054 w 3935165"/>
              <a:gd name="connsiteY139" fmla="*/ 2652404 h 3485432"/>
              <a:gd name="connsiteX140" fmla="*/ 2836386 w 3935165"/>
              <a:gd name="connsiteY140" fmla="*/ 2657515 h 3485432"/>
              <a:gd name="connsiteX141" fmla="*/ 2831275 w 3935165"/>
              <a:gd name="connsiteY141" fmla="*/ 2672846 h 3485432"/>
              <a:gd name="connsiteX142" fmla="*/ 2739284 w 3935165"/>
              <a:gd name="connsiteY142" fmla="*/ 2713731 h 3485432"/>
              <a:gd name="connsiteX143" fmla="*/ 2734174 w 3935165"/>
              <a:gd name="connsiteY143" fmla="*/ 2713731 h 3485432"/>
              <a:gd name="connsiteX144" fmla="*/ 30664 w 3935165"/>
              <a:gd name="connsiteY144" fmla="*/ 2713731 h 3485432"/>
              <a:gd name="connsiteX145" fmla="*/ 30664 w 3935165"/>
              <a:gd name="connsiteY145" fmla="*/ 2713731 h 3485432"/>
              <a:gd name="connsiteX146" fmla="*/ 20442 w 3935165"/>
              <a:gd name="connsiteY146" fmla="*/ 2698400 h 3485432"/>
              <a:gd name="connsiteX147" fmla="*/ 51106 w 3935165"/>
              <a:gd name="connsiteY147" fmla="*/ 2601298 h 3485432"/>
              <a:gd name="connsiteX148" fmla="*/ 66438 w 3935165"/>
              <a:gd name="connsiteY148" fmla="*/ 2596187 h 3485432"/>
              <a:gd name="connsiteX149" fmla="*/ 71548 w 3935165"/>
              <a:gd name="connsiteY149" fmla="*/ 2611519 h 3485432"/>
              <a:gd name="connsiteX150" fmla="*/ 40885 w 3935165"/>
              <a:gd name="connsiteY150" fmla="*/ 2708621 h 3485432"/>
              <a:gd name="connsiteX151" fmla="*/ 30664 w 3935165"/>
              <a:gd name="connsiteY151" fmla="*/ 2713731 h 3485432"/>
              <a:gd name="connsiteX152" fmla="*/ 2923266 w 3935165"/>
              <a:gd name="connsiteY152" fmla="*/ 2631962 h 3485432"/>
              <a:gd name="connsiteX153" fmla="*/ 2913045 w 3935165"/>
              <a:gd name="connsiteY153" fmla="*/ 2626851 h 3485432"/>
              <a:gd name="connsiteX154" fmla="*/ 2918156 w 3935165"/>
              <a:gd name="connsiteY154" fmla="*/ 2611519 h 3485432"/>
              <a:gd name="connsiteX155" fmla="*/ 3010146 w 3935165"/>
              <a:gd name="connsiteY155" fmla="*/ 2570634 h 3485432"/>
              <a:gd name="connsiteX156" fmla="*/ 3025478 w 3935165"/>
              <a:gd name="connsiteY156" fmla="*/ 2575745 h 3485432"/>
              <a:gd name="connsiteX157" fmla="*/ 3020368 w 3935165"/>
              <a:gd name="connsiteY157" fmla="*/ 2591077 h 3485432"/>
              <a:gd name="connsiteX158" fmla="*/ 2928377 w 3935165"/>
              <a:gd name="connsiteY158" fmla="*/ 2626851 h 3485432"/>
              <a:gd name="connsiteX159" fmla="*/ 2923266 w 3935165"/>
              <a:gd name="connsiteY159" fmla="*/ 2631962 h 3485432"/>
              <a:gd name="connsiteX160" fmla="*/ 3107248 w 3935165"/>
              <a:gd name="connsiteY160" fmla="*/ 2545081 h 3485432"/>
              <a:gd name="connsiteX161" fmla="*/ 3097027 w 3935165"/>
              <a:gd name="connsiteY161" fmla="*/ 2539971 h 3485432"/>
              <a:gd name="connsiteX162" fmla="*/ 3102137 w 3935165"/>
              <a:gd name="connsiteY162" fmla="*/ 2524639 h 3485432"/>
              <a:gd name="connsiteX163" fmla="*/ 3194128 w 3935165"/>
              <a:gd name="connsiteY163" fmla="*/ 2478644 h 3485432"/>
              <a:gd name="connsiteX164" fmla="*/ 3209460 w 3935165"/>
              <a:gd name="connsiteY164" fmla="*/ 2483754 h 3485432"/>
              <a:gd name="connsiteX165" fmla="*/ 3204350 w 3935165"/>
              <a:gd name="connsiteY165" fmla="*/ 2499086 h 3485432"/>
              <a:gd name="connsiteX166" fmla="*/ 3112359 w 3935165"/>
              <a:gd name="connsiteY166" fmla="*/ 2545081 h 3485432"/>
              <a:gd name="connsiteX167" fmla="*/ 3107248 w 3935165"/>
              <a:gd name="connsiteY167" fmla="*/ 2545081 h 3485432"/>
              <a:gd name="connsiteX168" fmla="*/ 97101 w 3935165"/>
              <a:gd name="connsiteY168" fmla="*/ 2519528 h 3485432"/>
              <a:gd name="connsiteX169" fmla="*/ 91991 w 3935165"/>
              <a:gd name="connsiteY169" fmla="*/ 2519528 h 3485432"/>
              <a:gd name="connsiteX170" fmla="*/ 86880 w 3935165"/>
              <a:gd name="connsiteY170" fmla="*/ 2504197 h 3485432"/>
              <a:gd name="connsiteX171" fmla="*/ 137986 w 3935165"/>
              <a:gd name="connsiteY171" fmla="*/ 2412206 h 3485432"/>
              <a:gd name="connsiteX172" fmla="*/ 153318 w 3935165"/>
              <a:gd name="connsiteY172" fmla="*/ 2407095 h 3485432"/>
              <a:gd name="connsiteX173" fmla="*/ 158429 w 3935165"/>
              <a:gd name="connsiteY173" fmla="*/ 2422427 h 3485432"/>
              <a:gd name="connsiteX174" fmla="*/ 112433 w 3935165"/>
              <a:gd name="connsiteY174" fmla="*/ 2509307 h 3485432"/>
              <a:gd name="connsiteX175" fmla="*/ 97101 w 3935165"/>
              <a:gd name="connsiteY175" fmla="*/ 2519528 h 3485432"/>
              <a:gd name="connsiteX176" fmla="*/ 3286119 w 3935165"/>
              <a:gd name="connsiteY176" fmla="*/ 2453091 h 3485432"/>
              <a:gd name="connsiteX177" fmla="*/ 3275898 w 3935165"/>
              <a:gd name="connsiteY177" fmla="*/ 2447980 h 3485432"/>
              <a:gd name="connsiteX178" fmla="*/ 3281009 w 3935165"/>
              <a:gd name="connsiteY178" fmla="*/ 2432648 h 3485432"/>
              <a:gd name="connsiteX179" fmla="*/ 3367889 w 3935165"/>
              <a:gd name="connsiteY179" fmla="*/ 2381542 h 3485432"/>
              <a:gd name="connsiteX180" fmla="*/ 3383221 w 3935165"/>
              <a:gd name="connsiteY180" fmla="*/ 2386652 h 3485432"/>
              <a:gd name="connsiteX181" fmla="*/ 3378110 w 3935165"/>
              <a:gd name="connsiteY181" fmla="*/ 2401984 h 3485432"/>
              <a:gd name="connsiteX182" fmla="*/ 3291230 w 3935165"/>
              <a:gd name="connsiteY182" fmla="*/ 2453091 h 3485432"/>
              <a:gd name="connsiteX183" fmla="*/ 3286119 w 3935165"/>
              <a:gd name="connsiteY183" fmla="*/ 2453091 h 3485432"/>
              <a:gd name="connsiteX184" fmla="*/ 204424 w 3935165"/>
              <a:gd name="connsiteY184" fmla="*/ 2345768 h 3485432"/>
              <a:gd name="connsiteX185" fmla="*/ 199314 w 3935165"/>
              <a:gd name="connsiteY185" fmla="*/ 2345768 h 3485432"/>
              <a:gd name="connsiteX186" fmla="*/ 194203 w 3935165"/>
              <a:gd name="connsiteY186" fmla="*/ 2330436 h 3485432"/>
              <a:gd name="connsiteX187" fmla="*/ 250420 w 3935165"/>
              <a:gd name="connsiteY187" fmla="*/ 2248666 h 3485432"/>
              <a:gd name="connsiteX188" fmla="*/ 265751 w 3935165"/>
              <a:gd name="connsiteY188" fmla="*/ 2243556 h 3485432"/>
              <a:gd name="connsiteX189" fmla="*/ 270862 w 3935165"/>
              <a:gd name="connsiteY189" fmla="*/ 2258887 h 3485432"/>
              <a:gd name="connsiteX190" fmla="*/ 214645 w 3935165"/>
              <a:gd name="connsiteY190" fmla="*/ 2340657 h 3485432"/>
              <a:gd name="connsiteX191" fmla="*/ 204424 w 3935165"/>
              <a:gd name="connsiteY191" fmla="*/ 2345768 h 3485432"/>
              <a:gd name="connsiteX192" fmla="*/ 3459880 w 3935165"/>
              <a:gd name="connsiteY192" fmla="*/ 2340657 h 3485432"/>
              <a:gd name="connsiteX193" fmla="*/ 3449658 w 3935165"/>
              <a:gd name="connsiteY193" fmla="*/ 2335546 h 3485432"/>
              <a:gd name="connsiteX194" fmla="*/ 3454769 w 3935165"/>
              <a:gd name="connsiteY194" fmla="*/ 2320215 h 3485432"/>
              <a:gd name="connsiteX195" fmla="*/ 3531428 w 3935165"/>
              <a:gd name="connsiteY195" fmla="*/ 2258887 h 3485432"/>
              <a:gd name="connsiteX196" fmla="*/ 3551870 w 3935165"/>
              <a:gd name="connsiteY196" fmla="*/ 2258887 h 3485432"/>
              <a:gd name="connsiteX197" fmla="*/ 3551870 w 3935165"/>
              <a:gd name="connsiteY197" fmla="*/ 2279330 h 3485432"/>
              <a:gd name="connsiteX198" fmla="*/ 3470101 w 3935165"/>
              <a:gd name="connsiteY198" fmla="*/ 2345768 h 3485432"/>
              <a:gd name="connsiteX199" fmla="*/ 3459880 w 3935165"/>
              <a:gd name="connsiteY199" fmla="*/ 2340657 h 3485432"/>
              <a:gd name="connsiteX200" fmla="*/ 3613198 w 3935165"/>
              <a:gd name="connsiteY200" fmla="*/ 2207781 h 3485432"/>
              <a:gd name="connsiteX201" fmla="*/ 3602977 w 3935165"/>
              <a:gd name="connsiteY201" fmla="*/ 2202671 h 3485432"/>
              <a:gd name="connsiteX202" fmla="*/ 3602977 w 3935165"/>
              <a:gd name="connsiteY202" fmla="*/ 2182228 h 3485432"/>
              <a:gd name="connsiteX203" fmla="*/ 3669415 w 3935165"/>
              <a:gd name="connsiteY203" fmla="*/ 2105569 h 3485432"/>
              <a:gd name="connsiteX204" fmla="*/ 3689857 w 3935165"/>
              <a:gd name="connsiteY204" fmla="*/ 2105569 h 3485432"/>
              <a:gd name="connsiteX205" fmla="*/ 3689857 w 3935165"/>
              <a:gd name="connsiteY205" fmla="*/ 2126012 h 3485432"/>
              <a:gd name="connsiteX206" fmla="*/ 3623419 w 3935165"/>
              <a:gd name="connsiteY206" fmla="*/ 2202671 h 3485432"/>
              <a:gd name="connsiteX207" fmla="*/ 3613198 w 3935165"/>
              <a:gd name="connsiteY207" fmla="*/ 2207781 h 3485432"/>
              <a:gd name="connsiteX208" fmla="*/ 316858 w 3935165"/>
              <a:gd name="connsiteY208" fmla="*/ 2177118 h 3485432"/>
              <a:gd name="connsiteX209" fmla="*/ 311747 w 3935165"/>
              <a:gd name="connsiteY209" fmla="*/ 2177118 h 3485432"/>
              <a:gd name="connsiteX210" fmla="*/ 306636 w 3935165"/>
              <a:gd name="connsiteY210" fmla="*/ 2161786 h 3485432"/>
              <a:gd name="connsiteX211" fmla="*/ 362853 w 3935165"/>
              <a:gd name="connsiteY211" fmla="*/ 2074906 h 3485432"/>
              <a:gd name="connsiteX212" fmla="*/ 378185 w 3935165"/>
              <a:gd name="connsiteY212" fmla="*/ 2069795 h 3485432"/>
              <a:gd name="connsiteX213" fmla="*/ 383295 w 3935165"/>
              <a:gd name="connsiteY213" fmla="*/ 2085127 h 3485432"/>
              <a:gd name="connsiteX214" fmla="*/ 327079 w 3935165"/>
              <a:gd name="connsiteY214" fmla="*/ 2172007 h 3485432"/>
              <a:gd name="connsiteX215" fmla="*/ 316858 w 3935165"/>
              <a:gd name="connsiteY215" fmla="*/ 2177118 h 3485432"/>
              <a:gd name="connsiteX216" fmla="*/ 3740963 w 3935165"/>
              <a:gd name="connsiteY216" fmla="*/ 2049353 h 3485432"/>
              <a:gd name="connsiteX217" fmla="*/ 3735853 w 3935165"/>
              <a:gd name="connsiteY217" fmla="*/ 2049353 h 3485432"/>
              <a:gd name="connsiteX218" fmla="*/ 3730742 w 3935165"/>
              <a:gd name="connsiteY218" fmla="*/ 2034021 h 3485432"/>
              <a:gd name="connsiteX219" fmla="*/ 3781848 w 3935165"/>
              <a:gd name="connsiteY219" fmla="*/ 1947140 h 3485432"/>
              <a:gd name="connsiteX220" fmla="*/ 3797180 w 3935165"/>
              <a:gd name="connsiteY220" fmla="*/ 1942030 h 3485432"/>
              <a:gd name="connsiteX221" fmla="*/ 3802290 w 3935165"/>
              <a:gd name="connsiteY221" fmla="*/ 1957362 h 3485432"/>
              <a:gd name="connsiteX222" fmla="*/ 3751184 w 3935165"/>
              <a:gd name="connsiteY222" fmla="*/ 2044242 h 3485432"/>
              <a:gd name="connsiteX223" fmla="*/ 3740963 w 3935165"/>
              <a:gd name="connsiteY223" fmla="*/ 2049353 h 3485432"/>
              <a:gd name="connsiteX224" fmla="*/ 419070 w 3935165"/>
              <a:gd name="connsiteY224" fmla="*/ 1998247 h 3485432"/>
              <a:gd name="connsiteX225" fmla="*/ 419070 w 3935165"/>
              <a:gd name="connsiteY225" fmla="*/ 1998247 h 3485432"/>
              <a:gd name="connsiteX226" fmla="*/ 408848 w 3935165"/>
              <a:gd name="connsiteY226" fmla="*/ 1982915 h 3485432"/>
              <a:gd name="connsiteX227" fmla="*/ 413959 w 3935165"/>
              <a:gd name="connsiteY227" fmla="*/ 1962472 h 3485432"/>
              <a:gd name="connsiteX228" fmla="*/ 434401 w 3935165"/>
              <a:gd name="connsiteY228" fmla="*/ 1885813 h 3485432"/>
              <a:gd name="connsiteX229" fmla="*/ 449733 w 3935165"/>
              <a:gd name="connsiteY229" fmla="*/ 1875592 h 3485432"/>
              <a:gd name="connsiteX230" fmla="*/ 459954 w 3935165"/>
              <a:gd name="connsiteY230" fmla="*/ 1890924 h 3485432"/>
              <a:gd name="connsiteX231" fmla="*/ 434401 w 3935165"/>
              <a:gd name="connsiteY231" fmla="*/ 1972694 h 3485432"/>
              <a:gd name="connsiteX232" fmla="*/ 429291 w 3935165"/>
              <a:gd name="connsiteY232" fmla="*/ 1993136 h 3485432"/>
              <a:gd name="connsiteX233" fmla="*/ 419070 w 3935165"/>
              <a:gd name="connsiteY233" fmla="*/ 1998247 h 3485432"/>
              <a:gd name="connsiteX234" fmla="*/ 3832954 w 3935165"/>
              <a:gd name="connsiteY234" fmla="*/ 1865371 h 3485432"/>
              <a:gd name="connsiteX235" fmla="*/ 3832954 w 3935165"/>
              <a:gd name="connsiteY235" fmla="*/ 1865371 h 3485432"/>
              <a:gd name="connsiteX236" fmla="*/ 3822733 w 3935165"/>
              <a:gd name="connsiteY236" fmla="*/ 1850039 h 3485432"/>
              <a:gd name="connsiteX237" fmla="*/ 3858507 w 3935165"/>
              <a:gd name="connsiteY237" fmla="*/ 1752938 h 3485432"/>
              <a:gd name="connsiteX238" fmla="*/ 3873839 w 3935165"/>
              <a:gd name="connsiteY238" fmla="*/ 1742716 h 3485432"/>
              <a:gd name="connsiteX239" fmla="*/ 3884060 w 3935165"/>
              <a:gd name="connsiteY239" fmla="*/ 1758048 h 3485432"/>
              <a:gd name="connsiteX240" fmla="*/ 3848286 w 3935165"/>
              <a:gd name="connsiteY240" fmla="*/ 1855150 h 3485432"/>
              <a:gd name="connsiteX241" fmla="*/ 3832954 w 3935165"/>
              <a:gd name="connsiteY241" fmla="*/ 1865371 h 3485432"/>
              <a:gd name="connsiteX242" fmla="*/ 465065 w 3935165"/>
              <a:gd name="connsiteY242" fmla="*/ 1798933 h 3485432"/>
              <a:gd name="connsiteX243" fmla="*/ 465065 w 3935165"/>
              <a:gd name="connsiteY243" fmla="*/ 1798933 h 3485432"/>
              <a:gd name="connsiteX244" fmla="*/ 454844 w 3935165"/>
              <a:gd name="connsiteY244" fmla="*/ 1783601 h 3485432"/>
              <a:gd name="connsiteX245" fmla="*/ 459954 w 3935165"/>
              <a:gd name="connsiteY245" fmla="*/ 1696721 h 3485432"/>
              <a:gd name="connsiteX246" fmla="*/ 459954 w 3935165"/>
              <a:gd name="connsiteY246" fmla="*/ 1681389 h 3485432"/>
              <a:gd name="connsiteX247" fmla="*/ 485507 w 3935165"/>
              <a:gd name="connsiteY247" fmla="*/ 1681389 h 3485432"/>
              <a:gd name="connsiteX248" fmla="*/ 485507 w 3935165"/>
              <a:gd name="connsiteY248" fmla="*/ 1696721 h 3485432"/>
              <a:gd name="connsiteX249" fmla="*/ 480397 w 3935165"/>
              <a:gd name="connsiteY249" fmla="*/ 1783601 h 3485432"/>
              <a:gd name="connsiteX250" fmla="*/ 465065 w 3935165"/>
              <a:gd name="connsiteY250" fmla="*/ 1798933 h 3485432"/>
              <a:gd name="connsiteX251" fmla="*/ 3894281 w 3935165"/>
              <a:gd name="connsiteY251" fmla="*/ 1671168 h 3485432"/>
              <a:gd name="connsiteX252" fmla="*/ 3894281 w 3935165"/>
              <a:gd name="connsiteY252" fmla="*/ 1671168 h 3485432"/>
              <a:gd name="connsiteX253" fmla="*/ 3884060 w 3935165"/>
              <a:gd name="connsiteY253" fmla="*/ 1655836 h 3485432"/>
              <a:gd name="connsiteX254" fmla="*/ 3899392 w 3935165"/>
              <a:gd name="connsiteY254" fmla="*/ 1558735 h 3485432"/>
              <a:gd name="connsiteX255" fmla="*/ 3914724 w 3935165"/>
              <a:gd name="connsiteY255" fmla="*/ 1548513 h 3485432"/>
              <a:gd name="connsiteX256" fmla="*/ 3924945 w 3935165"/>
              <a:gd name="connsiteY256" fmla="*/ 1563845 h 3485432"/>
              <a:gd name="connsiteX257" fmla="*/ 3904502 w 3935165"/>
              <a:gd name="connsiteY257" fmla="*/ 1666057 h 3485432"/>
              <a:gd name="connsiteX258" fmla="*/ 3894281 w 3935165"/>
              <a:gd name="connsiteY258" fmla="*/ 1671168 h 3485432"/>
              <a:gd name="connsiteX259" fmla="*/ 465065 w 3935165"/>
              <a:gd name="connsiteY259" fmla="*/ 1599619 h 3485432"/>
              <a:gd name="connsiteX260" fmla="*/ 454844 w 3935165"/>
              <a:gd name="connsiteY260" fmla="*/ 1589398 h 3485432"/>
              <a:gd name="connsiteX261" fmla="*/ 444623 w 3935165"/>
              <a:gd name="connsiteY261" fmla="*/ 1487186 h 3485432"/>
              <a:gd name="connsiteX262" fmla="*/ 454844 w 3935165"/>
              <a:gd name="connsiteY262" fmla="*/ 1471854 h 3485432"/>
              <a:gd name="connsiteX263" fmla="*/ 470176 w 3935165"/>
              <a:gd name="connsiteY263" fmla="*/ 1482076 h 3485432"/>
              <a:gd name="connsiteX264" fmla="*/ 480397 w 3935165"/>
              <a:gd name="connsiteY264" fmla="*/ 1584288 h 3485432"/>
              <a:gd name="connsiteX265" fmla="*/ 465065 w 3935165"/>
              <a:gd name="connsiteY265" fmla="*/ 1599619 h 3485432"/>
              <a:gd name="connsiteX266" fmla="*/ 465065 w 3935165"/>
              <a:gd name="connsiteY266" fmla="*/ 1599619 h 3485432"/>
              <a:gd name="connsiteX267" fmla="*/ 3924945 w 3935165"/>
              <a:gd name="connsiteY267" fmla="*/ 1471854 h 3485432"/>
              <a:gd name="connsiteX268" fmla="*/ 3924945 w 3935165"/>
              <a:gd name="connsiteY268" fmla="*/ 1471854 h 3485432"/>
              <a:gd name="connsiteX269" fmla="*/ 3909613 w 3935165"/>
              <a:gd name="connsiteY269" fmla="*/ 1456523 h 3485432"/>
              <a:gd name="connsiteX270" fmla="*/ 3909613 w 3935165"/>
              <a:gd name="connsiteY270" fmla="*/ 1415638 h 3485432"/>
              <a:gd name="connsiteX271" fmla="*/ 3909613 w 3935165"/>
              <a:gd name="connsiteY271" fmla="*/ 1354310 h 3485432"/>
              <a:gd name="connsiteX272" fmla="*/ 3919834 w 3935165"/>
              <a:gd name="connsiteY272" fmla="*/ 1338979 h 3485432"/>
              <a:gd name="connsiteX273" fmla="*/ 3935166 w 3935165"/>
              <a:gd name="connsiteY273" fmla="*/ 1349200 h 3485432"/>
              <a:gd name="connsiteX274" fmla="*/ 3935166 w 3935165"/>
              <a:gd name="connsiteY274" fmla="*/ 1410527 h 3485432"/>
              <a:gd name="connsiteX275" fmla="*/ 3935166 w 3935165"/>
              <a:gd name="connsiteY275" fmla="*/ 1451412 h 3485432"/>
              <a:gd name="connsiteX276" fmla="*/ 3924945 w 3935165"/>
              <a:gd name="connsiteY276" fmla="*/ 1471854 h 3485432"/>
              <a:gd name="connsiteX277" fmla="*/ 439512 w 3935165"/>
              <a:gd name="connsiteY277" fmla="*/ 1395195 h 3485432"/>
              <a:gd name="connsiteX278" fmla="*/ 429291 w 3935165"/>
              <a:gd name="connsiteY278" fmla="*/ 1384974 h 3485432"/>
              <a:gd name="connsiteX279" fmla="*/ 413959 w 3935165"/>
              <a:gd name="connsiteY279" fmla="*/ 1282762 h 3485432"/>
              <a:gd name="connsiteX280" fmla="*/ 424180 w 3935165"/>
              <a:gd name="connsiteY280" fmla="*/ 1267430 h 3485432"/>
              <a:gd name="connsiteX281" fmla="*/ 439512 w 3935165"/>
              <a:gd name="connsiteY281" fmla="*/ 1277651 h 3485432"/>
              <a:gd name="connsiteX282" fmla="*/ 454844 w 3935165"/>
              <a:gd name="connsiteY282" fmla="*/ 1379863 h 3485432"/>
              <a:gd name="connsiteX283" fmla="*/ 439512 w 3935165"/>
              <a:gd name="connsiteY283" fmla="*/ 1395195 h 3485432"/>
              <a:gd name="connsiteX284" fmla="*/ 439512 w 3935165"/>
              <a:gd name="connsiteY284" fmla="*/ 1395195 h 3485432"/>
              <a:gd name="connsiteX285" fmla="*/ 3909613 w 3935165"/>
              <a:gd name="connsiteY285" fmla="*/ 1267430 h 3485432"/>
              <a:gd name="connsiteX286" fmla="*/ 3899392 w 3935165"/>
              <a:gd name="connsiteY286" fmla="*/ 1257209 h 3485432"/>
              <a:gd name="connsiteX287" fmla="*/ 3878949 w 3935165"/>
              <a:gd name="connsiteY287" fmla="*/ 1160107 h 3485432"/>
              <a:gd name="connsiteX288" fmla="*/ 3889171 w 3935165"/>
              <a:gd name="connsiteY288" fmla="*/ 1144775 h 3485432"/>
              <a:gd name="connsiteX289" fmla="*/ 3904502 w 3935165"/>
              <a:gd name="connsiteY289" fmla="*/ 1154997 h 3485432"/>
              <a:gd name="connsiteX290" fmla="*/ 3924945 w 3935165"/>
              <a:gd name="connsiteY290" fmla="*/ 1257209 h 3485432"/>
              <a:gd name="connsiteX291" fmla="*/ 3909613 w 3935165"/>
              <a:gd name="connsiteY291" fmla="*/ 1267430 h 3485432"/>
              <a:gd name="connsiteX292" fmla="*/ 3909613 w 3935165"/>
              <a:gd name="connsiteY292" fmla="*/ 1267430 h 3485432"/>
              <a:gd name="connsiteX293" fmla="*/ 413959 w 3935165"/>
              <a:gd name="connsiteY293" fmla="*/ 1190771 h 3485432"/>
              <a:gd name="connsiteX294" fmla="*/ 403738 w 3935165"/>
              <a:gd name="connsiteY294" fmla="*/ 1180550 h 3485432"/>
              <a:gd name="connsiteX295" fmla="*/ 393517 w 3935165"/>
              <a:gd name="connsiteY295" fmla="*/ 1078338 h 3485432"/>
              <a:gd name="connsiteX296" fmla="*/ 403738 w 3935165"/>
              <a:gd name="connsiteY296" fmla="*/ 1063006 h 3485432"/>
              <a:gd name="connsiteX297" fmla="*/ 419070 w 3935165"/>
              <a:gd name="connsiteY297" fmla="*/ 1073227 h 3485432"/>
              <a:gd name="connsiteX298" fmla="*/ 429291 w 3935165"/>
              <a:gd name="connsiteY298" fmla="*/ 1175439 h 3485432"/>
              <a:gd name="connsiteX299" fmla="*/ 413959 w 3935165"/>
              <a:gd name="connsiteY299" fmla="*/ 1190771 h 3485432"/>
              <a:gd name="connsiteX300" fmla="*/ 413959 w 3935165"/>
              <a:gd name="connsiteY300" fmla="*/ 1190771 h 3485432"/>
              <a:gd name="connsiteX301" fmla="*/ 3863618 w 3935165"/>
              <a:gd name="connsiteY301" fmla="*/ 1068116 h 3485432"/>
              <a:gd name="connsiteX302" fmla="*/ 3853396 w 3935165"/>
              <a:gd name="connsiteY302" fmla="*/ 1057895 h 3485432"/>
              <a:gd name="connsiteX303" fmla="*/ 3817622 w 3935165"/>
              <a:gd name="connsiteY303" fmla="*/ 965904 h 3485432"/>
              <a:gd name="connsiteX304" fmla="*/ 3822733 w 3935165"/>
              <a:gd name="connsiteY304" fmla="*/ 950573 h 3485432"/>
              <a:gd name="connsiteX305" fmla="*/ 3838065 w 3935165"/>
              <a:gd name="connsiteY305" fmla="*/ 955683 h 3485432"/>
              <a:gd name="connsiteX306" fmla="*/ 3873839 w 3935165"/>
              <a:gd name="connsiteY306" fmla="*/ 1052785 h 3485432"/>
              <a:gd name="connsiteX307" fmla="*/ 3863618 w 3935165"/>
              <a:gd name="connsiteY307" fmla="*/ 1068116 h 3485432"/>
              <a:gd name="connsiteX308" fmla="*/ 3863618 w 3935165"/>
              <a:gd name="connsiteY308" fmla="*/ 1068116 h 3485432"/>
              <a:gd name="connsiteX309" fmla="*/ 403738 w 3935165"/>
              <a:gd name="connsiteY309" fmla="*/ 986347 h 3485432"/>
              <a:gd name="connsiteX310" fmla="*/ 388406 w 3935165"/>
              <a:gd name="connsiteY310" fmla="*/ 971015 h 3485432"/>
              <a:gd name="connsiteX311" fmla="*/ 388406 w 3935165"/>
              <a:gd name="connsiteY311" fmla="*/ 960794 h 3485432"/>
              <a:gd name="connsiteX312" fmla="*/ 393517 w 3935165"/>
              <a:gd name="connsiteY312" fmla="*/ 863692 h 3485432"/>
              <a:gd name="connsiteX313" fmla="*/ 408848 w 3935165"/>
              <a:gd name="connsiteY313" fmla="*/ 853471 h 3485432"/>
              <a:gd name="connsiteX314" fmla="*/ 419070 w 3935165"/>
              <a:gd name="connsiteY314" fmla="*/ 868803 h 3485432"/>
              <a:gd name="connsiteX315" fmla="*/ 413959 w 3935165"/>
              <a:gd name="connsiteY315" fmla="*/ 960794 h 3485432"/>
              <a:gd name="connsiteX316" fmla="*/ 413959 w 3935165"/>
              <a:gd name="connsiteY316" fmla="*/ 971015 h 3485432"/>
              <a:gd name="connsiteX317" fmla="*/ 403738 w 3935165"/>
              <a:gd name="connsiteY317" fmla="*/ 986347 h 3485432"/>
              <a:gd name="connsiteX318" fmla="*/ 3781848 w 3935165"/>
              <a:gd name="connsiteY318" fmla="*/ 884135 h 3485432"/>
              <a:gd name="connsiteX319" fmla="*/ 3771627 w 3935165"/>
              <a:gd name="connsiteY319" fmla="*/ 879024 h 3485432"/>
              <a:gd name="connsiteX320" fmla="*/ 3720521 w 3935165"/>
              <a:gd name="connsiteY320" fmla="*/ 792144 h 3485432"/>
              <a:gd name="connsiteX321" fmla="*/ 3725631 w 3935165"/>
              <a:gd name="connsiteY321" fmla="*/ 776812 h 3485432"/>
              <a:gd name="connsiteX322" fmla="*/ 3740963 w 3935165"/>
              <a:gd name="connsiteY322" fmla="*/ 781923 h 3485432"/>
              <a:gd name="connsiteX323" fmla="*/ 3797180 w 3935165"/>
              <a:gd name="connsiteY323" fmla="*/ 868803 h 3485432"/>
              <a:gd name="connsiteX324" fmla="*/ 3792069 w 3935165"/>
              <a:gd name="connsiteY324" fmla="*/ 884135 h 3485432"/>
              <a:gd name="connsiteX325" fmla="*/ 3781848 w 3935165"/>
              <a:gd name="connsiteY325" fmla="*/ 884135 h 3485432"/>
              <a:gd name="connsiteX326" fmla="*/ 413959 w 3935165"/>
              <a:gd name="connsiteY326" fmla="*/ 787033 h 3485432"/>
              <a:gd name="connsiteX327" fmla="*/ 413959 w 3935165"/>
              <a:gd name="connsiteY327" fmla="*/ 787033 h 3485432"/>
              <a:gd name="connsiteX328" fmla="*/ 403738 w 3935165"/>
              <a:gd name="connsiteY328" fmla="*/ 771701 h 3485432"/>
              <a:gd name="connsiteX329" fmla="*/ 424180 w 3935165"/>
              <a:gd name="connsiteY329" fmla="*/ 669489 h 3485432"/>
              <a:gd name="connsiteX330" fmla="*/ 439512 w 3935165"/>
              <a:gd name="connsiteY330" fmla="*/ 659268 h 3485432"/>
              <a:gd name="connsiteX331" fmla="*/ 449733 w 3935165"/>
              <a:gd name="connsiteY331" fmla="*/ 674600 h 3485432"/>
              <a:gd name="connsiteX332" fmla="*/ 429291 w 3935165"/>
              <a:gd name="connsiteY332" fmla="*/ 771701 h 3485432"/>
              <a:gd name="connsiteX333" fmla="*/ 413959 w 3935165"/>
              <a:gd name="connsiteY333" fmla="*/ 787033 h 3485432"/>
              <a:gd name="connsiteX334" fmla="*/ 3664304 w 3935165"/>
              <a:gd name="connsiteY334" fmla="*/ 715485 h 3485432"/>
              <a:gd name="connsiteX335" fmla="*/ 3654083 w 3935165"/>
              <a:gd name="connsiteY335" fmla="*/ 710374 h 3485432"/>
              <a:gd name="connsiteX336" fmla="*/ 3587645 w 3935165"/>
              <a:gd name="connsiteY336" fmla="*/ 633715 h 3485432"/>
              <a:gd name="connsiteX337" fmla="*/ 3587645 w 3935165"/>
              <a:gd name="connsiteY337" fmla="*/ 613273 h 3485432"/>
              <a:gd name="connsiteX338" fmla="*/ 3608087 w 3935165"/>
              <a:gd name="connsiteY338" fmla="*/ 613273 h 3485432"/>
              <a:gd name="connsiteX339" fmla="*/ 3679636 w 3935165"/>
              <a:gd name="connsiteY339" fmla="*/ 689932 h 3485432"/>
              <a:gd name="connsiteX340" fmla="*/ 3679636 w 3935165"/>
              <a:gd name="connsiteY340" fmla="*/ 710374 h 3485432"/>
              <a:gd name="connsiteX341" fmla="*/ 3664304 w 3935165"/>
              <a:gd name="connsiteY341" fmla="*/ 715485 h 3485432"/>
              <a:gd name="connsiteX342" fmla="*/ 470176 w 3935165"/>
              <a:gd name="connsiteY342" fmla="*/ 587720 h 3485432"/>
              <a:gd name="connsiteX343" fmla="*/ 470176 w 3935165"/>
              <a:gd name="connsiteY343" fmla="*/ 587720 h 3485432"/>
              <a:gd name="connsiteX344" fmla="*/ 459954 w 3935165"/>
              <a:gd name="connsiteY344" fmla="*/ 572388 h 3485432"/>
              <a:gd name="connsiteX345" fmla="*/ 505950 w 3935165"/>
              <a:gd name="connsiteY345" fmla="*/ 480397 h 3485432"/>
              <a:gd name="connsiteX346" fmla="*/ 521282 w 3935165"/>
              <a:gd name="connsiteY346" fmla="*/ 475286 h 3485432"/>
              <a:gd name="connsiteX347" fmla="*/ 526392 w 3935165"/>
              <a:gd name="connsiteY347" fmla="*/ 490618 h 3485432"/>
              <a:gd name="connsiteX348" fmla="*/ 485507 w 3935165"/>
              <a:gd name="connsiteY348" fmla="*/ 582609 h 3485432"/>
              <a:gd name="connsiteX349" fmla="*/ 470176 w 3935165"/>
              <a:gd name="connsiteY349" fmla="*/ 587720 h 3485432"/>
              <a:gd name="connsiteX350" fmla="*/ 3521207 w 3935165"/>
              <a:gd name="connsiteY350" fmla="*/ 567277 h 3485432"/>
              <a:gd name="connsiteX351" fmla="*/ 3510986 w 3935165"/>
              <a:gd name="connsiteY351" fmla="*/ 562167 h 3485432"/>
              <a:gd name="connsiteX352" fmla="*/ 3429216 w 3935165"/>
              <a:gd name="connsiteY352" fmla="*/ 500839 h 3485432"/>
              <a:gd name="connsiteX353" fmla="*/ 3424105 w 3935165"/>
              <a:gd name="connsiteY353" fmla="*/ 485507 h 3485432"/>
              <a:gd name="connsiteX354" fmla="*/ 3439437 w 3935165"/>
              <a:gd name="connsiteY354" fmla="*/ 480397 h 3485432"/>
              <a:gd name="connsiteX355" fmla="*/ 3521207 w 3935165"/>
              <a:gd name="connsiteY355" fmla="*/ 541724 h 3485432"/>
              <a:gd name="connsiteX356" fmla="*/ 3521207 w 3935165"/>
              <a:gd name="connsiteY356" fmla="*/ 562167 h 3485432"/>
              <a:gd name="connsiteX357" fmla="*/ 3521207 w 3935165"/>
              <a:gd name="connsiteY357" fmla="*/ 567277 h 3485432"/>
              <a:gd name="connsiteX358" fmla="*/ 3357668 w 3935165"/>
              <a:gd name="connsiteY358" fmla="*/ 449733 h 3485432"/>
              <a:gd name="connsiteX359" fmla="*/ 3352557 w 3935165"/>
              <a:gd name="connsiteY359" fmla="*/ 449733 h 3485432"/>
              <a:gd name="connsiteX360" fmla="*/ 3260566 w 3935165"/>
              <a:gd name="connsiteY360" fmla="*/ 403738 h 3485432"/>
              <a:gd name="connsiteX361" fmla="*/ 3255456 w 3935165"/>
              <a:gd name="connsiteY361" fmla="*/ 388406 h 3485432"/>
              <a:gd name="connsiteX362" fmla="*/ 3270787 w 3935165"/>
              <a:gd name="connsiteY362" fmla="*/ 383295 h 3485432"/>
              <a:gd name="connsiteX363" fmla="*/ 3362778 w 3935165"/>
              <a:gd name="connsiteY363" fmla="*/ 429291 h 3485432"/>
              <a:gd name="connsiteX364" fmla="*/ 3367889 w 3935165"/>
              <a:gd name="connsiteY364" fmla="*/ 444623 h 3485432"/>
              <a:gd name="connsiteX365" fmla="*/ 3357668 w 3935165"/>
              <a:gd name="connsiteY365" fmla="*/ 449733 h 3485432"/>
              <a:gd name="connsiteX366" fmla="*/ 567277 w 3935165"/>
              <a:gd name="connsiteY366" fmla="*/ 408848 h 3485432"/>
              <a:gd name="connsiteX367" fmla="*/ 562167 w 3935165"/>
              <a:gd name="connsiteY367" fmla="*/ 408848 h 3485432"/>
              <a:gd name="connsiteX368" fmla="*/ 557056 w 3935165"/>
              <a:gd name="connsiteY368" fmla="*/ 393517 h 3485432"/>
              <a:gd name="connsiteX369" fmla="*/ 623494 w 3935165"/>
              <a:gd name="connsiteY369" fmla="*/ 311747 h 3485432"/>
              <a:gd name="connsiteX370" fmla="*/ 643936 w 3935165"/>
              <a:gd name="connsiteY370" fmla="*/ 311747 h 3485432"/>
              <a:gd name="connsiteX371" fmla="*/ 643936 w 3935165"/>
              <a:gd name="connsiteY371" fmla="*/ 332189 h 3485432"/>
              <a:gd name="connsiteX372" fmla="*/ 577498 w 3935165"/>
              <a:gd name="connsiteY372" fmla="*/ 408848 h 3485432"/>
              <a:gd name="connsiteX373" fmla="*/ 567277 w 3935165"/>
              <a:gd name="connsiteY373" fmla="*/ 408848 h 3485432"/>
              <a:gd name="connsiteX374" fmla="*/ 3173686 w 3935165"/>
              <a:gd name="connsiteY374" fmla="*/ 362853 h 3485432"/>
              <a:gd name="connsiteX375" fmla="*/ 3173686 w 3935165"/>
              <a:gd name="connsiteY375" fmla="*/ 362853 h 3485432"/>
              <a:gd name="connsiteX376" fmla="*/ 3071474 w 3935165"/>
              <a:gd name="connsiteY376" fmla="*/ 327079 h 3485432"/>
              <a:gd name="connsiteX377" fmla="*/ 3061252 w 3935165"/>
              <a:gd name="connsiteY377" fmla="*/ 311747 h 3485432"/>
              <a:gd name="connsiteX378" fmla="*/ 3076584 w 3935165"/>
              <a:gd name="connsiteY378" fmla="*/ 301526 h 3485432"/>
              <a:gd name="connsiteX379" fmla="*/ 3173686 w 3935165"/>
              <a:gd name="connsiteY379" fmla="*/ 337300 h 3485432"/>
              <a:gd name="connsiteX380" fmla="*/ 3178797 w 3935165"/>
              <a:gd name="connsiteY380" fmla="*/ 352632 h 3485432"/>
              <a:gd name="connsiteX381" fmla="*/ 3173686 w 3935165"/>
              <a:gd name="connsiteY381" fmla="*/ 362853 h 3485432"/>
              <a:gd name="connsiteX382" fmla="*/ 2979483 w 3935165"/>
              <a:gd name="connsiteY382" fmla="*/ 301526 h 3485432"/>
              <a:gd name="connsiteX383" fmla="*/ 2979483 w 3935165"/>
              <a:gd name="connsiteY383" fmla="*/ 301526 h 3485432"/>
              <a:gd name="connsiteX384" fmla="*/ 2877271 w 3935165"/>
              <a:gd name="connsiteY384" fmla="*/ 275973 h 3485432"/>
              <a:gd name="connsiteX385" fmla="*/ 2867050 w 3935165"/>
              <a:gd name="connsiteY385" fmla="*/ 260641 h 3485432"/>
              <a:gd name="connsiteX386" fmla="*/ 2882381 w 3935165"/>
              <a:gd name="connsiteY386" fmla="*/ 250420 h 3485432"/>
              <a:gd name="connsiteX387" fmla="*/ 2984593 w 3935165"/>
              <a:gd name="connsiteY387" fmla="*/ 275973 h 3485432"/>
              <a:gd name="connsiteX388" fmla="*/ 2994815 w 3935165"/>
              <a:gd name="connsiteY388" fmla="*/ 291305 h 3485432"/>
              <a:gd name="connsiteX389" fmla="*/ 2979483 w 3935165"/>
              <a:gd name="connsiteY389" fmla="*/ 301526 h 3485432"/>
              <a:gd name="connsiteX390" fmla="*/ 710374 w 3935165"/>
              <a:gd name="connsiteY390" fmla="*/ 265751 h 3485432"/>
              <a:gd name="connsiteX391" fmla="*/ 700153 w 3935165"/>
              <a:gd name="connsiteY391" fmla="*/ 260641 h 3485432"/>
              <a:gd name="connsiteX392" fmla="*/ 700153 w 3935165"/>
              <a:gd name="connsiteY392" fmla="*/ 240198 h 3485432"/>
              <a:gd name="connsiteX393" fmla="*/ 781923 w 3935165"/>
              <a:gd name="connsiteY393" fmla="*/ 178871 h 3485432"/>
              <a:gd name="connsiteX394" fmla="*/ 797254 w 3935165"/>
              <a:gd name="connsiteY394" fmla="*/ 183982 h 3485432"/>
              <a:gd name="connsiteX395" fmla="*/ 792144 w 3935165"/>
              <a:gd name="connsiteY395" fmla="*/ 199314 h 3485432"/>
              <a:gd name="connsiteX396" fmla="*/ 710374 w 3935165"/>
              <a:gd name="connsiteY396" fmla="*/ 260641 h 3485432"/>
              <a:gd name="connsiteX397" fmla="*/ 710374 w 3935165"/>
              <a:gd name="connsiteY397" fmla="*/ 265751 h 3485432"/>
              <a:gd name="connsiteX398" fmla="*/ 2780169 w 3935165"/>
              <a:gd name="connsiteY398" fmla="*/ 260641 h 3485432"/>
              <a:gd name="connsiteX399" fmla="*/ 2780169 w 3935165"/>
              <a:gd name="connsiteY399" fmla="*/ 260641 h 3485432"/>
              <a:gd name="connsiteX400" fmla="*/ 2677957 w 3935165"/>
              <a:gd name="connsiteY400" fmla="*/ 240198 h 3485432"/>
              <a:gd name="connsiteX401" fmla="*/ 2667736 w 3935165"/>
              <a:gd name="connsiteY401" fmla="*/ 224867 h 3485432"/>
              <a:gd name="connsiteX402" fmla="*/ 2683068 w 3935165"/>
              <a:gd name="connsiteY402" fmla="*/ 214645 h 3485432"/>
              <a:gd name="connsiteX403" fmla="*/ 2785280 w 3935165"/>
              <a:gd name="connsiteY403" fmla="*/ 235088 h 3485432"/>
              <a:gd name="connsiteX404" fmla="*/ 2795501 w 3935165"/>
              <a:gd name="connsiteY404" fmla="*/ 250420 h 3485432"/>
              <a:gd name="connsiteX405" fmla="*/ 2780169 w 3935165"/>
              <a:gd name="connsiteY405" fmla="*/ 260641 h 3485432"/>
              <a:gd name="connsiteX406" fmla="*/ 2575745 w 3935165"/>
              <a:gd name="connsiteY406" fmla="*/ 224867 h 3485432"/>
              <a:gd name="connsiteX407" fmla="*/ 2575745 w 3935165"/>
              <a:gd name="connsiteY407" fmla="*/ 224867 h 3485432"/>
              <a:gd name="connsiteX408" fmla="*/ 2473533 w 3935165"/>
              <a:gd name="connsiteY408" fmla="*/ 209535 h 3485432"/>
              <a:gd name="connsiteX409" fmla="*/ 2463312 w 3935165"/>
              <a:gd name="connsiteY409" fmla="*/ 194203 h 3485432"/>
              <a:gd name="connsiteX410" fmla="*/ 2478644 w 3935165"/>
              <a:gd name="connsiteY410" fmla="*/ 183982 h 3485432"/>
              <a:gd name="connsiteX411" fmla="*/ 2580856 w 3935165"/>
              <a:gd name="connsiteY411" fmla="*/ 199314 h 3485432"/>
              <a:gd name="connsiteX412" fmla="*/ 2591077 w 3935165"/>
              <a:gd name="connsiteY412" fmla="*/ 214645 h 3485432"/>
              <a:gd name="connsiteX413" fmla="*/ 2575745 w 3935165"/>
              <a:gd name="connsiteY413" fmla="*/ 224867 h 3485432"/>
              <a:gd name="connsiteX414" fmla="*/ 2376432 w 3935165"/>
              <a:gd name="connsiteY414" fmla="*/ 189092 h 3485432"/>
              <a:gd name="connsiteX415" fmla="*/ 2376432 w 3935165"/>
              <a:gd name="connsiteY415" fmla="*/ 189092 h 3485432"/>
              <a:gd name="connsiteX416" fmla="*/ 2274219 w 3935165"/>
              <a:gd name="connsiteY416" fmla="*/ 168650 h 3485432"/>
              <a:gd name="connsiteX417" fmla="*/ 2263998 w 3935165"/>
              <a:gd name="connsiteY417" fmla="*/ 148208 h 3485432"/>
              <a:gd name="connsiteX418" fmla="*/ 2279330 w 3935165"/>
              <a:gd name="connsiteY418" fmla="*/ 137986 h 3485432"/>
              <a:gd name="connsiteX419" fmla="*/ 2376432 w 3935165"/>
              <a:gd name="connsiteY419" fmla="*/ 158429 h 3485432"/>
              <a:gd name="connsiteX420" fmla="*/ 2386653 w 3935165"/>
              <a:gd name="connsiteY420" fmla="*/ 173761 h 3485432"/>
              <a:gd name="connsiteX421" fmla="*/ 2376432 w 3935165"/>
              <a:gd name="connsiteY421" fmla="*/ 189092 h 3485432"/>
              <a:gd name="connsiteX422" fmla="*/ 879024 w 3935165"/>
              <a:gd name="connsiteY422" fmla="*/ 153318 h 3485432"/>
              <a:gd name="connsiteX423" fmla="*/ 868803 w 3935165"/>
              <a:gd name="connsiteY423" fmla="*/ 148208 h 3485432"/>
              <a:gd name="connsiteX424" fmla="*/ 873913 w 3935165"/>
              <a:gd name="connsiteY424" fmla="*/ 132876 h 3485432"/>
              <a:gd name="connsiteX425" fmla="*/ 965904 w 3935165"/>
              <a:gd name="connsiteY425" fmla="*/ 91991 h 3485432"/>
              <a:gd name="connsiteX426" fmla="*/ 981236 w 3935165"/>
              <a:gd name="connsiteY426" fmla="*/ 97102 h 3485432"/>
              <a:gd name="connsiteX427" fmla="*/ 976126 w 3935165"/>
              <a:gd name="connsiteY427" fmla="*/ 112433 h 3485432"/>
              <a:gd name="connsiteX428" fmla="*/ 884135 w 3935165"/>
              <a:gd name="connsiteY428" fmla="*/ 153318 h 3485432"/>
              <a:gd name="connsiteX429" fmla="*/ 879024 w 3935165"/>
              <a:gd name="connsiteY429" fmla="*/ 153318 h 3485432"/>
              <a:gd name="connsiteX430" fmla="*/ 2177118 w 3935165"/>
              <a:gd name="connsiteY430" fmla="*/ 143097 h 3485432"/>
              <a:gd name="connsiteX431" fmla="*/ 2177118 w 3935165"/>
              <a:gd name="connsiteY431" fmla="*/ 143097 h 3485432"/>
              <a:gd name="connsiteX432" fmla="*/ 2074906 w 3935165"/>
              <a:gd name="connsiteY432" fmla="*/ 117544 h 3485432"/>
              <a:gd name="connsiteX433" fmla="*/ 2064684 w 3935165"/>
              <a:gd name="connsiteY433" fmla="*/ 102212 h 3485432"/>
              <a:gd name="connsiteX434" fmla="*/ 2080016 w 3935165"/>
              <a:gd name="connsiteY434" fmla="*/ 91991 h 3485432"/>
              <a:gd name="connsiteX435" fmla="*/ 2177118 w 3935165"/>
              <a:gd name="connsiteY435" fmla="*/ 117544 h 3485432"/>
              <a:gd name="connsiteX436" fmla="*/ 2187339 w 3935165"/>
              <a:gd name="connsiteY436" fmla="*/ 132876 h 3485432"/>
              <a:gd name="connsiteX437" fmla="*/ 2177118 w 3935165"/>
              <a:gd name="connsiteY437" fmla="*/ 143097 h 3485432"/>
              <a:gd name="connsiteX438" fmla="*/ 1977804 w 3935165"/>
              <a:gd name="connsiteY438" fmla="*/ 97102 h 3485432"/>
              <a:gd name="connsiteX439" fmla="*/ 1977804 w 3935165"/>
              <a:gd name="connsiteY439" fmla="*/ 97102 h 3485432"/>
              <a:gd name="connsiteX440" fmla="*/ 1875592 w 3935165"/>
              <a:gd name="connsiteY440" fmla="*/ 76659 h 3485432"/>
              <a:gd name="connsiteX441" fmla="*/ 1865371 w 3935165"/>
              <a:gd name="connsiteY441" fmla="*/ 61327 h 3485432"/>
              <a:gd name="connsiteX442" fmla="*/ 1880703 w 3935165"/>
              <a:gd name="connsiteY442" fmla="*/ 51106 h 3485432"/>
              <a:gd name="connsiteX443" fmla="*/ 1982915 w 3935165"/>
              <a:gd name="connsiteY443" fmla="*/ 71548 h 3485432"/>
              <a:gd name="connsiteX444" fmla="*/ 1993136 w 3935165"/>
              <a:gd name="connsiteY444" fmla="*/ 86880 h 3485432"/>
              <a:gd name="connsiteX445" fmla="*/ 1977804 w 3935165"/>
              <a:gd name="connsiteY445" fmla="*/ 97102 h 3485432"/>
              <a:gd name="connsiteX446" fmla="*/ 1068117 w 3935165"/>
              <a:gd name="connsiteY446" fmla="*/ 76659 h 3485432"/>
              <a:gd name="connsiteX447" fmla="*/ 1057895 w 3935165"/>
              <a:gd name="connsiteY447" fmla="*/ 66438 h 3485432"/>
              <a:gd name="connsiteX448" fmla="*/ 1068117 w 3935165"/>
              <a:gd name="connsiteY448" fmla="*/ 51106 h 3485432"/>
              <a:gd name="connsiteX449" fmla="*/ 1170329 w 3935165"/>
              <a:gd name="connsiteY449" fmla="*/ 25553 h 3485432"/>
              <a:gd name="connsiteX450" fmla="*/ 1185660 w 3935165"/>
              <a:gd name="connsiteY450" fmla="*/ 35774 h 3485432"/>
              <a:gd name="connsiteX451" fmla="*/ 1175439 w 3935165"/>
              <a:gd name="connsiteY451" fmla="*/ 51106 h 3485432"/>
              <a:gd name="connsiteX452" fmla="*/ 1068117 w 3935165"/>
              <a:gd name="connsiteY452" fmla="*/ 76659 h 3485432"/>
              <a:gd name="connsiteX453" fmla="*/ 1068117 w 3935165"/>
              <a:gd name="connsiteY453" fmla="*/ 76659 h 3485432"/>
              <a:gd name="connsiteX454" fmla="*/ 1778491 w 3935165"/>
              <a:gd name="connsiteY454" fmla="*/ 56217 h 3485432"/>
              <a:gd name="connsiteX455" fmla="*/ 1778491 w 3935165"/>
              <a:gd name="connsiteY455" fmla="*/ 56217 h 3485432"/>
              <a:gd name="connsiteX456" fmla="*/ 1676279 w 3935165"/>
              <a:gd name="connsiteY456" fmla="*/ 40885 h 3485432"/>
              <a:gd name="connsiteX457" fmla="*/ 1666057 w 3935165"/>
              <a:gd name="connsiteY457" fmla="*/ 25553 h 3485432"/>
              <a:gd name="connsiteX458" fmla="*/ 1681389 w 3935165"/>
              <a:gd name="connsiteY458" fmla="*/ 15332 h 3485432"/>
              <a:gd name="connsiteX459" fmla="*/ 1783601 w 3935165"/>
              <a:gd name="connsiteY459" fmla="*/ 30664 h 3485432"/>
              <a:gd name="connsiteX460" fmla="*/ 1793822 w 3935165"/>
              <a:gd name="connsiteY460" fmla="*/ 45995 h 3485432"/>
              <a:gd name="connsiteX461" fmla="*/ 1778491 w 3935165"/>
              <a:gd name="connsiteY461" fmla="*/ 56217 h 3485432"/>
              <a:gd name="connsiteX462" fmla="*/ 1267430 w 3935165"/>
              <a:gd name="connsiteY462" fmla="*/ 35774 h 3485432"/>
              <a:gd name="connsiteX463" fmla="*/ 1257209 w 3935165"/>
              <a:gd name="connsiteY463" fmla="*/ 25553 h 3485432"/>
              <a:gd name="connsiteX464" fmla="*/ 1267430 w 3935165"/>
              <a:gd name="connsiteY464" fmla="*/ 10221 h 3485432"/>
              <a:gd name="connsiteX465" fmla="*/ 1369642 w 3935165"/>
              <a:gd name="connsiteY465" fmla="*/ 0 h 3485432"/>
              <a:gd name="connsiteX466" fmla="*/ 1384974 w 3935165"/>
              <a:gd name="connsiteY466" fmla="*/ 10221 h 3485432"/>
              <a:gd name="connsiteX467" fmla="*/ 1374753 w 3935165"/>
              <a:gd name="connsiteY467" fmla="*/ 25553 h 3485432"/>
              <a:gd name="connsiteX468" fmla="*/ 1267430 w 3935165"/>
              <a:gd name="connsiteY468" fmla="*/ 35774 h 3485432"/>
              <a:gd name="connsiteX469" fmla="*/ 1267430 w 3935165"/>
              <a:gd name="connsiteY469" fmla="*/ 35774 h 3485432"/>
              <a:gd name="connsiteX470" fmla="*/ 1574066 w 3935165"/>
              <a:gd name="connsiteY470" fmla="*/ 30664 h 3485432"/>
              <a:gd name="connsiteX471" fmla="*/ 1574066 w 3935165"/>
              <a:gd name="connsiteY471" fmla="*/ 30664 h 3485432"/>
              <a:gd name="connsiteX472" fmla="*/ 1471854 w 3935165"/>
              <a:gd name="connsiteY472" fmla="*/ 25553 h 3485432"/>
              <a:gd name="connsiteX473" fmla="*/ 1461633 w 3935165"/>
              <a:gd name="connsiteY473" fmla="*/ 10221 h 3485432"/>
              <a:gd name="connsiteX474" fmla="*/ 1476965 w 3935165"/>
              <a:gd name="connsiteY474" fmla="*/ 0 h 3485432"/>
              <a:gd name="connsiteX475" fmla="*/ 1579177 w 3935165"/>
              <a:gd name="connsiteY475" fmla="*/ 5111 h 3485432"/>
              <a:gd name="connsiteX476" fmla="*/ 1589398 w 3935165"/>
              <a:gd name="connsiteY476" fmla="*/ 20442 h 3485432"/>
              <a:gd name="connsiteX477" fmla="*/ 1574066 w 3935165"/>
              <a:gd name="connsiteY477" fmla="*/ 30664 h 348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Lst>
            <a:rect l="l" t="t" r="r" b="b"/>
            <a:pathLst>
              <a:path w="3935165" h="3485432">
                <a:moveTo>
                  <a:pt x="746148" y="3485433"/>
                </a:moveTo>
                <a:cubicBezTo>
                  <a:pt x="710374" y="3485433"/>
                  <a:pt x="674600" y="3485433"/>
                  <a:pt x="643936" y="3480322"/>
                </a:cubicBezTo>
                <a:cubicBezTo>
                  <a:pt x="638826" y="3480322"/>
                  <a:pt x="633715" y="3475211"/>
                  <a:pt x="633715" y="3464990"/>
                </a:cubicBezTo>
                <a:cubicBezTo>
                  <a:pt x="633715" y="3459880"/>
                  <a:pt x="638826" y="3454769"/>
                  <a:pt x="649047" y="3454769"/>
                </a:cubicBezTo>
                <a:cubicBezTo>
                  <a:pt x="679711" y="3459880"/>
                  <a:pt x="715485" y="3459880"/>
                  <a:pt x="751259" y="3459880"/>
                </a:cubicBezTo>
                <a:lnTo>
                  <a:pt x="756370" y="3459880"/>
                </a:lnTo>
                <a:cubicBezTo>
                  <a:pt x="761480" y="3459880"/>
                  <a:pt x="771701" y="3464990"/>
                  <a:pt x="771701" y="3475211"/>
                </a:cubicBezTo>
                <a:cubicBezTo>
                  <a:pt x="771701" y="3485433"/>
                  <a:pt x="756370" y="3485433"/>
                  <a:pt x="746148" y="3485433"/>
                </a:cubicBezTo>
                <a:lnTo>
                  <a:pt x="746148" y="3485433"/>
                </a:lnTo>
                <a:lnTo>
                  <a:pt x="746148" y="3485433"/>
                </a:lnTo>
                <a:close/>
                <a:moveTo>
                  <a:pt x="848360" y="3480322"/>
                </a:moveTo>
                <a:cubicBezTo>
                  <a:pt x="843250" y="3480322"/>
                  <a:pt x="838139" y="3475211"/>
                  <a:pt x="838139" y="3470101"/>
                </a:cubicBezTo>
                <a:cubicBezTo>
                  <a:pt x="838139" y="3464990"/>
                  <a:pt x="843250" y="3454769"/>
                  <a:pt x="848360" y="3454769"/>
                </a:cubicBezTo>
                <a:cubicBezTo>
                  <a:pt x="879024" y="3449658"/>
                  <a:pt x="914798" y="3444548"/>
                  <a:pt x="950573" y="3439437"/>
                </a:cubicBezTo>
                <a:cubicBezTo>
                  <a:pt x="955683" y="3439437"/>
                  <a:pt x="965904" y="3444548"/>
                  <a:pt x="965904" y="3449658"/>
                </a:cubicBezTo>
                <a:cubicBezTo>
                  <a:pt x="965904" y="3454769"/>
                  <a:pt x="960794" y="3464990"/>
                  <a:pt x="955683" y="3464990"/>
                </a:cubicBezTo>
                <a:cubicBezTo>
                  <a:pt x="919909" y="3475211"/>
                  <a:pt x="884135" y="3480322"/>
                  <a:pt x="848360" y="3480322"/>
                </a:cubicBezTo>
                <a:cubicBezTo>
                  <a:pt x="853471" y="3480322"/>
                  <a:pt x="853471" y="3480322"/>
                  <a:pt x="848360" y="3480322"/>
                </a:cubicBezTo>
                <a:close/>
                <a:moveTo>
                  <a:pt x="541724" y="3464990"/>
                </a:moveTo>
                <a:cubicBezTo>
                  <a:pt x="541724" y="3464990"/>
                  <a:pt x="541724" y="3464990"/>
                  <a:pt x="541724" y="3464990"/>
                </a:cubicBezTo>
                <a:cubicBezTo>
                  <a:pt x="505950" y="3454769"/>
                  <a:pt x="470176" y="3449658"/>
                  <a:pt x="439512" y="3434326"/>
                </a:cubicBezTo>
                <a:cubicBezTo>
                  <a:pt x="434401" y="3434326"/>
                  <a:pt x="429291" y="3424105"/>
                  <a:pt x="434401" y="3418995"/>
                </a:cubicBezTo>
                <a:cubicBezTo>
                  <a:pt x="434401" y="3413884"/>
                  <a:pt x="444623" y="3408773"/>
                  <a:pt x="449733" y="3413884"/>
                </a:cubicBezTo>
                <a:cubicBezTo>
                  <a:pt x="480397" y="3424105"/>
                  <a:pt x="511061" y="3434326"/>
                  <a:pt x="546835" y="3444548"/>
                </a:cubicBezTo>
                <a:cubicBezTo>
                  <a:pt x="551945" y="3444548"/>
                  <a:pt x="557056" y="3454769"/>
                  <a:pt x="557056" y="3459880"/>
                </a:cubicBezTo>
                <a:cubicBezTo>
                  <a:pt x="551945" y="3459880"/>
                  <a:pt x="546835" y="3464990"/>
                  <a:pt x="541724" y="3464990"/>
                </a:cubicBezTo>
                <a:close/>
                <a:moveTo>
                  <a:pt x="1052785" y="3444548"/>
                </a:moveTo>
                <a:cubicBezTo>
                  <a:pt x="1047674" y="3444548"/>
                  <a:pt x="1042563" y="3439437"/>
                  <a:pt x="1042563" y="3434326"/>
                </a:cubicBezTo>
                <a:cubicBezTo>
                  <a:pt x="1042563" y="3429216"/>
                  <a:pt x="1042563" y="3418995"/>
                  <a:pt x="1052785" y="3418995"/>
                </a:cubicBezTo>
                <a:cubicBezTo>
                  <a:pt x="1083448" y="3408773"/>
                  <a:pt x="1114112" y="3398552"/>
                  <a:pt x="1149886" y="3388331"/>
                </a:cubicBezTo>
                <a:cubicBezTo>
                  <a:pt x="1154997" y="3388331"/>
                  <a:pt x="1165218" y="3388331"/>
                  <a:pt x="1165218" y="3398552"/>
                </a:cubicBezTo>
                <a:cubicBezTo>
                  <a:pt x="1165218" y="3403663"/>
                  <a:pt x="1165218" y="3413884"/>
                  <a:pt x="1154997" y="3413884"/>
                </a:cubicBezTo>
                <a:cubicBezTo>
                  <a:pt x="1119223" y="3424105"/>
                  <a:pt x="1083448" y="3434326"/>
                  <a:pt x="1052785" y="3444548"/>
                </a:cubicBezTo>
                <a:cubicBezTo>
                  <a:pt x="1052785" y="3444548"/>
                  <a:pt x="1052785" y="3444548"/>
                  <a:pt x="1052785" y="3444548"/>
                </a:cubicBezTo>
                <a:close/>
                <a:moveTo>
                  <a:pt x="352632" y="3398552"/>
                </a:moveTo>
                <a:cubicBezTo>
                  <a:pt x="352632" y="3398552"/>
                  <a:pt x="347521" y="3398552"/>
                  <a:pt x="347521" y="3398552"/>
                </a:cubicBezTo>
                <a:lnTo>
                  <a:pt x="342411" y="3393442"/>
                </a:lnTo>
                <a:cubicBezTo>
                  <a:pt x="311747" y="3378110"/>
                  <a:pt x="286194" y="3362778"/>
                  <a:pt x="260641" y="3342336"/>
                </a:cubicBezTo>
                <a:cubicBezTo>
                  <a:pt x="255530" y="3337225"/>
                  <a:pt x="255530" y="3332114"/>
                  <a:pt x="255530" y="3327004"/>
                </a:cubicBezTo>
                <a:cubicBezTo>
                  <a:pt x="260641" y="3321893"/>
                  <a:pt x="265751" y="3321893"/>
                  <a:pt x="275973" y="3321893"/>
                </a:cubicBezTo>
                <a:cubicBezTo>
                  <a:pt x="301526" y="3342336"/>
                  <a:pt x="327079" y="3357667"/>
                  <a:pt x="352632" y="3372999"/>
                </a:cubicBezTo>
                <a:lnTo>
                  <a:pt x="357742" y="3378110"/>
                </a:lnTo>
                <a:cubicBezTo>
                  <a:pt x="362853" y="3383220"/>
                  <a:pt x="367964" y="3388331"/>
                  <a:pt x="362853" y="3393442"/>
                </a:cubicBezTo>
                <a:cubicBezTo>
                  <a:pt x="362853" y="3393442"/>
                  <a:pt x="357742" y="3398552"/>
                  <a:pt x="352632" y="3398552"/>
                </a:cubicBezTo>
                <a:close/>
                <a:moveTo>
                  <a:pt x="1246988" y="3383220"/>
                </a:moveTo>
                <a:cubicBezTo>
                  <a:pt x="1241877" y="3383220"/>
                  <a:pt x="1236766" y="3378110"/>
                  <a:pt x="1236766" y="3372999"/>
                </a:cubicBezTo>
                <a:cubicBezTo>
                  <a:pt x="1236766" y="3367889"/>
                  <a:pt x="1236766" y="3357667"/>
                  <a:pt x="1241877" y="3357667"/>
                </a:cubicBezTo>
                <a:cubicBezTo>
                  <a:pt x="1272541" y="3347446"/>
                  <a:pt x="1303204" y="3332114"/>
                  <a:pt x="1333868" y="3321893"/>
                </a:cubicBezTo>
                <a:cubicBezTo>
                  <a:pt x="1338979" y="3316783"/>
                  <a:pt x="1349200" y="3321893"/>
                  <a:pt x="1349200" y="3327004"/>
                </a:cubicBezTo>
                <a:cubicBezTo>
                  <a:pt x="1354310" y="3332114"/>
                  <a:pt x="1349200" y="3342336"/>
                  <a:pt x="1344089" y="3342336"/>
                </a:cubicBezTo>
                <a:cubicBezTo>
                  <a:pt x="1313426" y="3357667"/>
                  <a:pt x="1282762" y="3367889"/>
                  <a:pt x="1246988" y="3383220"/>
                </a:cubicBezTo>
                <a:cubicBezTo>
                  <a:pt x="1246988" y="3383220"/>
                  <a:pt x="1246988" y="3383220"/>
                  <a:pt x="1246988" y="3383220"/>
                </a:cubicBezTo>
                <a:close/>
                <a:moveTo>
                  <a:pt x="1430970" y="3301451"/>
                </a:moveTo>
                <a:cubicBezTo>
                  <a:pt x="1425859" y="3301451"/>
                  <a:pt x="1420748" y="3296340"/>
                  <a:pt x="1420748" y="3296340"/>
                </a:cubicBezTo>
                <a:cubicBezTo>
                  <a:pt x="1415638" y="3291230"/>
                  <a:pt x="1420748" y="3281008"/>
                  <a:pt x="1425859" y="3281008"/>
                </a:cubicBezTo>
                <a:cubicBezTo>
                  <a:pt x="1446301" y="3270787"/>
                  <a:pt x="1471854" y="3260566"/>
                  <a:pt x="1492297" y="3250345"/>
                </a:cubicBezTo>
                <a:lnTo>
                  <a:pt x="1517850" y="3240124"/>
                </a:lnTo>
                <a:cubicBezTo>
                  <a:pt x="1522960" y="3235013"/>
                  <a:pt x="1533182" y="3240124"/>
                  <a:pt x="1533182" y="3245234"/>
                </a:cubicBezTo>
                <a:cubicBezTo>
                  <a:pt x="1538292" y="3250345"/>
                  <a:pt x="1533182" y="3260566"/>
                  <a:pt x="1528071" y="3260566"/>
                </a:cubicBezTo>
                <a:lnTo>
                  <a:pt x="1502518" y="3270787"/>
                </a:lnTo>
                <a:cubicBezTo>
                  <a:pt x="1482076" y="3281008"/>
                  <a:pt x="1461633" y="3291230"/>
                  <a:pt x="1436080" y="3301451"/>
                </a:cubicBezTo>
                <a:cubicBezTo>
                  <a:pt x="1436080" y="3301451"/>
                  <a:pt x="1436080" y="3301451"/>
                  <a:pt x="1430970" y="3301451"/>
                </a:cubicBezTo>
                <a:close/>
                <a:moveTo>
                  <a:pt x="189092" y="3275898"/>
                </a:moveTo>
                <a:cubicBezTo>
                  <a:pt x="183982" y="3275898"/>
                  <a:pt x="183982" y="3275898"/>
                  <a:pt x="178871" y="3270787"/>
                </a:cubicBezTo>
                <a:cubicBezTo>
                  <a:pt x="153318" y="3245234"/>
                  <a:pt x="132876" y="3219681"/>
                  <a:pt x="112433" y="3189018"/>
                </a:cubicBezTo>
                <a:cubicBezTo>
                  <a:pt x="107323" y="3183907"/>
                  <a:pt x="107323" y="3173686"/>
                  <a:pt x="117544" y="3173686"/>
                </a:cubicBezTo>
                <a:cubicBezTo>
                  <a:pt x="122655" y="3168575"/>
                  <a:pt x="132876" y="3168575"/>
                  <a:pt x="132876" y="3178796"/>
                </a:cubicBezTo>
                <a:cubicBezTo>
                  <a:pt x="153318" y="3204349"/>
                  <a:pt x="173761" y="3229902"/>
                  <a:pt x="199314" y="3255455"/>
                </a:cubicBezTo>
                <a:cubicBezTo>
                  <a:pt x="204424" y="3260566"/>
                  <a:pt x="204424" y="3270787"/>
                  <a:pt x="199314" y="3275898"/>
                </a:cubicBezTo>
                <a:cubicBezTo>
                  <a:pt x="194203" y="3275898"/>
                  <a:pt x="189092" y="3275898"/>
                  <a:pt x="189092" y="3275898"/>
                </a:cubicBezTo>
                <a:close/>
                <a:moveTo>
                  <a:pt x="1620062" y="3219681"/>
                </a:moveTo>
                <a:cubicBezTo>
                  <a:pt x="1614951" y="3219681"/>
                  <a:pt x="1609841" y="3214571"/>
                  <a:pt x="1609841" y="3214571"/>
                </a:cubicBezTo>
                <a:cubicBezTo>
                  <a:pt x="1604730" y="3209460"/>
                  <a:pt x="1609841" y="3199239"/>
                  <a:pt x="1614951" y="3199239"/>
                </a:cubicBezTo>
                <a:lnTo>
                  <a:pt x="1706942" y="3158354"/>
                </a:lnTo>
                <a:cubicBezTo>
                  <a:pt x="1712053" y="3153243"/>
                  <a:pt x="1722274" y="3158354"/>
                  <a:pt x="1722274" y="3163465"/>
                </a:cubicBezTo>
                <a:cubicBezTo>
                  <a:pt x="1727385" y="3168575"/>
                  <a:pt x="1722274" y="3178796"/>
                  <a:pt x="1717163" y="3178796"/>
                </a:cubicBezTo>
                <a:lnTo>
                  <a:pt x="1625172" y="3219681"/>
                </a:lnTo>
                <a:cubicBezTo>
                  <a:pt x="1620062" y="3219681"/>
                  <a:pt x="1620062" y="3219681"/>
                  <a:pt x="1620062" y="3219681"/>
                </a:cubicBezTo>
                <a:close/>
                <a:moveTo>
                  <a:pt x="1804044" y="3132801"/>
                </a:moveTo>
                <a:cubicBezTo>
                  <a:pt x="1798933" y="3132801"/>
                  <a:pt x="1793822" y="3127690"/>
                  <a:pt x="1793822" y="3127690"/>
                </a:cubicBezTo>
                <a:cubicBezTo>
                  <a:pt x="1788712" y="3122580"/>
                  <a:pt x="1793822" y="3112359"/>
                  <a:pt x="1798933" y="3112359"/>
                </a:cubicBezTo>
                <a:lnTo>
                  <a:pt x="1890924" y="3071474"/>
                </a:lnTo>
                <a:cubicBezTo>
                  <a:pt x="1896034" y="3066363"/>
                  <a:pt x="1906256" y="3071474"/>
                  <a:pt x="1906256" y="3076584"/>
                </a:cubicBezTo>
                <a:cubicBezTo>
                  <a:pt x="1911366" y="3081695"/>
                  <a:pt x="1906256" y="3091916"/>
                  <a:pt x="1901145" y="3091916"/>
                </a:cubicBezTo>
                <a:lnTo>
                  <a:pt x="1809154" y="3132801"/>
                </a:lnTo>
                <a:cubicBezTo>
                  <a:pt x="1809154" y="3132801"/>
                  <a:pt x="1809154" y="3132801"/>
                  <a:pt x="1804044" y="3132801"/>
                </a:cubicBezTo>
                <a:close/>
                <a:moveTo>
                  <a:pt x="71548" y="3107248"/>
                </a:moveTo>
                <a:cubicBezTo>
                  <a:pt x="66438" y="3107248"/>
                  <a:pt x="61327" y="3102137"/>
                  <a:pt x="61327" y="3102137"/>
                </a:cubicBezTo>
                <a:cubicBezTo>
                  <a:pt x="45995" y="3071474"/>
                  <a:pt x="35774" y="3035699"/>
                  <a:pt x="25553" y="3005036"/>
                </a:cubicBezTo>
                <a:cubicBezTo>
                  <a:pt x="25553" y="2999925"/>
                  <a:pt x="25553" y="2989704"/>
                  <a:pt x="35774" y="2989704"/>
                </a:cubicBezTo>
                <a:cubicBezTo>
                  <a:pt x="40885" y="2989704"/>
                  <a:pt x="51106" y="2989704"/>
                  <a:pt x="51106" y="2999925"/>
                </a:cubicBezTo>
                <a:cubicBezTo>
                  <a:pt x="61327" y="3030589"/>
                  <a:pt x="71548" y="3061253"/>
                  <a:pt x="86880" y="3091916"/>
                </a:cubicBezTo>
                <a:cubicBezTo>
                  <a:pt x="91991" y="3097027"/>
                  <a:pt x="86880" y="3107248"/>
                  <a:pt x="81770" y="3107248"/>
                </a:cubicBezTo>
                <a:cubicBezTo>
                  <a:pt x="71548" y="3107248"/>
                  <a:pt x="71548" y="3107248"/>
                  <a:pt x="71548" y="3107248"/>
                </a:cubicBezTo>
                <a:close/>
                <a:moveTo>
                  <a:pt x="1993136" y="3051031"/>
                </a:moveTo>
                <a:cubicBezTo>
                  <a:pt x="1988025" y="3051031"/>
                  <a:pt x="1982915" y="3045921"/>
                  <a:pt x="1982915" y="3045921"/>
                </a:cubicBezTo>
                <a:cubicBezTo>
                  <a:pt x="1977804" y="3040810"/>
                  <a:pt x="1982915" y="3030589"/>
                  <a:pt x="1988025" y="3030589"/>
                </a:cubicBezTo>
                <a:lnTo>
                  <a:pt x="2080016" y="2989704"/>
                </a:lnTo>
                <a:cubicBezTo>
                  <a:pt x="2085127" y="2984593"/>
                  <a:pt x="2095348" y="2989704"/>
                  <a:pt x="2095348" y="2994815"/>
                </a:cubicBezTo>
                <a:cubicBezTo>
                  <a:pt x="2100459" y="2999925"/>
                  <a:pt x="2095348" y="3010146"/>
                  <a:pt x="2090237" y="3010146"/>
                </a:cubicBezTo>
                <a:lnTo>
                  <a:pt x="1998247" y="3051031"/>
                </a:lnTo>
                <a:cubicBezTo>
                  <a:pt x="1993136" y="3051031"/>
                  <a:pt x="1993136" y="3051031"/>
                  <a:pt x="1993136" y="3051031"/>
                </a:cubicBezTo>
                <a:close/>
                <a:moveTo>
                  <a:pt x="2177118" y="2964151"/>
                </a:moveTo>
                <a:cubicBezTo>
                  <a:pt x="2172007" y="2964151"/>
                  <a:pt x="2166897" y="2959040"/>
                  <a:pt x="2166897" y="2959040"/>
                </a:cubicBezTo>
                <a:cubicBezTo>
                  <a:pt x="2161786" y="2953930"/>
                  <a:pt x="2166897" y="2943708"/>
                  <a:pt x="2172007" y="2943708"/>
                </a:cubicBezTo>
                <a:lnTo>
                  <a:pt x="2263998" y="2902824"/>
                </a:lnTo>
                <a:cubicBezTo>
                  <a:pt x="2269109" y="2897713"/>
                  <a:pt x="2279330" y="2902824"/>
                  <a:pt x="2279330" y="2907934"/>
                </a:cubicBezTo>
                <a:cubicBezTo>
                  <a:pt x="2284441" y="2913045"/>
                  <a:pt x="2279330" y="2923266"/>
                  <a:pt x="2274219" y="2923266"/>
                </a:cubicBezTo>
                <a:lnTo>
                  <a:pt x="2182229" y="2964151"/>
                </a:lnTo>
                <a:cubicBezTo>
                  <a:pt x="2182229" y="2964151"/>
                  <a:pt x="2177118" y="2964151"/>
                  <a:pt x="2177118" y="2964151"/>
                </a:cubicBezTo>
                <a:close/>
                <a:moveTo>
                  <a:pt x="15332" y="2913045"/>
                </a:moveTo>
                <a:cubicBezTo>
                  <a:pt x="10221" y="2913045"/>
                  <a:pt x="5111" y="2907934"/>
                  <a:pt x="5111" y="2902824"/>
                </a:cubicBezTo>
                <a:cubicBezTo>
                  <a:pt x="5111" y="2882381"/>
                  <a:pt x="0" y="2867049"/>
                  <a:pt x="0" y="2846607"/>
                </a:cubicBezTo>
                <a:cubicBezTo>
                  <a:pt x="0" y="2831275"/>
                  <a:pt x="0" y="2815943"/>
                  <a:pt x="0" y="2800612"/>
                </a:cubicBezTo>
                <a:cubicBezTo>
                  <a:pt x="0" y="2795501"/>
                  <a:pt x="5111" y="2790390"/>
                  <a:pt x="15332" y="2790390"/>
                </a:cubicBezTo>
                <a:cubicBezTo>
                  <a:pt x="20442" y="2790390"/>
                  <a:pt x="25553" y="2795501"/>
                  <a:pt x="25553" y="2805722"/>
                </a:cubicBezTo>
                <a:cubicBezTo>
                  <a:pt x="25553" y="2821054"/>
                  <a:pt x="25553" y="2836386"/>
                  <a:pt x="25553" y="2851718"/>
                </a:cubicBezTo>
                <a:cubicBezTo>
                  <a:pt x="25553" y="2872160"/>
                  <a:pt x="25553" y="2887492"/>
                  <a:pt x="30664" y="2907934"/>
                </a:cubicBezTo>
                <a:cubicBezTo>
                  <a:pt x="25553" y="2907934"/>
                  <a:pt x="20442" y="2913045"/>
                  <a:pt x="15332" y="2913045"/>
                </a:cubicBezTo>
                <a:cubicBezTo>
                  <a:pt x="15332" y="2913045"/>
                  <a:pt x="15332" y="2913045"/>
                  <a:pt x="15332" y="2913045"/>
                </a:cubicBezTo>
                <a:close/>
                <a:moveTo>
                  <a:pt x="2361100" y="2882381"/>
                </a:moveTo>
                <a:cubicBezTo>
                  <a:pt x="2355989" y="2882381"/>
                  <a:pt x="2350878" y="2877271"/>
                  <a:pt x="2350878" y="2877271"/>
                </a:cubicBezTo>
                <a:cubicBezTo>
                  <a:pt x="2345768" y="2872160"/>
                  <a:pt x="2350878" y="2861939"/>
                  <a:pt x="2355989" y="2861939"/>
                </a:cubicBezTo>
                <a:lnTo>
                  <a:pt x="2447980" y="2821054"/>
                </a:lnTo>
                <a:cubicBezTo>
                  <a:pt x="2453091" y="2815943"/>
                  <a:pt x="2463312" y="2821054"/>
                  <a:pt x="2463312" y="2826165"/>
                </a:cubicBezTo>
                <a:cubicBezTo>
                  <a:pt x="2468422" y="2831275"/>
                  <a:pt x="2463312" y="2841496"/>
                  <a:pt x="2458201" y="2841496"/>
                </a:cubicBezTo>
                <a:lnTo>
                  <a:pt x="2366210" y="2882381"/>
                </a:lnTo>
                <a:cubicBezTo>
                  <a:pt x="2366210" y="2882381"/>
                  <a:pt x="2366210" y="2882381"/>
                  <a:pt x="2361100" y="2882381"/>
                </a:cubicBezTo>
                <a:close/>
                <a:moveTo>
                  <a:pt x="2550192" y="2795501"/>
                </a:moveTo>
                <a:cubicBezTo>
                  <a:pt x="2545081" y="2795501"/>
                  <a:pt x="2539971" y="2790390"/>
                  <a:pt x="2539971" y="2790390"/>
                </a:cubicBezTo>
                <a:cubicBezTo>
                  <a:pt x="2534860" y="2785280"/>
                  <a:pt x="2539971" y="2775059"/>
                  <a:pt x="2545081" y="2775059"/>
                </a:cubicBezTo>
                <a:lnTo>
                  <a:pt x="2637072" y="2734174"/>
                </a:lnTo>
                <a:cubicBezTo>
                  <a:pt x="2642183" y="2729063"/>
                  <a:pt x="2652404" y="2734174"/>
                  <a:pt x="2652404" y="2739284"/>
                </a:cubicBezTo>
                <a:cubicBezTo>
                  <a:pt x="2657515" y="2744395"/>
                  <a:pt x="2652404" y="2754616"/>
                  <a:pt x="2647294" y="2754616"/>
                </a:cubicBezTo>
                <a:lnTo>
                  <a:pt x="2555303" y="2795501"/>
                </a:lnTo>
                <a:cubicBezTo>
                  <a:pt x="2550192" y="2795501"/>
                  <a:pt x="2550192" y="2795501"/>
                  <a:pt x="2550192" y="2795501"/>
                </a:cubicBezTo>
                <a:close/>
                <a:moveTo>
                  <a:pt x="2734174" y="2713731"/>
                </a:moveTo>
                <a:cubicBezTo>
                  <a:pt x="2729063" y="2713731"/>
                  <a:pt x="2723953" y="2708621"/>
                  <a:pt x="2723953" y="2708621"/>
                </a:cubicBezTo>
                <a:cubicBezTo>
                  <a:pt x="2718842" y="2703510"/>
                  <a:pt x="2723953" y="2693289"/>
                  <a:pt x="2729063" y="2693289"/>
                </a:cubicBezTo>
                <a:lnTo>
                  <a:pt x="2821054" y="2652404"/>
                </a:lnTo>
                <a:cubicBezTo>
                  <a:pt x="2826165" y="2647293"/>
                  <a:pt x="2836386" y="2652404"/>
                  <a:pt x="2836386" y="2657515"/>
                </a:cubicBezTo>
                <a:cubicBezTo>
                  <a:pt x="2841496" y="2662625"/>
                  <a:pt x="2836386" y="2672846"/>
                  <a:pt x="2831275" y="2672846"/>
                </a:cubicBezTo>
                <a:lnTo>
                  <a:pt x="2739284" y="2713731"/>
                </a:lnTo>
                <a:cubicBezTo>
                  <a:pt x="2739284" y="2713731"/>
                  <a:pt x="2734174" y="2713731"/>
                  <a:pt x="2734174" y="2713731"/>
                </a:cubicBezTo>
                <a:close/>
                <a:moveTo>
                  <a:pt x="30664" y="2713731"/>
                </a:moveTo>
                <a:cubicBezTo>
                  <a:pt x="25553" y="2713731"/>
                  <a:pt x="25553" y="2713731"/>
                  <a:pt x="30664" y="2713731"/>
                </a:cubicBezTo>
                <a:cubicBezTo>
                  <a:pt x="20442" y="2713731"/>
                  <a:pt x="15332" y="2703510"/>
                  <a:pt x="20442" y="2698400"/>
                </a:cubicBezTo>
                <a:cubicBezTo>
                  <a:pt x="25553" y="2667736"/>
                  <a:pt x="35774" y="2631962"/>
                  <a:pt x="51106" y="2601298"/>
                </a:cubicBezTo>
                <a:cubicBezTo>
                  <a:pt x="51106" y="2596187"/>
                  <a:pt x="61327" y="2591077"/>
                  <a:pt x="66438" y="2596187"/>
                </a:cubicBezTo>
                <a:cubicBezTo>
                  <a:pt x="71548" y="2596187"/>
                  <a:pt x="76659" y="2606409"/>
                  <a:pt x="71548" y="2611519"/>
                </a:cubicBezTo>
                <a:cubicBezTo>
                  <a:pt x="61327" y="2642183"/>
                  <a:pt x="51106" y="2677957"/>
                  <a:pt x="40885" y="2708621"/>
                </a:cubicBezTo>
                <a:cubicBezTo>
                  <a:pt x="40885" y="2708621"/>
                  <a:pt x="35774" y="2713731"/>
                  <a:pt x="30664" y="2713731"/>
                </a:cubicBezTo>
                <a:close/>
                <a:moveTo>
                  <a:pt x="2923266" y="2631962"/>
                </a:moveTo>
                <a:cubicBezTo>
                  <a:pt x="2918156" y="2631962"/>
                  <a:pt x="2913045" y="2626851"/>
                  <a:pt x="2913045" y="2626851"/>
                </a:cubicBezTo>
                <a:cubicBezTo>
                  <a:pt x="2907934" y="2621740"/>
                  <a:pt x="2913045" y="2611519"/>
                  <a:pt x="2918156" y="2611519"/>
                </a:cubicBezTo>
                <a:lnTo>
                  <a:pt x="3010146" y="2570634"/>
                </a:lnTo>
                <a:cubicBezTo>
                  <a:pt x="3015257" y="2565524"/>
                  <a:pt x="3025478" y="2570634"/>
                  <a:pt x="3025478" y="2575745"/>
                </a:cubicBezTo>
                <a:cubicBezTo>
                  <a:pt x="3030589" y="2580856"/>
                  <a:pt x="3025478" y="2591077"/>
                  <a:pt x="3020368" y="2591077"/>
                </a:cubicBezTo>
                <a:lnTo>
                  <a:pt x="2928377" y="2626851"/>
                </a:lnTo>
                <a:cubicBezTo>
                  <a:pt x="2923266" y="2631962"/>
                  <a:pt x="2923266" y="2631962"/>
                  <a:pt x="2923266" y="2631962"/>
                </a:cubicBezTo>
                <a:close/>
                <a:moveTo>
                  <a:pt x="3107248" y="2545081"/>
                </a:moveTo>
                <a:cubicBezTo>
                  <a:pt x="3102137" y="2545081"/>
                  <a:pt x="3097027" y="2539971"/>
                  <a:pt x="3097027" y="2539971"/>
                </a:cubicBezTo>
                <a:cubicBezTo>
                  <a:pt x="3091916" y="2534860"/>
                  <a:pt x="3097027" y="2524639"/>
                  <a:pt x="3102137" y="2524639"/>
                </a:cubicBezTo>
                <a:cubicBezTo>
                  <a:pt x="3132801" y="2509307"/>
                  <a:pt x="3163465" y="2493975"/>
                  <a:pt x="3194128" y="2478644"/>
                </a:cubicBezTo>
                <a:cubicBezTo>
                  <a:pt x="3199239" y="2473533"/>
                  <a:pt x="3209460" y="2478644"/>
                  <a:pt x="3209460" y="2483754"/>
                </a:cubicBezTo>
                <a:cubicBezTo>
                  <a:pt x="3214571" y="2488865"/>
                  <a:pt x="3209460" y="2499086"/>
                  <a:pt x="3204350" y="2499086"/>
                </a:cubicBezTo>
                <a:cubicBezTo>
                  <a:pt x="3173686" y="2514418"/>
                  <a:pt x="3143022" y="2529750"/>
                  <a:pt x="3112359" y="2545081"/>
                </a:cubicBezTo>
                <a:cubicBezTo>
                  <a:pt x="3112359" y="2545081"/>
                  <a:pt x="3107248" y="2545081"/>
                  <a:pt x="3107248" y="2545081"/>
                </a:cubicBezTo>
                <a:close/>
                <a:moveTo>
                  <a:pt x="97101" y="2519528"/>
                </a:moveTo>
                <a:cubicBezTo>
                  <a:pt x="97101" y="2519528"/>
                  <a:pt x="91991" y="2519528"/>
                  <a:pt x="91991" y="2519528"/>
                </a:cubicBezTo>
                <a:cubicBezTo>
                  <a:pt x="86880" y="2514418"/>
                  <a:pt x="81770" y="2509307"/>
                  <a:pt x="86880" y="2504197"/>
                </a:cubicBezTo>
                <a:cubicBezTo>
                  <a:pt x="102212" y="2473533"/>
                  <a:pt x="117544" y="2442869"/>
                  <a:pt x="137986" y="2412206"/>
                </a:cubicBezTo>
                <a:cubicBezTo>
                  <a:pt x="143097" y="2407095"/>
                  <a:pt x="148208" y="2401984"/>
                  <a:pt x="153318" y="2407095"/>
                </a:cubicBezTo>
                <a:cubicBezTo>
                  <a:pt x="158429" y="2412206"/>
                  <a:pt x="163539" y="2417316"/>
                  <a:pt x="158429" y="2422427"/>
                </a:cubicBezTo>
                <a:cubicBezTo>
                  <a:pt x="143097" y="2453091"/>
                  <a:pt x="122655" y="2483754"/>
                  <a:pt x="112433" y="2509307"/>
                </a:cubicBezTo>
                <a:cubicBezTo>
                  <a:pt x="107323" y="2519528"/>
                  <a:pt x="102212" y="2519528"/>
                  <a:pt x="97101" y="2519528"/>
                </a:cubicBezTo>
                <a:close/>
                <a:moveTo>
                  <a:pt x="3286119" y="2453091"/>
                </a:moveTo>
                <a:cubicBezTo>
                  <a:pt x="3281009" y="2453091"/>
                  <a:pt x="3275898" y="2453091"/>
                  <a:pt x="3275898" y="2447980"/>
                </a:cubicBezTo>
                <a:cubicBezTo>
                  <a:pt x="3270787" y="2442869"/>
                  <a:pt x="3275898" y="2432648"/>
                  <a:pt x="3281009" y="2432648"/>
                </a:cubicBezTo>
                <a:cubicBezTo>
                  <a:pt x="3311672" y="2417316"/>
                  <a:pt x="3342336" y="2396874"/>
                  <a:pt x="3367889" y="2381542"/>
                </a:cubicBezTo>
                <a:cubicBezTo>
                  <a:pt x="3372999" y="2376431"/>
                  <a:pt x="3383221" y="2381542"/>
                  <a:pt x="3383221" y="2386652"/>
                </a:cubicBezTo>
                <a:cubicBezTo>
                  <a:pt x="3388331" y="2391763"/>
                  <a:pt x="3383221" y="2401984"/>
                  <a:pt x="3378110" y="2401984"/>
                </a:cubicBezTo>
                <a:cubicBezTo>
                  <a:pt x="3352557" y="2417316"/>
                  <a:pt x="3321893" y="2437759"/>
                  <a:pt x="3291230" y="2453091"/>
                </a:cubicBezTo>
                <a:cubicBezTo>
                  <a:pt x="3291230" y="2453091"/>
                  <a:pt x="3291230" y="2453091"/>
                  <a:pt x="3286119" y="2453091"/>
                </a:cubicBezTo>
                <a:close/>
                <a:moveTo>
                  <a:pt x="204424" y="2345768"/>
                </a:moveTo>
                <a:cubicBezTo>
                  <a:pt x="204424" y="2345768"/>
                  <a:pt x="199314" y="2345768"/>
                  <a:pt x="199314" y="2345768"/>
                </a:cubicBezTo>
                <a:cubicBezTo>
                  <a:pt x="194203" y="2340657"/>
                  <a:pt x="194203" y="2335546"/>
                  <a:pt x="194203" y="2330436"/>
                </a:cubicBezTo>
                <a:cubicBezTo>
                  <a:pt x="214645" y="2304883"/>
                  <a:pt x="235088" y="2274219"/>
                  <a:pt x="250420" y="2248666"/>
                </a:cubicBezTo>
                <a:cubicBezTo>
                  <a:pt x="255530" y="2243556"/>
                  <a:pt x="260641" y="2243556"/>
                  <a:pt x="265751" y="2243556"/>
                </a:cubicBezTo>
                <a:cubicBezTo>
                  <a:pt x="270862" y="2248666"/>
                  <a:pt x="270862" y="2253777"/>
                  <a:pt x="270862" y="2258887"/>
                </a:cubicBezTo>
                <a:cubicBezTo>
                  <a:pt x="250420" y="2289551"/>
                  <a:pt x="229977" y="2315104"/>
                  <a:pt x="214645" y="2340657"/>
                </a:cubicBezTo>
                <a:cubicBezTo>
                  <a:pt x="209535" y="2340657"/>
                  <a:pt x="204424" y="2345768"/>
                  <a:pt x="204424" y="2345768"/>
                </a:cubicBezTo>
                <a:close/>
                <a:moveTo>
                  <a:pt x="3459880" y="2340657"/>
                </a:moveTo>
                <a:cubicBezTo>
                  <a:pt x="3454769" y="2340657"/>
                  <a:pt x="3449658" y="2340657"/>
                  <a:pt x="3449658" y="2335546"/>
                </a:cubicBezTo>
                <a:cubicBezTo>
                  <a:pt x="3444548" y="2330436"/>
                  <a:pt x="3444548" y="2320215"/>
                  <a:pt x="3454769" y="2320215"/>
                </a:cubicBezTo>
                <a:cubicBezTo>
                  <a:pt x="3480322" y="2299772"/>
                  <a:pt x="3510986" y="2279330"/>
                  <a:pt x="3531428" y="2258887"/>
                </a:cubicBezTo>
                <a:cubicBezTo>
                  <a:pt x="3536539" y="2253777"/>
                  <a:pt x="3546760" y="2253777"/>
                  <a:pt x="3551870" y="2258887"/>
                </a:cubicBezTo>
                <a:cubicBezTo>
                  <a:pt x="3556981" y="2263998"/>
                  <a:pt x="3556981" y="2274219"/>
                  <a:pt x="3551870" y="2279330"/>
                </a:cubicBezTo>
                <a:cubicBezTo>
                  <a:pt x="3526317" y="2299772"/>
                  <a:pt x="3500764" y="2325325"/>
                  <a:pt x="3470101" y="2345768"/>
                </a:cubicBezTo>
                <a:cubicBezTo>
                  <a:pt x="3464990" y="2340657"/>
                  <a:pt x="3464990" y="2340657"/>
                  <a:pt x="3459880" y="2340657"/>
                </a:cubicBezTo>
                <a:close/>
                <a:moveTo>
                  <a:pt x="3613198" y="2207781"/>
                </a:moveTo>
                <a:cubicBezTo>
                  <a:pt x="3608087" y="2207781"/>
                  <a:pt x="3608087" y="2207781"/>
                  <a:pt x="3602977" y="2202671"/>
                </a:cubicBezTo>
                <a:cubicBezTo>
                  <a:pt x="3597866" y="2197560"/>
                  <a:pt x="3597866" y="2187339"/>
                  <a:pt x="3602977" y="2182228"/>
                </a:cubicBezTo>
                <a:cubicBezTo>
                  <a:pt x="3628530" y="2156675"/>
                  <a:pt x="3648972" y="2131122"/>
                  <a:pt x="3669415" y="2105569"/>
                </a:cubicBezTo>
                <a:cubicBezTo>
                  <a:pt x="3674525" y="2100459"/>
                  <a:pt x="3679636" y="2100459"/>
                  <a:pt x="3689857" y="2105569"/>
                </a:cubicBezTo>
                <a:cubicBezTo>
                  <a:pt x="3694968" y="2110680"/>
                  <a:pt x="3694968" y="2115790"/>
                  <a:pt x="3689857" y="2126012"/>
                </a:cubicBezTo>
                <a:cubicBezTo>
                  <a:pt x="3669415" y="2151565"/>
                  <a:pt x="3643862" y="2177118"/>
                  <a:pt x="3623419" y="2202671"/>
                </a:cubicBezTo>
                <a:cubicBezTo>
                  <a:pt x="3618309" y="2207781"/>
                  <a:pt x="3618309" y="2207781"/>
                  <a:pt x="3613198" y="2207781"/>
                </a:cubicBezTo>
                <a:close/>
                <a:moveTo>
                  <a:pt x="316858" y="2177118"/>
                </a:moveTo>
                <a:cubicBezTo>
                  <a:pt x="316858" y="2177118"/>
                  <a:pt x="311747" y="2177118"/>
                  <a:pt x="311747" y="2177118"/>
                </a:cubicBezTo>
                <a:cubicBezTo>
                  <a:pt x="306636" y="2172007"/>
                  <a:pt x="306636" y="2166897"/>
                  <a:pt x="306636" y="2161786"/>
                </a:cubicBezTo>
                <a:cubicBezTo>
                  <a:pt x="327079" y="2131122"/>
                  <a:pt x="347521" y="2100459"/>
                  <a:pt x="362853" y="2074906"/>
                </a:cubicBezTo>
                <a:cubicBezTo>
                  <a:pt x="367964" y="2069795"/>
                  <a:pt x="373074" y="2064684"/>
                  <a:pt x="378185" y="2069795"/>
                </a:cubicBezTo>
                <a:cubicBezTo>
                  <a:pt x="383295" y="2074906"/>
                  <a:pt x="388406" y="2080016"/>
                  <a:pt x="383295" y="2085127"/>
                </a:cubicBezTo>
                <a:cubicBezTo>
                  <a:pt x="367964" y="2110680"/>
                  <a:pt x="352632" y="2141344"/>
                  <a:pt x="327079" y="2172007"/>
                </a:cubicBezTo>
                <a:cubicBezTo>
                  <a:pt x="327079" y="2177118"/>
                  <a:pt x="321968" y="2177118"/>
                  <a:pt x="316858" y="2177118"/>
                </a:cubicBezTo>
                <a:close/>
                <a:moveTo>
                  <a:pt x="3740963" y="2049353"/>
                </a:moveTo>
                <a:cubicBezTo>
                  <a:pt x="3740963" y="2049353"/>
                  <a:pt x="3735853" y="2049353"/>
                  <a:pt x="3735853" y="2049353"/>
                </a:cubicBezTo>
                <a:cubicBezTo>
                  <a:pt x="3730742" y="2044242"/>
                  <a:pt x="3730742" y="2039131"/>
                  <a:pt x="3730742" y="2034021"/>
                </a:cubicBezTo>
                <a:cubicBezTo>
                  <a:pt x="3751184" y="2003357"/>
                  <a:pt x="3766516" y="1977804"/>
                  <a:pt x="3781848" y="1947140"/>
                </a:cubicBezTo>
                <a:cubicBezTo>
                  <a:pt x="3786959" y="1942030"/>
                  <a:pt x="3792069" y="1936919"/>
                  <a:pt x="3797180" y="1942030"/>
                </a:cubicBezTo>
                <a:cubicBezTo>
                  <a:pt x="3802290" y="1947140"/>
                  <a:pt x="3807401" y="1952251"/>
                  <a:pt x="3802290" y="1957362"/>
                </a:cubicBezTo>
                <a:cubicBezTo>
                  <a:pt x="3786959" y="1988025"/>
                  <a:pt x="3766516" y="2018689"/>
                  <a:pt x="3751184" y="2044242"/>
                </a:cubicBezTo>
                <a:cubicBezTo>
                  <a:pt x="3746074" y="2044242"/>
                  <a:pt x="3746074" y="2049353"/>
                  <a:pt x="3740963" y="2049353"/>
                </a:cubicBezTo>
                <a:close/>
                <a:moveTo>
                  <a:pt x="419070" y="1998247"/>
                </a:moveTo>
                <a:cubicBezTo>
                  <a:pt x="419070" y="1998247"/>
                  <a:pt x="413959" y="1998247"/>
                  <a:pt x="419070" y="1998247"/>
                </a:cubicBezTo>
                <a:cubicBezTo>
                  <a:pt x="408848" y="1993136"/>
                  <a:pt x="403738" y="1988025"/>
                  <a:pt x="408848" y="1982915"/>
                </a:cubicBezTo>
                <a:cubicBezTo>
                  <a:pt x="408848" y="1977804"/>
                  <a:pt x="413959" y="1972694"/>
                  <a:pt x="413959" y="1962472"/>
                </a:cubicBezTo>
                <a:cubicBezTo>
                  <a:pt x="424180" y="1936919"/>
                  <a:pt x="429291" y="1911366"/>
                  <a:pt x="434401" y="1885813"/>
                </a:cubicBezTo>
                <a:cubicBezTo>
                  <a:pt x="434401" y="1880703"/>
                  <a:pt x="444623" y="1875592"/>
                  <a:pt x="449733" y="1875592"/>
                </a:cubicBezTo>
                <a:cubicBezTo>
                  <a:pt x="454844" y="1875592"/>
                  <a:pt x="459954" y="1885813"/>
                  <a:pt x="459954" y="1890924"/>
                </a:cubicBezTo>
                <a:cubicBezTo>
                  <a:pt x="454844" y="1916477"/>
                  <a:pt x="444623" y="1947140"/>
                  <a:pt x="434401" y="1972694"/>
                </a:cubicBezTo>
                <a:cubicBezTo>
                  <a:pt x="434401" y="1977804"/>
                  <a:pt x="429291" y="1982915"/>
                  <a:pt x="429291" y="1993136"/>
                </a:cubicBezTo>
                <a:cubicBezTo>
                  <a:pt x="429291" y="1998247"/>
                  <a:pt x="424180" y="1998247"/>
                  <a:pt x="419070" y="1998247"/>
                </a:cubicBezTo>
                <a:close/>
                <a:moveTo>
                  <a:pt x="3832954" y="1865371"/>
                </a:moveTo>
                <a:cubicBezTo>
                  <a:pt x="3832954" y="1865371"/>
                  <a:pt x="3832954" y="1865371"/>
                  <a:pt x="3832954" y="1865371"/>
                </a:cubicBezTo>
                <a:cubicBezTo>
                  <a:pt x="3822733" y="1860260"/>
                  <a:pt x="3817622" y="1855150"/>
                  <a:pt x="3822733" y="1850039"/>
                </a:cubicBezTo>
                <a:cubicBezTo>
                  <a:pt x="3838065" y="1819375"/>
                  <a:pt x="3848286" y="1788712"/>
                  <a:pt x="3858507" y="1752938"/>
                </a:cubicBezTo>
                <a:cubicBezTo>
                  <a:pt x="3858507" y="1747827"/>
                  <a:pt x="3868728" y="1742716"/>
                  <a:pt x="3873839" y="1742716"/>
                </a:cubicBezTo>
                <a:cubicBezTo>
                  <a:pt x="3878949" y="1742716"/>
                  <a:pt x="3884060" y="1752938"/>
                  <a:pt x="3884060" y="1758048"/>
                </a:cubicBezTo>
                <a:cubicBezTo>
                  <a:pt x="3873839" y="1788712"/>
                  <a:pt x="3863618" y="1824486"/>
                  <a:pt x="3848286" y="1855150"/>
                </a:cubicBezTo>
                <a:cubicBezTo>
                  <a:pt x="3843175" y="1865371"/>
                  <a:pt x="3838065" y="1865371"/>
                  <a:pt x="3832954" y="1865371"/>
                </a:cubicBezTo>
                <a:close/>
                <a:moveTo>
                  <a:pt x="465065" y="1798933"/>
                </a:moveTo>
                <a:cubicBezTo>
                  <a:pt x="465065" y="1798933"/>
                  <a:pt x="465065" y="1798933"/>
                  <a:pt x="465065" y="1798933"/>
                </a:cubicBezTo>
                <a:cubicBezTo>
                  <a:pt x="454844" y="1798933"/>
                  <a:pt x="449733" y="1793822"/>
                  <a:pt x="454844" y="1783601"/>
                </a:cubicBezTo>
                <a:cubicBezTo>
                  <a:pt x="454844" y="1758048"/>
                  <a:pt x="459954" y="1727385"/>
                  <a:pt x="459954" y="1696721"/>
                </a:cubicBezTo>
                <a:lnTo>
                  <a:pt x="459954" y="1681389"/>
                </a:lnTo>
                <a:lnTo>
                  <a:pt x="485507" y="1681389"/>
                </a:lnTo>
                <a:lnTo>
                  <a:pt x="485507" y="1696721"/>
                </a:lnTo>
                <a:cubicBezTo>
                  <a:pt x="485507" y="1727385"/>
                  <a:pt x="485507" y="1758048"/>
                  <a:pt x="480397" y="1783601"/>
                </a:cubicBezTo>
                <a:cubicBezTo>
                  <a:pt x="475286" y="1793822"/>
                  <a:pt x="470176" y="1798933"/>
                  <a:pt x="465065" y="1798933"/>
                </a:cubicBezTo>
                <a:close/>
                <a:moveTo>
                  <a:pt x="3894281" y="1671168"/>
                </a:moveTo>
                <a:cubicBezTo>
                  <a:pt x="3894281" y="1671168"/>
                  <a:pt x="3894281" y="1671168"/>
                  <a:pt x="3894281" y="1671168"/>
                </a:cubicBezTo>
                <a:cubicBezTo>
                  <a:pt x="3884060" y="1671168"/>
                  <a:pt x="3878949" y="1660947"/>
                  <a:pt x="3884060" y="1655836"/>
                </a:cubicBezTo>
                <a:cubicBezTo>
                  <a:pt x="3889171" y="1625172"/>
                  <a:pt x="3899392" y="1589398"/>
                  <a:pt x="3899392" y="1558735"/>
                </a:cubicBezTo>
                <a:cubicBezTo>
                  <a:pt x="3899392" y="1553624"/>
                  <a:pt x="3904502" y="1548513"/>
                  <a:pt x="3914724" y="1548513"/>
                </a:cubicBezTo>
                <a:cubicBezTo>
                  <a:pt x="3919834" y="1548513"/>
                  <a:pt x="3924945" y="1553624"/>
                  <a:pt x="3924945" y="1563845"/>
                </a:cubicBezTo>
                <a:cubicBezTo>
                  <a:pt x="3919834" y="1599619"/>
                  <a:pt x="3914724" y="1630283"/>
                  <a:pt x="3904502" y="1666057"/>
                </a:cubicBezTo>
                <a:cubicBezTo>
                  <a:pt x="3909613" y="1666057"/>
                  <a:pt x="3904502" y="1671168"/>
                  <a:pt x="3894281" y="1671168"/>
                </a:cubicBezTo>
                <a:close/>
                <a:moveTo>
                  <a:pt x="465065" y="1599619"/>
                </a:moveTo>
                <a:cubicBezTo>
                  <a:pt x="459954" y="1599619"/>
                  <a:pt x="454844" y="1594509"/>
                  <a:pt x="454844" y="1589398"/>
                </a:cubicBezTo>
                <a:cubicBezTo>
                  <a:pt x="449733" y="1553624"/>
                  <a:pt x="449733" y="1522960"/>
                  <a:pt x="444623" y="1487186"/>
                </a:cubicBezTo>
                <a:cubicBezTo>
                  <a:pt x="444623" y="1482076"/>
                  <a:pt x="449733" y="1471854"/>
                  <a:pt x="454844" y="1471854"/>
                </a:cubicBezTo>
                <a:cubicBezTo>
                  <a:pt x="459954" y="1471854"/>
                  <a:pt x="470176" y="1476965"/>
                  <a:pt x="470176" y="1482076"/>
                </a:cubicBezTo>
                <a:cubicBezTo>
                  <a:pt x="475286" y="1517850"/>
                  <a:pt x="475286" y="1548513"/>
                  <a:pt x="480397" y="1584288"/>
                </a:cubicBezTo>
                <a:cubicBezTo>
                  <a:pt x="475286" y="1589398"/>
                  <a:pt x="470176" y="1594509"/>
                  <a:pt x="465065" y="1599619"/>
                </a:cubicBezTo>
                <a:cubicBezTo>
                  <a:pt x="465065" y="1599619"/>
                  <a:pt x="465065" y="1599619"/>
                  <a:pt x="465065" y="1599619"/>
                </a:cubicBezTo>
                <a:close/>
                <a:moveTo>
                  <a:pt x="3924945" y="1471854"/>
                </a:moveTo>
                <a:cubicBezTo>
                  <a:pt x="3924945" y="1471854"/>
                  <a:pt x="3924945" y="1471854"/>
                  <a:pt x="3924945" y="1471854"/>
                </a:cubicBezTo>
                <a:cubicBezTo>
                  <a:pt x="3919834" y="1471854"/>
                  <a:pt x="3909613" y="1466744"/>
                  <a:pt x="3909613" y="1456523"/>
                </a:cubicBezTo>
                <a:cubicBezTo>
                  <a:pt x="3909613" y="1441191"/>
                  <a:pt x="3909613" y="1430969"/>
                  <a:pt x="3909613" y="1415638"/>
                </a:cubicBezTo>
                <a:cubicBezTo>
                  <a:pt x="3909613" y="1395195"/>
                  <a:pt x="3909613" y="1374753"/>
                  <a:pt x="3909613" y="1354310"/>
                </a:cubicBezTo>
                <a:cubicBezTo>
                  <a:pt x="3909613" y="1349200"/>
                  <a:pt x="3914724" y="1338979"/>
                  <a:pt x="3919834" y="1338979"/>
                </a:cubicBezTo>
                <a:cubicBezTo>
                  <a:pt x="3924945" y="1338979"/>
                  <a:pt x="3935166" y="1344089"/>
                  <a:pt x="3935166" y="1349200"/>
                </a:cubicBezTo>
                <a:cubicBezTo>
                  <a:pt x="3935166" y="1369642"/>
                  <a:pt x="3935166" y="1390085"/>
                  <a:pt x="3935166" y="1410527"/>
                </a:cubicBezTo>
                <a:cubicBezTo>
                  <a:pt x="3935166" y="1425859"/>
                  <a:pt x="3935166" y="1441191"/>
                  <a:pt x="3935166" y="1451412"/>
                </a:cubicBezTo>
                <a:cubicBezTo>
                  <a:pt x="3935166" y="1466744"/>
                  <a:pt x="3930055" y="1471854"/>
                  <a:pt x="3924945" y="1471854"/>
                </a:cubicBezTo>
                <a:close/>
                <a:moveTo>
                  <a:pt x="439512" y="1395195"/>
                </a:moveTo>
                <a:cubicBezTo>
                  <a:pt x="434401" y="1395195"/>
                  <a:pt x="429291" y="1390085"/>
                  <a:pt x="429291" y="1384974"/>
                </a:cubicBezTo>
                <a:lnTo>
                  <a:pt x="413959" y="1282762"/>
                </a:lnTo>
                <a:cubicBezTo>
                  <a:pt x="413959" y="1277651"/>
                  <a:pt x="419070" y="1267430"/>
                  <a:pt x="424180" y="1267430"/>
                </a:cubicBezTo>
                <a:cubicBezTo>
                  <a:pt x="429291" y="1267430"/>
                  <a:pt x="439512" y="1272541"/>
                  <a:pt x="439512" y="1277651"/>
                </a:cubicBezTo>
                <a:lnTo>
                  <a:pt x="454844" y="1379863"/>
                </a:lnTo>
                <a:cubicBezTo>
                  <a:pt x="454844" y="1384974"/>
                  <a:pt x="449733" y="1395195"/>
                  <a:pt x="439512" y="1395195"/>
                </a:cubicBezTo>
                <a:cubicBezTo>
                  <a:pt x="439512" y="1395195"/>
                  <a:pt x="439512" y="1395195"/>
                  <a:pt x="439512" y="1395195"/>
                </a:cubicBezTo>
                <a:close/>
                <a:moveTo>
                  <a:pt x="3909613" y="1267430"/>
                </a:moveTo>
                <a:cubicBezTo>
                  <a:pt x="3904502" y="1267430"/>
                  <a:pt x="3899392" y="1262319"/>
                  <a:pt x="3899392" y="1257209"/>
                </a:cubicBezTo>
                <a:cubicBezTo>
                  <a:pt x="3894281" y="1221435"/>
                  <a:pt x="3889171" y="1190771"/>
                  <a:pt x="3878949" y="1160107"/>
                </a:cubicBezTo>
                <a:cubicBezTo>
                  <a:pt x="3878949" y="1154997"/>
                  <a:pt x="3878949" y="1144775"/>
                  <a:pt x="3889171" y="1144775"/>
                </a:cubicBezTo>
                <a:cubicBezTo>
                  <a:pt x="3894281" y="1144775"/>
                  <a:pt x="3904502" y="1144775"/>
                  <a:pt x="3904502" y="1154997"/>
                </a:cubicBezTo>
                <a:cubicBezTo>
                  <a:pt x="3914724" y="1185660"/>
                  <a:pt x="3919834" y="1221435"/>
                  <a:pt x="3924945" y="1257209"/>
                </a:cubicBezTo>
                <a:cubicBezTo>
                  <a:pt x="3924945" y="1257209"/>
                  <a:pt x="3919834" y="1267430"/>
                  <a:pt x="3909613" y="1267430"/>
                </a:cubicBezTo>
                <a:cubicBezTo>
                  <a:pt x="3914724" y="1267430"/>
                  <a:pt x="3914724" y="1267430"/>
                  <a:pt x="3909613" y="1267430"/>
                </a:cubicBezTo>
                <a:close/>
                <a:moveTo>
                  <a:pt x="413959" y="1190771"/>
                </a:moveTo>
                <a:cubicBezTo>
                  <a:pt x="408848" y="1190771"/>
                  <a:pt x="403738" y="1185660"/>
                  <a:pt x="403738" y="1180550"/>
                </a:cubicBezTo>
                <a:cubicBezTo>
                  <a:pt x="398627" y="1144775"/>
                  <a:pt x="398627" y="1114112"/>
                  <a:pt x="393517" y="1078338"/>
                </a:cubicBezTo>
                <a:cubicBezTo>
                  <a:pt x="393517" y="1073227"/>
                  <a:pt x="398627" y="1063006"/>
                  <a:pt x="403738" y="1063006"/>
                </a:cubicBezTo>
                <a:cubicBezTo>
                  <a:pt x="408848" y="1063006"/>
                  <a:pt x="419070" y="1068116"/>
                  <a:pt x="419070" y="1073227"/>
                </a:cubicBezTo>
                <a:cubicBezTo>
                  <a:pt x="419070" y="1109001"/>
                  <a:pt x="424180" y="1139665"/>
                  <a:pt x="429291" y="1175439"/>
                </a:cubicBezTo>
                <a:cubicBezTo>
                  <a:pt x="429291" y="1185660"/>
                  <a:pt x="424180" y="1190771"/>
                  <a:pt x="413959" y="1190771"/>
                </a:cubicBezTo>
                <a:cubicBezTo>
                  <a:pt x="413959" y="1190771"/>
                  <a:pt x="413959" y="1190771"/>
                  <a:pt x="413959" y="1190771"/>
                </a:cubicBezTo>
                <a:close/>
                <a:moveTo>
                  <a:pt x="3863618" y="1068116"/>
                </a:moveTo>
                <a:cubicBezTo>
                  <a:pt x="3858507" y="1068116"/>
                  <a:pt x="3853396" y="1063006"/>
                  <a:pt x="3853396" y="1057895"/>
                </a:cubicBezTo>
                <a:cubicBezTo>
                  <a:pt x="3843175" y="1027232"/>
                  <a:pt x="3827843" y="996568"/>
                  <a:pt x="3817622" y="965904"/>
                </a:cubicBezTo>
                <a:cubicBezTo>
                  <a:pt x="3812512" y="960794"/>
                  <a:pt x="3817622" y="950573"/>
                  <a:pt x="3822733" y="950573"/>
                </a:cubicBezTo>
                <a:cubicBezTo>
                  <a:pt x="3827843" y="945462"/>
                  <a:pt x="3838065" y="950573"/>
                  <a:pt x="3838065" y="955683"/>
                </a:cubicBezTo>
                <a:cubicBezTo>
                  <a:pt x="3853396" y="986347"/>
                  <a:pt x="3863618" y="1017010"/>
                  <a:pt x="3873839" y="1052785"/>
                </a:cubicBezTo>
                <a:cubicBezTo>
                  <a:pt x="3878949" y="1057895"/>
                  <a:pt x="3873839" y="1068116"/>
                  <a:pt x="3863618" y="1068116"/>
                </a:cubicBezTo>
                <a:cubicBezTo>
                  <a:pt x="3868728" y="1068116"/>
                  <a:pt x="3863618" y="1068116"/>
                  <a:pt x="3863618" y="1068116"/>
                </a:cubicBezTo>
                <a:close/>
                <a:moveTo>
                  <a:pt x="403738" y="986347"/>
                </a:moveTo>
                <a:cubicBezTo>
                  <a:pt x="398627" y="986347"/>
                  <a:pt x="388406" y="981236"/>
                  <a:pt x="388406" y="971015"/>
                </a:cubicBezTo>
                <a:lnTo>
                  <a:pt x="388406" y="960794"/>
                </a:lnTo>
                <a:cubicBezTo>
                  <a:pt x="388406" y="930130"/>
                  <a:pt x="388406" y="894356"/>
                  <a:pt x="393517" y="863692"/>
                </a:cubicBezTo>
                <a:cubicBezTo>
                  <a:pt x="393517" y="858582"/>
                  <a:pt x="403738" y="853471"/>
                  <a:pt x="408848" y="853471"/>
                </a:cubicBezTo>
                <a:cubicBezTo>
                  <a:pt x="413959" y="853471"/>
                  <a:pt x="419070" y="858582"/>
                  <a:pt x="419070" y="868803"/>
                </a:cubicBezTo>
                <a:cubicBezTo>
                  <a:pt x="419070" y="899466"/>
                  <a:pt x="413959" y="930130"/>
                  <a:pt x="413959" y="960794"/>
                </a:cubicBezTo>
                <a:lnTo>
                  <a:pt x="413959" y="971015"/>
                </a:lnTo>
                <a:cubicBezTo>
                  <a:pt x="413959" y="981236"/>
                  <a:pt x="408848" y="986347"/>
                  <a:pt x="403738" y="986347"/>
                </a:cubicBezTo>
                <a:close/>
                <a:moveTo>
                  <a:pt x="3781848" y="884135"/>
                </a:moveTo>
                <a:cubicBezTo>
                  <a:pt x="3776737" y="884135"/>
                  <a:pt x="3771627" y="884135"/>
                  <a:pt x="3771627" y="879024"/>
                </a:cubicBezTo>
                <a:cubicBezTo>
                  <a:pt x="3756295" y="848360"/>
                  <a:pt x="3735853" y="822807"/>
                  <a:pt x="3720521" y="792144"/>
                </a:cubicBezTo>
                <a:cubicBezTo>
                  <a:pt x="3715410" y="787033"/>
                  <a:pt x="3720521" y="776812"/>
                  <a:pt x="3725631" y="776812"/>
                </a:cubicBezTo>
                <a:cubicBezTo>
                  <a:pt x="3730742" y="771701"/>
                  <a:pt x="3740963" y="776812"/>
                  <a:pt x="3740963" y="781923"/>
                </a:cubicBezTo>
                <a:cubicBezTo>
                  <a:pt x="3761406" y="812586"/>
                  <a:pt x="3776737" y="838139"/>
                  <a:pt x="3797180" y="868803"/>
                </a:cubicBezTo>
                <a:cubicBezTo>
                  <a:pt x="3802290" y="873913"/>
                  <a:pt x="3797180" y="884135"/>
                  <a:pt x="3792069" y="884135"/>
                </a:cubicBezTo>
                <a:cubicBezTo>
                  <a:pt x="3786959" y="884135"/>
                  <a:pt x="3781848" y="884135"/>
                  <a:pt x="3781848" y="884135"/>
                </a:cubicBezTo>
                <a:close/>
                <a:moveTo>
                  <a:pt x="413959" y="787033"/>
                </a:moveTo>
                <a:cubicBezTo>
                  <a:pt x="413959" y="787033"/>
                  <a:pt x="413959" y="787033"/>
                  <a:pt x="413959" y="787033"/>
                </a:cubicBezTo>
                <a:cubicBezTo>
                  <a:pt x="403738" y="787033"/>
                  <a:pt x="398627" y="776812"/>
                  <a:pt x="403738" y="771701"/>
                </a:cubicBezTo>
                <a:cubicBezTo>
                  <a:pt x="408848" y="735927"/>
                  <a:pt x="413959" y="705264"/>
                  <a:pt x="424180" y="669489"/>
                </a:cubicBezTo>
                <a:cubicBezTo>
                  <a:pt x="424180" y="664379"/>
                  <a:pt x="434401" y="659268"/>
                  <a:pt x="439512" y="659268"/>
                </a:cubicBezTo>
                <a:cubicBezTo>
                  <a:pt x="444623" y="659268"/>
                  <a:pt x="449733" y="669489"/>
                  <a:pt x="449733" y="674600"/>
                </a:cubicBezTo>
                <a:cubicBezTo>
                  <a:pt x="439512" y="705264"/>
                  <a:pt x="434401" y="741038"/>
                  <a:pt x="429291" y="771701"/>
                </a:cubicBezTo>
                <a:cubicBezTo>
                  <a:pt x="429291" y="781923"/>
                  <a:pt x="424180" y="787033"/>
                  <a:pt x="413959" y="787033"/>
                </a:cubicBezTo>
                <a:close/>
                <a:moveTo>
                  <a:pt x="3664304" y="715485"/>
                </a:moveTo>
                <a:cubicBezTo>
                  <a:pt x="3659194" y="715485"/>
                  <a:pt x="3659194" y="715485"/>
                  <a:pt x="3654083" y="710374"/>
                </a:cubicBezTo>
                <a:cubicBezTo>
                  <a:pt x="3633640" y="684821"/>
                  <a:pt x="3608087" y="659268"/>
                  <a:pt x="3587645" y="633715"/>
                </a:cubicBezTo>
                <a:cubicBezTo>
                  <a:pt x="3582534" y="628604"/>
                  <a:pt x="3582534" y="618383"/>
                  <a:pt x="3587645" y="613273"/>
                </a:cubicBezTo>
                <a:cubicBezTo>
                  <a:pt x="3592755" y="608162"/>
                  <a:pt x="3602977" y="608162"/>
                  <a:pt x="3608087" y="613273"/>
                </a:cubicBezTo>
                <a:cubicBezTo>
                  <a:pt x="3633640" y="638826"/>
                  <a:pt x="3654083" y="664379"/>
                  <a:pt x="3679636" y="689932"/>
                </a:cubicBezTo>
                <a:cubicBezTo>
                  <a:pt x="3684747" y="695042"/>
                  <a:pt x="3684747" y="705264"/>
                  <a:pt x="3679636" y="710374"/>
                </a:cubicBezTo>
                <a:cubicBezTo>
                  <a:pt x="3669415" y="715485"/>
                  <a:pt x="3669415" y="715485"/>
                  <a:pt x="3664304" y="715485"/>
                </a:cubicBezTo>
                <a:close/>
                <a:moveTo>
                  <a:pt x="470176" y="587720"/>
                </a:moveTo>
                <a:cubicBezTo>
                  <a:pt x="465065" y="587720"/>
                  <a:pt x="465065" y="587720"/>
                  <a:pt x="470176" y="587720"/>
                </a:cubicBezTo>
                <a:cubicBezTo>
                  <a:pt x="459954" y="582609"/>
                  <a:pt x="454844" y="577498"/>
                  <a:pt x="459954" y="572388"/>
                </a:cubicBezTo>
                <a:cubicBezTo>
                  <a:pt x="470176" y="541724"/>
                  <a:pt x="485507" y="511060"/>
                  <a:pt x="505950" y="480397"/>
                </a:cubicBezTo>
                <a:cubicBezTo>
                  <a:pt x="511061" y="475286"/>
                  <a:pt x="516171" y="470176"/>
                  <a:pt x="521282" y="475286"/>
                </a:cubicBezTo>
                <a:cubicBezTo>
                  <a:pt x="526392" y="480397"/>
                  <a:pt x="531503" y="485507"/>
                  <a:pt x="526392" y="490618"/>
                </a:cubicBezTo>
                <a:cubicBezTo>
                  <a:pt x="511061" y="521282"/>
                  <a:pt x="495729" y="551945"/>
                  <a:pt x="485507" y="582609"/>
                </a:cubicBezTo>
                <a:cubicBezTo>
                  <a:pt x="480397" y="587720"/>
                  <a:pt x="475286" y="587720"/>
                  <a:pt x="470176" y="587720"/>
                </a:cubicBezTo>
                <a:close/>
                <a:moveTo>
                  <a:pt x="3521207" y="567277"/>
                </a:moveTo>
                <a:cubicBezTo>
                  <a:pt x="3516096" y="567277"/>
                  <a:pt x="3516096" y="567277"/>
                  <a:pt x="3510986" y="562167"/>
                </a:cubicBezTo>
                <a:cubicBezTo>
                  <a:pt x="3485433" y="541724"/>
                  <a:pt x="3459880" y="521282"/>
                  <a:pt x="3429216" y="500839"/>
                </a:cubicBezTo>
                <a:cubicBezTo>
                  <a:pt x="3424105" y="495729"/>
                  <a:pt x="3424105" y="490618"/>
                  <a:pt x="3424105" y="485507"/>
                </a:cubicBezTo>
                <a:cubicBezTo>
                  <a:pt x="3429216" y="480397"/>
                  <a:pt x="3434327" y="480397"/>
                  <a:pt x="3439437" y="480397"/>
                </a:cubicBezTo>
                <a:cubicBezTo>
                  <a:pt x="3464990" y="500839"/>
                  <a:pt x="3495654" y="521282"/>
                  <a:pt x="3521207" y="541724"/>
                </a:cubicBezTo>
                <a:cubicBezTo>
                  <a:pt x="3526317" y="546835"/>
                  <a:pt x="3526317" y="551945"/>
                  <a:pt x="3521207" y="562167"/>
                </a:cubicBezTo>
                <a:cubicBezTo>
                  <a:pt x="3531428" y="567277"/>
                  <a:pt x="3526317" y="567277"/>
                  <a:pt x="3521207" y="567277"/>
                </a:cubicBezTo>
                <a:close/>
                <a:moveTo>
                  <a:pt x="3357668" y="449733"/>
                </a:moveTo>
                <a:cubicBezTo>
                  <a:pt x="3357668" y="449733"/>
                  <a:pt x="3352557" y="449733"/>
                  <a:pt x="3352557" y="449733"/>
                </a:cubicBezTo>
                <a:cubicBezTo>
                  <a:pt x="3321893" y="434401"/>
                  <a:pt x="3296340" y="419070"/>
                  <a:pt x="3260566" y="403738"/>
                </a:cubicBezTo>
                <a:cubicBezTo>
                  <a:pt x="3255456" y="398627"/>
                  <a:pt x="3250345" y="393517"/>
                  <a:pt x="3255456" y="388406"/>
                </a:cubicBezTo>
                <a:cubicBezTo>
                  <a:pt x="3260566" y="383295"/>
                  <a:pt x="3265677" y="378185"/>
                  <a:pt x="3270787" y="383295"/>
                </a:cubicBezTo>
                <a:cubicBezTo>
                  <a:pt x="3301451" y="398627"/>
                  <a:pt x="3332115" y="413959"/>
                  <a:pt x="3362778" y="429291"/>
                </a:cubicBezTo>
                <a:cubicBezTo>
                  <a:pt x="3367889" y="434401"/>
                  <a:pt x="3372999" y="439512"/>
                  <a:pt x="3367889" y="444623"/>
                </a:cubicBezTo>
                <a:cubicBezTo>
                  <a:pt x="3362778" y="449733"/>
                  <a:pt x="3362778" y="449733"/>
                  <a:pt x="3357668" y="449733"/>
                </a:cubicBezTo>
                <a:close/>
                <a:moveTo>
                  <a:pt x="567277" y="408848"/>
                </a:moveTo>
                <a:cubicBezTo>
                  <a:pt x="562167" y="408848"/>
                  <a:pt x="562167" y="408848"/>
                  <a:pt x="562167" y="408848"/>
                </a:cubicBezTo>
                <a:cubicBezTo>
                  <a:pt x="557056" y="403738"/>
                  <a:pt x="557056" y="398627"/>
                  <a:pt x="557056" y="393517"/>
                </a:cubicBezTo>
                <a:cubicBezTo>
                  <a:pt x="577498" y="367964"/>
                  <a:pt x="597941" y="337300"/>
                  <a:pt x="623494" y="311747"/>
                </a:cubicBezTo>
                <a:cubicBezTo>
                  <a:pt x="628604" y="306636"/>
                  <a:pt x="638826" y="306636"/>
                  <a:pt x="643936" y="311747"/>
                </a:cubicBezTo>
                <a:cubicBezTo>
                  <a:pt x="649047" y="316858"/>
                  <a:pt x="649047" y="327079"/>
                  <a:pt x="643936" y="332189"/>
                </a:cubicBezTo>
                <a:cubicBezTo>
                  <a:pt x="618383" y="357742"/>
                  <a:pt x="597941" y="383295"/>
                  <a:pt x="577498" y="408848"/>
                </a:cubicBezTo>
                <a:cubicBezTo>
                  <a:pt x="577498" y="408848"/>
                  <a:pt x="572388" y="408848"/>
                  <a:pt x="567277" y="408848"/>
                </a:cubicBezTo>
                <a:close/>
                <a:moveTo>
                  <a:pt x="3173686" y="362853"/>
                </a:moveTo>
                <a:cubicBezTo>
                  <a:pt x="3168575" y="362853"/>
                  <a:pt x="3168575" y="362853"/>
                  <a:pt x="3173686" y="362853"/>
                </a:cubicBezTo>
                <a:cubicBezTo>
                  <a:pt x="3137912" y="352632"/>
                  <a:pt x="3107248" y="337300"/>
                  <a:pt x="3071474" y="327079"/>
                </a:cubicBezTo>
                <a:cubicBezTo>
                  <a:pt x="3066363" y="327079"/>
                  <a:pt x="3061252" y="316858"/>
                  <a:pt x="3061252" y="311747"/>
                </a:cubicBezTo>
                <a:cubicBezTo>
                  <a:pt x="3061252" y="306636"/>
                  <a:pt x="3071474" y="301526"/>
                  <a:pt x="3076584" y="301526"/>
                </a:cubicBezTo>
                <a:cubicBezTo>
                  <a:pt x="3112359" y="311747"/>
                  <a:pt x="3143022" y="321968"/>
                  <a:pt x="3173686" y="337300"/>
                </a:cubicBezTo>
                <a:cubicBezTo>
                  <a:pt x="3178797" y="337300"/>
                  <a:pt x="3183907" y="347521"/>
                  <a:pt x="3178797" y="352632"/>
                </a:cubicBezTo>
                <a:cubicBezTo>
                  <a:pt x="3183907" y="362853"/>
                  <a:pt x="3178797" y="362853"/>
                  <a:pt x="3173686" y="362853"/>
                </a:cubicBezTo>
                <a:close/>
                <a:moveTo>
                  <a:pt x="2979483" y="301526"/>
                </a:moveTo>
                <a:cubicBezTo>
                  <a:pt x="2974372" y="301526"/>
                  <a:pt x="2974372" y="301526"/>
                  <a:pt x="2979483" y="301526"/>
                </a:cubicBezTo>
                <a:cubicBezTo>
                  <a:pt x="2943709" y="291305"/>
                  <a:pt x="2913045" y="286194"/>
                  <a:pt x="2877271" y="275973"/>
                </a:cubicBezTo>
                <a:cubicBezTo>
                  <a:pt x="2872160" y="275973"/>
                  <a:pt x="2867050" y="265751"/>
                  <a:pt x="2867050" y="260641"/>
                </a:cubicBezTo>
                <a:cubicBezTo>
                  <a:pt x="2867050" y="255530"/>
                  <a:pt x="2877271" y="250420"/>
                  <a:pt x="2882381" y="250420"/>
                </a:cubicBezTo>
                <a:cubicBezTo>
                  <a:pt x="2918156" y="255530"/>
                  <a:pt x="2948819" y="265751"/>
                  <a:pt x="2984593" y="275973"/>
                </a:cubicBezTo>
                <a:cubicBezTo>
                  <a:pt x="2989704" y="275973"/>
                  <a:pt x="2994815" y="286194"/>
                  <a:pt x="2994815" y="291305"/>
                </a:cubicBezTo>
                <a:cubicBezTo>
                  <a:pt x="2989704" y="301526"/>
                  <a:pt x="2984593" y="301526"/>
                  <a:pt x="2979483" y="301526"/>
                </a:cubicBezTo>
                <a:close/>
                <a:moveTo>
                  <a:pt x="710374" y="265751"/>
                </a:moveTo>
                <a:cubicBezTo>
                  <a:pt x="705264" y="265751"/>
                  <a:pt x="705264" y="265751"/>
                  <a:pt x="700153" y="260641"/>
                </a:cubicBezTo>
                <a:cubicBezTo>
                  <a:pt x="695042" y="255530"/>
                  <a:pt x="695042" y="245309"/>
                  <a:pt x="700153" y="240198"/>
                </a:cubicBezTo>
                <a:cubicBezTo>
                  <a:pt x="725706" y="219756"/>
                  <a:pt x="756370" y="199314"/>
                  <a:pt x="781923" y="178871"/>
                </a:cubicBezTo>
                <a:cubicBezTo>
                  <a:pt x="787033" y="173761"/>
                  <a:pt x="797254" y="178871"/>
                  <a:pt x="797254" y="183982"/>
                </a:cubicBezTo>
                <a:cubicBezTo>
                  <a:pt x="802365" y="189092"/>
                  <a:pt x="797254" y="199314"/>
                  <a:pt x="792144" y="199314"/>
                </a:cubicBezTo>
                <a:cubicBezTo>
                  <a:pt x="761480" y="219756"/>
                  <a:pt x="735927" y="235088"/>
                  <a:pt x="710374" y="260641"/>
                </a:cubicBezTo>
                <a:cubicBezTo>
                  <a:pt x="715485" y="260641"/>
                  <a:pt x="710374" y="265751"/>
                  <a:pt x="710374" y="265751"/>
                </a:cubicBezTo>
                <a:close/>
                <a:moveTo>
                  <a:pt x="2780169" y="260641"/>
                </a:moveTo>
                <a:cubicBezTo>
                  <a:pt x="2775059" y="260641"/>
                  <a:pt x="2775059" y="260641"/>
                  <a:pt x="2780169" y="260641"/>
                </a:cubicBezTo>
                <a:cubicBezTo>
                  <a:pt x="2744395" y="255530"/>
                  <a:pt x="2708621" y="250420"/>
                  <a:pt x="2677957" y="240198"/>
                </a:cubicBezTo>
                <a:cubicBezTo>
                  <a:pt x="2672847" y="240198"/>
                  <a:pt x="2667736" y="229977"/>
                  <a:pt x="2667736" y="224867"/>
                </a:cubicBezTo>
                <a:cubicBezTo>
                  <a:pt x="2667736" y="219756"/>
                  <a:pt x="2672847" y="214645"/>
                  <a:pt x="2683068" y="214645"/>
                </a:cubicBezTo>
                <a:cubicBezTo>
                  <a:pt x="2718842" y="219756"/>
                  <a:pt x="2749506" y="224867"/>
                  <a:pt x="2785280" y="235088"/>
                </a:cubicBezTo>
                <a:cubicBezTo>
                  <a:pt x="2790390" y="235088"/>
                  <a:pt x="2795501" y="245309"/>
                  <a:pt x="2795501" y="250420"/>
                </a:cubicBezTo>
                <a:cubicBezTo>
                  <a:pt x="2790390" y="255530"/>
                  <a:pt x="2785280" y="260641"/>
                  <a:pt x="2780169" y="260641"/>
                </a:cubicBezTo>
                <a:close/>
                <a:moveTo>
                  <a:pt x="2575745" y="224867"/>
                </a:moveTo>
                <a:cubicBezTo>
                  <a:pt x="2575745" y="224867"/>
                  <a:pt x="2575745" y="224867"/>
                  <a:pt x="2575745" y="224867"/>
                </a:cubicBezTo>
                <a:cubicBezTo>
                  <a:pt x="2539971" y="219756"/>
                  <a:pt x="2504197" y="214645"/>
                  <a:pt x="2473533" y="209535"/>
                </a:cubicBezTo>
                <a:cubicBezTo>
                  <a:pt x="2468422" y="209535"/>
                  <a:pt x="2463312" y="199314"/>
                  <a:pt x="2463312" y="194203"/>
                </a:cubicBezTo>
                <a:cubicBezTo>
                  <a:pt x="2463312" y="189092"/>
                  <a:pt x="2473533" y="183982"/>
                  <a:pt x="2478644" y="183982"/>
                </a:cubicBezTo>
                <a:cubicBezTo>
                  <a:pt x="2514418" y="189092"/>
                  <a:pt x="2545081" y="194203"/>
                  <a:pt x="2580856" y="199314"/>
                </a:cubicBezTo>
                <a:cubicBezTo>
                  <a:pt x="2585966" y="199314"/>
                  <a:pt x="2591077" y="209535"/>
                  <a:pt x="2591077" y="214645"/>
                </a:cubicBezTo>
                <a:cubicBezTo>
                  <a:pt x="2585966" y="219756"/>
                  <a:pt x="2580856" y="224867"/>
                  <a:pt x="2575745" y="224867"/>
                </a:cubicBezTo>
                <a:close/>
                <a:moveTo>
                  <a:pt x="2376432" y="189092"/>
                </a:moveTo>
                <a:cubicBezTo>
                  <a:pt x="2376432" y="189092"/>
                  <a:pt x="2376432" y="189092"/>
                  <a:pt x="2376432" y="189092"/>
                </a:cubicBezTo>
                <a:cubicBezTo>
                  <a:pt x="2340657" y="183982"/>
                  <a:pt x="2304883" y="173761"/>
                  <a:pt x="2274219" y="168650"/>
                </a:cubicBezTo>
                <a:cubicBezTo>
                  <a:pt x="2263998" y="163539"/>
                  <a:pt x="2263998" y="158429"/>
                  <a:pt x="2263998" y="148208"/>
                </a:cubicBezTo>
                <a:cubicBezTo>
                  <a:pt x="2263998" y="143097"/>
                  <a:pt x="2274219" y="137986"/>
                  <a:pt x="2279330" y="137986"/>
                </a:cubicBezTo>
                <a:cubicBezTo>
                  <a:pt x="2315104" y="143097"/>
                  <a:pt x="2345768" y="153318"/>
                  <a:pt x="2376432" y="158429"/>
                </a:cubicBezTo>
                <a:cubicBezTo>
                  <a:pt x="2381542" y="158429"/>
                  <a:pt x="2386653" y="168650"/>
                  <a:pt x="2386653" y="173761"/>
                </a:cubicBezTo>
                <a:cubicBezTo>
                  <a:pt x="2386653" y="183982"/>
                  <a:pt x="2381542" y="189092"/>
                  <a:pt x="2376432" y="189092"/>
                </a:cubicBezTo>
                <a:close/>
                <a:moveTo>
                  <a:pt x="879024" y="153318"/>
                </a:moveTo>
                <a:cubicBezTo>
                  <a:pt x="873913" y="153318"/>
                  <a:pt x="868803" y="148208"/>
                  <a:pt x="868803" y="148208"/>
                </a:cubicBezTo>
                <a:cubicBezTo>
                  <a:pt x="863692" y="143097"/>
                  <a:pt x="868803" y="132876"/>
                  <a:pt x="873913" y="132876"/>
                </a:cubicBezTo>
                <a:cubicBezTo>
                  <a:pt x="904577" y="117544"/>
                  <a:pt x="935241" y="102212"/>
                  <a:pt x="965904" y="91991"/>
                </a:cubicBezTo>
                <a:cubicBezTo>
                  <a:pt x="971015" y="86880"/>
                  <a:pt x="981236" y="91991"/>
                  <a:pt x="981236" y="97102"/>
                </a:cubicBezTo>
                <a:cubicBezTo>
                  <a:pt x="981236" y="102212"/>
                  <a:pt x="981236" y="112433"/>
                  <a:pt x="976126" y="112433"/>
                </a:cubicBezTo>
                <a:cubicBezTo>
                  <a:pt x="945462" y="122655"/>
                  <a:pt x="914798" y="137986"/>
                  <a:pt x="884135" y="153318"/>
                </a:cubicBezTo>
                <a:cubicBezTo>
                  <a:pt x="884135" y="153318"/>
                  <a:pt x="884135" y="153318"/>
                  <a:pt x="879024" y="153318"/>
                </a:cubicBezTo>
                <a:close/>
                <a:moveTo>
                  <a:pt x="2177118" y="143097"/>
                </a:moveTo>
                <a:cubicBezTo>
                  <a:pt x="2177118" y="143097"/>
                  <a:pt x="2177118" y="143097"/>
                  <a:pt x="2177118" y="143097"/>
                </a:cubicBezTo>
                <a:lnTo>
                  <a:pt x="2074906" y="117544"/>
                </a:lnTo>
                <a:cubicBezTo>
                  <a:pt x="2069795" y="117544"/>
                  <a:pt x="2064684" y="107323"/>
                  <a:pt x="2064684" y="102212"/>
                </a:cubicBezTo>
                <a:cubicBezTo>
                  <a:pt x="2064684" y="97102"/>
                  <a:pt x="2074906" y="91991"/>
                  <a:pt x="2080016" y="91991"/>
                </a:cubicBezTo>
                <a:lnTo>
                  <a:pt x="2177118" y="117544"/>
                </a:lnTo>
                <a:cubicBezTo>
                  <a:pt x="2182229" y="117544"/>
                  <a:pt x="2187339" y="127765"/>
                  <a:pt x="2187339" y="132876"/>
                </a:cubicBezTo>
                <a:cubicBezTo>
                  <a:pt x="2187339" y="137986"/>
                  <a:pt x="2182229" y="143097"/>
                  <a:pt x="2177118" y="143097"/>
                </a:cubicBezTo>
                <a:close/>
                <a:moveTo>
                  <a:pt x="1977804" y="97102"/>
                </a:moveTo>
                <a:cubicBezTo>
                  <a:pt x="1977804" y="97102"/>
                  <a:pt x="1977804" y="97102"/>
                  <a:pt x="1977804" y="97102"/>
                </a:cubicBezTo>
                <a:cubicBezTo>
                  <a:pt x="1942030" y="91991"/>
                  <a:pt x="1911366" y="81770"/>
                  <a:pt x="1875592" y="76659"/>
                </a:cubicBezTo>
                <a:cubicBezTo>
                  <a:pt x="1870481" y="76659"/>
                  <a:pt x="1865371" y="66438"/>
                  <a:pt x="1865371" y="61327"/>
                </a:cubicBezTo>
                <a:cubicBezTo>
                  <a:pt x="1865371" y="56217"/>
                  <a:pt x="1875592" y="51106"/>
                  <a:pt x="1880703" y="51106"/>
                </a:cubicBezTo>
                <a:cubicBezTo>
                  <a:pt x="1916477" y="56217"/>
                  <a:pt x="1947141" y="66438"/>
                  <a:pt x="1982915" y="71548"/>
                </a:cubicBezTo>
                <a:cubicBezTo>
                  <a:pt x="1988025" y="71548"/>
                  <a:pt x="1993136" y="81770"/>
                  <a:pt x="1993136" y="86880"/>
                </a:cubicBezTo>
                <a:cubicBezTo>
                  <a:pt x="1988025" y="91991"/>
                  <a:pt x="1982915" y="97102"/>
                  <a:pt x="1977804" y="97102"/>
                </a:cubicBezTo>
                <a:close/>
                <a:moveTo>
                  <a:pt x="1068117" y="76659"/>
                </a:moveTo>
                <a:cubicBezTo>
                  <a:pt x="1063006" y="76659"/>
                  <a:pt x="1057895" y="71548"/>
                  <a:pt x="1057895" y="66438"/>
                </a:cubicBezTo>
                <a:cubicBezTo>
                  <a:pt x="1057895" y="61327"/>
                  <a:pt x="1057895" y="51106"/>
                  <a:pt x="1068117" y="51106"/>
                </a:cubicBezTo>
                <a:cubicBezTo>
                  <a:pt x="1098780" y="40885"/>
                  <a:pt x="1134554" y="30664"/>
                  <a:pt x="1170329" y="25553"/>
                </a:cubicBezTo>
                <a:cubicBezTo>
                  <a:pt x="1175439" y="25553"/>
                  <a:pt x="1185660" y="30664"/>
                  <a:pt x="1185660" y="35774"/>
                </a:cubicBezTo>
                <a:cubicBezTo>
                  <a:pt x="1185660" y="40885"/>
                  <a:pt x="1180550" y="51106"/>
                  <a:pt x="1175439" y="51106"/>
                </a:cubicBezTo>
                <a:cubicBezTo>
                  <a:pt x="1139665" y="61327"/>
                  <a:pt x="1103891" y="66438"/>
                  <a:pt x="1068117" y="76659"/>
                </a:cubicBezTo>
                <a:cubicBezTo>
                  <a:pt x="1073227" y="76659"/>
                  <a:pt x="1073227" y="76659"/>
                  <a:pt x="1068117" y="76659"/>
                </a:cubicBezTo>
                <a:close/>
                <a:moveTo>
                  <a:pt x="1778491" y="56217"/>
                </a:moveTo>
                <a:cubicBezTo>
                  <a:pt x="1778491" y="56217"/>
                  <a:pt x="1778491" y="56217"/>
                  <a:pt x="1778491" y="56217"/>
                </a:cubicBezTo>
                <a:cubicBezTo>
                  <a:pt x="1742716" y="51106"/>
                  <a:pt x="1712053" y="45995"/>
                  <a:pt x="1676279" y="40885"/>
                </a:cubicBezTo>
                <a:cubicBezTo>
                  <a:pt x="1671168" y="40885"/>
                  <a:pt x="1666057" y="35774"/>
                  <a:pt x="1666057" y="25553"/>
                </a:cubicBezTo>
                <a:cubicBezTo>
                  <a:pt x="1666057" y="20442"/>
                  <a:pt x="1671168" y="15332"/>
                  <a:pt x="1681389" y="15332"/>
                </a:cubicBezTo>
                <a:cubicBezTo>
                  <a:pt x="1717163" y="20442"/>
                  <a:pt x="1747827" y="25553"/>
                  <a:pt x="1783601" y="30664"/>
                </a:cubicBezTo>
                <a:cubicBezTo>
                  <a:pt x="1788712" y="30664"/>
                  <a:pt x="1793822" y="40885"/>
                  <a:pt x="1793822" y="45995"/>
                </a:cubicBezTo>
                <a:cubicBezTo>
                  <a:pt x="1788712" y="51106"/>
                  <a:pt x="1783601" y="56217"/>
                  <a:pt x="1778491" y="56217"/>
                </a:cubicBezTo>
                <a:close/>
                <a:moveTo>
                  <a:pt x="1267430" y="35774"/>
                </a:moveTo>
                <a:cubicBezTo>
                  <a:pt x="1262319" y="35774"/>
                  <a:pt x="1257209" y="30664"/>
                  <a:pt x="1257209" y="25553"/>
                </a:cubicBezTo>
                <a:cubicBezTo>
                  <a:pt x="1257209" y="20442"/>
                  <a:pt x="1262319" y="10221"/>
                  <a:pt x="1267430" y="10221"/>
                </a:cubicBezTo>
                <a:cubicBezTo>
                  <a:pt x="1303204" y="5111"/>
                  <a:pt x="1333868" y="5111"/>
                  <a:pt x="1369642" y="0"/>
                </a:cubicBezTo>
                <a:cubicBezTo>
                  <a:pt x="1374753" y="0"/>
                  <a:pt x="1384974" y="5111"/>
                  <a:pt x="1384974" y="10221"/>
                </a:cubicBezTo>
                <a:cubicBezTo>
                  <a:pt x="1384974" y="15332"/>
                  <a:pt x="1379863" y="25553"/>
                  <a:pt x="1374753" y="25553"/>
                </a:cubicBezTo>
                <a:cubicBezTo>
                  <a:pt x="1338979" y="30664"/>
                  <a:pt x="1303204" y="30664"/>
                  <a:pt x="1267430" y="35774"/>
                </a:cubicBezTo>
                <a:cubicBezTo>
                  <a:pt x="1272541" y="35774"/>
                  <a:pt x="1267430" y="35774"/>
                  <a:pt x="1267430" y="35774"/>
                </a:cubicBezTo>
                <a:close/>
                <a:moveTo>
                  <a:pt x="1574066" y="30664"/>
                </a:moveTo>
                <a:cubicBezTo>
                  <a:pt x="1574066" y="30664"/>
                  <a:pt x="1574066" y="30664"/>
                  <a:pt x="1574066" y="30664"/>
                </a:cubicBezTo>
                <a:cubicBezTo>
                  <a:pt x="1538292" y="25553"/>
                  <a:pt x="1502518" y="25553"/>
                  <a:pt x="1471854" y="25553"/>
                </a:cubicBezTo>
                <a:cubicBezTo>
                  <a:pt x="1466744" y="25553"/>
                  <a:pt x="1461633" y="20442"/>
                  <a:pt x="1461633" y="10221"/>
                </a:cubicBezTo>
                <a:cubicBezTo>
                  <a:pt x="1461633" y="5111"/>
                  <a:pt x="1466744" y="0"/>
                  <a:pt x="1476965" y="0"/>
                </a:cubicBezTo>
                <a:cubicBezTo>
                  <a:pt x="1512739" y="0"/>
                  <a:pt x="1543403" y="5111"/>
                  <a:pt x="1579177" y="5111"/>
                </a:cubicBezTo>
                <a:cubicBezTo>
                  <a:pt x="1584288" y="5111"/>
                  <a:pt x="1589398" y="10221"/>
                  <a:pt x="1589398" y="20442"/>
                </a:cubicBezTo>
                <a:cubicBezTo>
                  <a:pt x="1589398" y="25553"/>
                  <a:pt x="1579177" y="30664"/>
                  <a:pt x="1574066" y="30664"/>
                </a:cubicBezTo>
                <a:close/>
              </a:path>
            </a:pathLst>
          </a:custGeom>
          <a:solidFill>
            <a:schemeClr val="tx1"/>
          </a:solidFill>
          <a:ln w="5100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09574D12-3F41-41A0-8517-4653F11B90B2}"/>
              </a:ext>
            </a:extLst>
          </p:cNvPr>
          <p:cNvSpPr/>
          <p:nvPr/>
        </p:nvSpPr>
        <p:spPr>
          <a:xfrm>
            <a:off x="9660554" y="8067083"/>
            <a:ext cx="979852" cy="979852"/>
          </a:xfrm>
          <a:custGeom>
            <a:avLst/>
            <a:gdLst>
              <a:gd name="connsiteX0" fmla="*/ 235088 w 470175"/>
              <a:gd name="connsiteY0" fmla="*/ 470176 h 470175"/>
              <a:gd name="connsiteX1" fmla="*/ 0 w 470175"/>
              <a:gd name="connsiteY1" fmla="*/ 235088 h 470175"/>
              <a:gd name="connsiteX2" fmla="*/ 235088 w 470175"/>
              <a:gd name="connsiteY2" fmla="*/ 0 h 470175"/>
              <a:gd name="connsiteX3" fmla="*/ 470176 w 470175"/>
              <a:gd name="connsiteY3" fmla="*/ 235088 h 470175"/>
              <a:gd name="connsiteX4" fmla="*/ 235088 w 470175"/>
              <a:gd name="connsiteY4" fmla="*/ 470176 h 470175"/>
              <a:gd name="connsiteX5" fmla="*/ 235088 w 470175"/>
              <a:gd name="connsiteY5" fmla="*/ 25553 h 470175"/>
              <a:gd name="connsiteX6" fmla="*/ 25553 w 470175"/>
              <a:gd name="connsiteY6" fmla="*/ 235088 h 470175"/>
              <a:gd name="connsiteX7" fmla="*/ 235088 w 470175"/>
              <a:gd name="connsiteY7" fmla="*/ 444623 h 470175"/>
              <a:gd name="connsiteX8" fmla="*/ 444623 w 470175"/>
              <a:gd name="connsiteY8" fmla="*/ 235088 h 470175"/>
              <a:gd name="connsiteX9" fmla="*/ 235088 w 470175"/>
              <a:gd name="connsiteY9" fmla="*/ 25553 h 47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175" h="470175">
                <a:moveTo>
                  <a:pt x="235088" y="470176"/>
                </a:moveTo>
                <a:cubicBezTo>
                  <a:pt x="107323" y="470176"/>
                  <a:pt x="0" y="362853"/>
                  <a:pt x="0" y="235088"/>
                </a:cubicBezTo>
                <a:cubicBezTo>
                  <a:pt x="0" y="107323"/>
                  <a:pt x="107323" y="0"/>
                  <a:pt x="235088" y="0"/>
                </a:cubicBezTo>
                <a:cubicBezTo>
                  <a:pt x="362853" y="0"/>
                  <a:pt x="470176" y="107323"/>
                  <a:pt x="470176" y="235088"/>
                </a:cubicBezTo>
                <a:cubicBezTo>
                  <a:pt x="470176" y="367964"/>
                  <a:pt x="362853" y="470176"/>
                  <a:pt x="235088" y="470176"/>
                </a:cubicBezTo>
                <a:close/>
                <a:moveTo>
                  <a:pt x="235088" y="25553"/>
                </a:moveTo>
                <a:cubicBezTo>
                  <a:pt x="117544" y="25553"/>
                  <a:pt x="25553" y="117544"/>
                  <a:pt x="25553" y="235088"/>
                </a:cubicBezTo>
                <a:cubicBezTo>
                  <a:pt x="25553" y="352632"/>
                  <a:pt x="117544" y="444623"/>
                  <a:pt x="235088" y="444623"/>
                </a:cubicBezTo>
                <a:cubicBezTo>
                  <a:pt x="352632" y="444623"/>
                  <a:pt x="444623" y="352632"/>
                  <a:pt x="444623" y="235088"/>
                </a:cubicBezTo>
                <a:cubicBezTo>
                  <a:pt x="444623" y="122655"/>
                  <a:pt x="347521" y="25553"/>
                  <a:pt x="235088" y="25553"/>
                </a:cubicBezTo>
                <a:close/>
              </a:path>
            </a:pathLst>
          </a:custGeom>
          <a:solidFill>
            <a:schemeClr val="tx1"/>
          </a:solidFill>
          <a:ln w="5100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E262E75D-F426-416B-BE40-01F0AF77D49F}"/>
              </a:ext>
            </a:extLst>
          </p:cNvPr>
          <p:cNvSpPr/>
          <p:nvPr/>
        </p:nvSpPr>
        <p:spPr>
          <a:xfrm>
            <a:off x="4984951" y="4350033"/>
            <a:ext cx="702935" cy="702935"/>
          </a:xfrm>
          <a:custGeom>
            <a:avLst/>
            <a:gdLst>
              <a:gd name="connsiteX0" fmla="*/ 168650 w 337299"/>
              <a:gd name="connsiteY0" fmla="*/ 337300 h 337299"/>
              <a:gd name="connsiteX1" fmla="*/ 0 w 337299"/>
              <a:gd name="connsiteY1" fmla="*/ 168650 h 337299"/>
              <a:gd name="connsiteX2" fmla="*/ 168650 w 337299"/>
              <a:gd name="connsiteY2" fmla="*/ 0 h 337299"/>
              <a:gd name="connsiteX3" fmla="*/ 337300 w 337299"/>
              <a:gd name="connsiteY3" fmla="*/ 168650 h 337299"/>
              <a:gd name="connsiteX4" fmla="*/ 168650 w 337299"/>
              <a:gd name="connsiteY4" fmla="*/ 337300 h 337299"/>
              <a:gd name="connsiteX5" fmla="*/ 168650 w 337299"/>
              <a:gd name="connsiteY5" fmla="*/ 25553 h 337299"/>
              <a:gd name="connsiteX6" fmla="*/ 25553 w 337299"/>
              <a:gd name="connsiteY6" fmla="*/ 168650 h 337299"/>
              <a:gd name="connsiteX7" fmla="*/ 168650 w 337299"/>
              <a:gd name="connsiteY7" fmla="*/ 311747 h 337299"/>
              <a:gd name="connsiteX8" fmla="*/ 311747 w 337299"/>
              <a:gd name="connsiteY8" fmla="*/ 168650 h 337299"/>
              <a:gd name="connsiteX9" fmla="*/ 168650 w 337299"/>
              <a:gd name="connsiteY9" fmla="*/ 25553 h 33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7299" h="337299">
                <a:moveTo>
                  <a:pt x="168650" y="337300"/>
                </a:moveTo>
                <a:cubicBezTo>
                  <a:pt x="76659" y="337300"/>
                  <a:pt x="0" y="260641"/>
                  <a:pt x="0" y="168650"/>
                </a:cubicBezTo>
                <a:cubicBezTo>
                  <a:pt x="0" y="76659"/>
                  <a:pt x="76659" y="0"/>
                  <a:pt x="168650" y="0"/>
                </a:cubicBezTo>
                <a:cubicBezTo>
                  <a:pt x="260641" y="0"/>
                  <a:pt x="337300" y="76659"/>
                  <a:pt x="337300" y="168650"/>
                </a:cubicBezTo>
                <a:cubicBezTo>
                  <a:pt x="337300" y="260641"/>
                  <a:pt x="260641" y="337300"/>
                  <a:pt x="168650" y="337300"/>
                </a:cubicBezTo>
                <a:close/>
                <a:moveTo>
                  <a:pt x="168650" y="25553"/>
                </a:moveTo>
                <a:cubicBezTo>
                  <a:pt x="91991" y="25553"/>
                  <a:pt x="25553" y="86880"/>
                  <a:pt x="25553" y="168650"/>
                </a:cubicBezTo>
                <a:cubicBezTo>
                  <a:pt x="25553" y="245309"/>
                  <a:pt x="86880" y="311747"/>
                  <a:pt x="168650" y="311747"/>
                </a:cubicBezTo>
                <a:cubicBezTo>
                  <a:pt x="245309" y="311747"/>
                  <a:pt x="311747" y="250420"/>
                  <a:pt x="311747" y="168650"/>
                </a:cubicBezTo>
                <a:cubicBezTo>
                  <a:pt x="311747" y="86880"/>
                  <a:pt x="250420" y="25553"/>
                  <a:pt x="168650" y="25553"/>
                </a:cubicBezTo>
                <a:close/>
              </a:path>
            </a:pathLst>
          </a:custGeom>
          <a:solidFill>
            <a:schemeClr val="tx1"/>
          </a:solidFill>
          <a:ln w="5100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3BFE9C97-5BE7-4418-AB7D-9B213B7BA802}"/>
              </a:ext>
            </a:extLst>
          </p:cNvPr>
          <p:cNvSpPr/>
          <p:nvPr/>
        </p:nvSpPr>
        <p:spPr>
          <a:xfrm>
            <a:off x="11343345" y="8045783"/>
            <a:ext cx="319517" cy="319517"/>
          </a:xfrm>
          <a:custGeom>
            <a:avLst/>
            <a:gdLst>
              <a:gd name="connsiteX0" fmla="*/ 153318 w 153318"/>
              <a:gd name="connsiteY0" fmla="*/ 76659 h 153318"/>
              <a:gd name="connsiteX1" fmla="*/ 76659 w 153318"/>
              <a:gd name="connsiteY1" fmla="*/ 153318 h 153318"/>
              <a:gd name="connsiteX2" fmla="*/ 0 w 153318"/>
              <a:gd name="connsiteY2" fmla="*/ 76659 h 153318"/>
              <a:gd name="connsiteX3" fmla="*/ 76659 w 153318"/>
              <a:gd name="connsiteY3" fmla="*/ 0 h 153318"/>
              <a:gd name="connsiteX4" fmla="*/ 153318 w 153318"/>
              <a:gd name="connsiteY4" fmla="*/ 76659 h 15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18" h="153318">
                <a:moveTo>
                  <a:pt x="153318" y="76659"/>
                </a:moveTo>
                <a:cubicBezTo>
                  <a:pt x="153318" y="118997"/>
                  <a:pt x="118997" y="153318"/>
                  <a:pt x="76659" y="153318"/>
                </a:cubicBezTo>
                <a:cubicBezTo>
                  <a:pt x="34321" y="153318"/>
                  <a:pt x="0" y="118997"/>
                  <a:pt x="0" y="76659"/>
                </a:cubicBezTo>
                <a:cubicBezTo>
                  <a:pt x="0" y="34321"/>
                  <a:pt x="34321" y="0"/>
                  <a:pt x="76659" y="0"/>
                </a:cubicBezTo>
                <a:cubicBezTo>
                  <a:pt x="118997" y="0"/>
                  <a:pt x="153318" y="34321"/>
                  <a:pt x="153318" y="76659"/>
                </a:cubicBezTo>
                <a:close/>
              </a:path>
            </a:pathLst>
          </a:custGeom>
          <a:solidFill>
            <a:schemeClr val="tx1"/>
          </a:solidFill>
          <a:ln w="5100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02D4B7D7-0517-4BF5-B2F6-2894473F8B90}"/>
              </a:ext>
            </a:extLst>
          </p:cNvPr>
          <p:cNvSpPr/>
          <p:nvPr/>
        </p:nvSpPr>
        <p:spPr>
          <a:xfrm>
            <a:off x="5166010" y="2795049"/>
            <a:ext cx="266263" cy="276912"/>
          </a:xfrm>
          <a:custGeom>
            <a:avLst/>
            <a:gdLst>
              <a:gd name="connsiteX0" fmla="*/ 127765 w 127765"/>
              <a:gd name="connsiteY0" fmla="*/ 66438 h 132875"/>
              <a:gd name="connsiteX1" fmla="*/ 61327 w 127765"/>
              <a:gd name="connsiteY1" fmla="*/ 132876 h 132875"/>
              <a:gd name="connsiteX2" fmla="*/ 0 w 127765"/>
              <a:gd name="connsiteY2" fmla="*/ 66438 h 132875"/>
              <a:gd name="connsiteX3" fmla="*/ 66438 w 127765"/>
              <a:gd name="connsiteY3" fmla="*/ 0 h 132875"/>
              <a:gd name="connsiteX4" fmla="*/ 127765 w 127765"/>
              <a:gd name="connsiteY4" fmla="*/ 66438 h 13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65" h="132875">
                <a:moveTo>
                  <a:pt x="127765" y="66438"/>
                </a:moveTo>
                <a:cubicBezTo>
                  <a:pt x="127765" y="102212"/>
                  <a:pt x="97102" y="132876"/>
                  <a:pt x="61327" y="132876"/>
                </a:cubicBezTo>
                <a:cubicBezTo>
                  <a:pt x="25553" y="132876"/>
                  <a:pt x="0" y="102212"/>
                  <a:pt x="0" y="66438"/>
                </a:cubicBezTo>
                <a:cubicBezTo>
                  <a:pt x="0" y="30664"/>
                  <a:pt x="30664" y="0"/>
                  <a:pt x="66438" y="0"/>
                </a:cubicBezTo>
                <a:cubicBezTo>
                  <a:pt x="102212" y="0"/>
                  <a:pt x="127765" y="30664"/>
                  <a:pt x="127765" y="66438"/>
                </a:cubicBezTo>
                <a:close/>
              </a:path>
            </a:pathLst>
          </a:custGeom>
          <a:solidFill>
            <a:schemeClr val="tx1"/>
          </a:solidFill>
          <a:ln w="51001"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xmlns="" id="{1B1F413A-A70C-4F5C-8977-B84B3320CC2B}"/>
              </a:ext>
            </a:extLst>
          </p:cNvPr>
          <p:cNvGrpSpPr/>
          <p:nvPr/>
        </p:nvGrpSpPr>
        <p:grpSpPr>
          <a:xfrm>
            <a:off x="11854572" y="6970075"/>
            <a:ext cx="947899" cy="947899"/>
            <a:chOff x="11854572" y="6970075"/>
            <a:chExt cx="947899" cy="947899"/>
          </a:xfrm>
        </p:grpSpPr>
        <p:sp>
          <p:nvSpPr>
            <p:cNvPr id="45" name="Freeform: Shape 44">
              <a:extLst>
                <a:ext uri="{FF2B5EF4-FFF2-40B4-BE49-F238E27FC236}">
                  <a16:creationId xmlns:a16="http://schemas.microsoft.com/office/drawing/2014/main" xmlns="" id="{ABCB5F04-E34D-495C-BA18-96AF2CAD8B78}"/>
                </a:ext>
              </a:extLst>
            </p:cNvPr>
            <p:cNvSpPr/>
            <p:nvPr/>
          </p:nvSpPr>
          <p:spPr>
            <a:xfrm>
              <a:off x="12291244" y="6970075"/>
              <a:ext cx="63902" cy="947899"/>
            </a:xfrm>
            <a:custGeom>
              <a:avLst/>
              <a:gdLst>
                <a:gd name="connsiteX0" fmla="*/ 15332 w 30663"/>
                <a:gd name="connsiteY0" fmla="*/ 454844 h 454843"/>
                <a:gd name="connsiteX1" fmla="*/ 0 w 30663"/>
                <a:gd name="connsiteY1" fmla="*/ 439512 h 454843"/>
                <a:gd name="connsiteX2" fmla="*/ 0 w 30663"/>
                <a:gd name="connsiteY2" fmla="*/ 15332 h 454843"/>
                <a:gd name="connsiteX3" fmla="*/ 15332 w 30663"/>
                <a:gd name="connsiteY3" fmla="*/ 0 h 454843"/>
                <a:gd name="connsiteX4" fmla="*/ 30664 w 30663"/>
                <a:gd name="connsiteY4" fmla="*/ 15332 h 454843"/>
                <a:gd name="connsiteX5" fmla="*/ 30664 w 30663"/>
                <a:gd name="connsiteY5" fmla="*/ 439512 h 454843"/>
                <a:gd name="connsiteX6" fmla="*/ 15332 w 30663"/>
                <a:gd name="connsiteY6" fmla="*/ 454844 h 45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63" h="454843">
                  <a:moveTo>
                    <a:pt x="15332" y="454844"/>
                  </a:moveTo>
                  <a:cubicBezTo>
                    <a:pt x="10221" y="454844"/>
                    <a:pt x="0" y="449733"/>
                    <a:pt x="0" y="439512"/>
                  </a:cubicBezTo>
                  <a:lnTo>
                    <a:pt x="0" y="15332"/>
                  </a:lnTo>
                  <a:cubicBezTo>
                    <a:pt x="0" y="10221"/>
                    <a:pt x="5111" y="0"/>
                    <a:pt x="15332" y="0"/>
                  </a:cubicBezTo>
                  <a:cubicBezTo>
                    <a:pt x="20442" y="0"/>
                    <a:pt x="30664" y="5111"/>
                    <a:pt x="30664" y="15332"/>
                  </a:cubicBezTo>
                  <a:lnTo>
                    <a:pt x="30664" y="439512"/>
                  </a:lnTo>
                  <a:cubicBezTo>
                    <a:pt x="30664" y="449733"/>
                    <a:pt x="25553" y="454844"/>
                    <a:pt x="15332" y="454844"/>
                  </a:cubicBezTo>
                  <a:close/>
                </a:path>
              </a:pathLst>
            </a:custGeom>
            <a:solidFill>
              <a:schemeClr val="tx1"/>
            </a:solidFill>
            <a:ln w="5100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B217F484-B502-4652-8919-701F0CC21EE1}"/>
                </a:ext>
              </a:extLst>
            </p:cNvPr>
            <p:cNvSpPr/>
            <p:nvPr/>
          </p:nvSpPr>
          <p:spPr>
            <a:xfrm>
              <a:off x="11854572" y="7417398"/>
              <a:ext cx="947899" cy="63902"/>
            </a:xfrm>
            <a:custGeom>
              <a:avLst/>
              <a:gdLst>
                <a:gd name="connsiteX0" fmla="*/ 439512 w 454843"/>
                <a:gd name="connsiteY0" fmla="*/ 30664 h 30663"/>
                <a:gd name="connsiteX1" fmla="*/ 15332 w 454843"/>
                <a:gd name="connsiteY1" fmla="*/ 30664 h 30663"/>
                <a:gd name="connsiteX2" fmla="*/ 0 w 454843"/>
                <a:gd name="connsiteY2" fmla="*/ 15332 h 30663"/>
                <a:gd name="connsiteX3" fmla="*/ 15332 w 454843"/>
                <a:gd name="connsiteY3" fmla="*/ 0 h 30663"/>
                <a:gd name="connsiteX4" fmla="*/ 439512 w 454843"/>
                <a:gd name="connsiteY4" fmla="*/ 0 h 30663"/>
                <a:gd name="connsiteX5" fmla="*/ 454844 w 454843"/>
                <a:gd name="connsiteY5" fmla="*/ 15332 h 30663"/>
                <a:gd name="connsiteX6" fmla="*/ 439512 w 454843"/>
                <a:gd name="connsiteY6" fmla="*/ 30664 h 3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843" h="30663">
                  <a:moveTo>
                    <a:pt x="439512" y="30664"/>
                  </a:moveTo>
                  <a:lnTo>
                    <a:pt x="15332" y="30664"/>
                  </a:lnTo>
                  <a:cubicBezTo>
                    <a:pt x="10221" y="30664"/>
                    <a:pt x="0" y="25553"/>
                    <a:pt x="0" y="15332"/>
                  </a:cubicBezTo>
                  <a:cubicBezTo>
                    <a:pt x="0" y="10221"/>
                    <a:pt x="5111" y="0"/>
                    <a:pt x="15332" y="0"/>
                  </a:cubicBezTo>
                  <a:lnTo>
                    <a:pt x="439512" y="0"/>
                  </a:lnTo>
                  <a:cubicBezTo>
                    <a:pt x="444623" y="0"/>
                    <a:pt x="454844" y="5111"/>
                    <a:pt x="454844" y="15332"/>
                  </a:cubicBezTo>
                  <a:cubicBezTo>
                    <a:pt x="454844" y="20442"/>
                    <a:pt x="444623" y="30664"/>
                    <a:pt x="439512" y="30664"/>
                  </a:cubicBezTo>
                  <a:close/>
                </a:path>
              </a:pathLst>
            </a:custGeom>
            <a:solidFill>
              <a:schemeClr val="tx1"/>
            </a:solidFill>
            <a:ln w="51001" cap="flat">
              <a:noFill/>
              <a:prstDash val="solid"/>
              <a:miter/>
            </a:ln>
          </p:spPr>
          <p:txBody>
            <a:bodyPr rtlCol="0" anchor="ctr"/>
            <a:lstStyle/>
            <a:p>
              <a:endParaRPr lang="en-US"/>
            </a:p>
          </p:txBody>
        </p:sp>
      </p:grpSp>
      <p:grpSp>
        <p:nvGrpSpPr>
          <p:cNvPr id="2" name="Group 1">
            <a:extLst>
              <a:ext uri="{FF2B5EF4-FFF2-40B4-BE49-F238E27FC236}">
                <a16:creationId xmlns:a16="http://schemas.microsoft.com/office/drawing/2014/main" xmlns="" id="{28C93BE4-CEA6-43EE-A8CA-4131AF2103EF}"/>
              </a:ext>
            </a:extLst>
          </p:cNvPr>
          <p:cNvGrpSpPr/>
          <p:nvPr/>
        </p:nvGrpSpPr>
        <p:grpSpPr>
          <a:xfrm>
            <a:off x="10075925" y="1240065"/>
            <a:ext cx="532529" cy="521876"/>
            <a:chOff x="10075925" y="1240065"/>
            <a:chExt cx="532529" cy="521876"/>
          </a:xfrm>
        </p:grpSpPr>
        <p:sp>
          <p:nvSpPr>
            <p:cNvPr id="47" name="Freeform: Shape 46">
              <a:extLst>
                <a:ext uri="{FF2B5EF4-FFF2-40B4-BE49-F238E27FC236}">
                  <a16:creationId xmlns:a16="http://schemas.microsoft.com/office/drawing/2014/main" xmlns="" id="{659D0893-2256-412A-A794-597634810CFD}"/>
                </a:ext>
              </a:extLst>
            </p:cNvPr>
            <p:cNvSpPr/>
            <p:nvPr/>
          </p:nvSpPr>
          <p:spPr>
            <a:xfrm>
              <a:off x="10310238" y="1240065"/>
              <a:ext cx="63902" cy="521876"/>
            </a:xfrm>
            <a:custGeom>
              <a:avLst/>
              <a:gdLst>
                <a:gd name="connsiteX0" fmla="*/ 15332 w 30663"/>
                <a:gd name="connsiteY0" fmla="*/ 250420 h 250419"/>
                <a:gd name="connsiteX1" fmla="*/ 0 w 30663"/>
                <a:gd name="connsiteY1" fmla="*/ 235088 h 250419"/>
                <a:gd name="connsiteX2" fmla="*/ 0 w 30663"/>
                <a:gd name="connsiteY2" fmla="*/ 15332 h 250419"/>
                <a:gd name="connsiteX3" fmla="*/ 15332 w 30663"/>
                <a:gd name="connsiteY3" fmla="*/ 0 h 250419"/>
                <a:gd name="connsiteX4" fmla="*/ 30664 w 30663"/>
                <a:gd name="connsiteY4" fmla="*/ 15332 h 250419"/>
                <a:gd name="connsiteX5" fmla="*/ 30664 w 30663"/>
                <a:gd name="connsiteY5" fmla="*/ 240198 h 250419"/>
                <a:gd name="connsiteX6" fmla="*/ 15332 w 30663"/>
                <a:gd name="connsiteY6" fmla="*/ 250420 h 25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63" h="250419">
                  <a:moveTo>
                    <a:pt x="15332" y="250420"/>
                  </a:moveTo>
                  <a:cubicBezTo>
                    <a:pt x="10221" y="250420"/>
                    <a:pt x="0" y="245309"/>
                    <a:pt x="0" y="235088"/>
                  </a:cubicBezTo>
                  <a:lnTo>
                    <a:pt x="0" y="15332"/>
                  </a:lnTo>
                  <a:cubicBezTo>
                    <a:pt x="0" y="10221"/>
                    <a:pt x="5111" y="0"/>
                    <a:pt x="15332" y="0"/>
                  </a:cubicBezTo>
                  <a:cubicBezTo>
                    <a:pt x="20442" y="0"/>
                    <a:pt x="30664" y="5111"/>
                    <a:pt x="30664" y="15332"/>
                  </a:cubicBezTo>
                  <a:lnTo>
                    <a:pt x="30664" y="240198"/>
                  </a:lnTo>
                  <a:cubicBezTo>
                    <a:pt x="25553" y="245309"/>
                    <a:pt x="20442" y="250420"/>
                    <a:pt x="15332" y="250420"/>
                  </a:cubicBezTo>
                  <a:close/>
                </a:path>
              </a:pathLst>
            </a:custGeom>
            <a:solidFill>
              <a:schemeClr val="tx1"/>
            </a:solidFill>
            <a:ln w="5100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64836000-AA0D-49C8-A06D-B6EA728CEFC5}"/>
                </a:ext>
              </a:extLst>
            </p:cNvPr>
            <p:cNvSpPr/>
            <p:nvPr/>
          </p:nvSpPr>
          <p:spPr>
            <a:xfrm>
              <a:off x="10075925" y="1463726"/>
              <a:ext cx="532529" cy="63902"/>
            </a:xfrm>
            <a:custGeom>
              <a:avLst/>
              <a:gdLst>
                <a:gd name="connsiteX0" fmla="*/ 240198 w 255530"/>
                <a:gd name="connsiteY0" fmla="*/ 30664 h 30663"/>
                <a:gd name="connsiteX1" fmla="*/ 15332 w 255530"/>
                <a:gd name="connsiteY1" fmla="*/ 30664 h 30663"/>
                <a:gd name="connsiteX2" fmla="*/ 0 w 255530"/>
                <a:gd name="connsiteY2" fmla="*/ 15332 h 30663"/>
                <a:gd name="connsiteX3" fmla="*/ 15332 w 255530"/>
                <a:gd name="connsiteY3" fmla="*/ 0 h 30663"/>
                <a:gd name="connsiteX4" fmla="*/ 240198 w 255530"/>
                <a:gd name="connsiteY4" fmla="*/ 0 h 30663"/>
                <a:gd name="connsiteX5" fmla="*/ 255530 w 255530"/>
                <a:gd name="connsiteY5" fmla="*/ 15332 h 30663"/>
                <a:gd name="connsiteX6" fmla="*/ 240198 w 255530"/>
                <a:gd name="connsiteY6" fmla="*/ 30664 h 3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530" h="30663">
                  <a:moveTo>
                    <a:pt x="240198" y="30664"/>
                  </a:moveTo>
                  <a:lnTo>
                    <a:pt x="15332" y="30664"/>
                  </a:lnTo>
                  <a:cubicBezTo>
                    <a:pt x="10221" y="30664"/>
                    <a:pt x="0" y="25553"/>
                    <a:pt x="0" y="15332"/>
                  </a:cubicBezTo>
                  <a:cubicBezTo>
                    <a:pt x="0" y="10221"/>
                    <a:pt x="5111" y="0"/>
                    <a:pt x="15332" y="0"/>
                  </a:cubicBezTo>
                  <a:lnTo>
                    <a:pt x="240198" y="0"/>
                  </a:lnTo>
                  <a:cubicBezTo>
                    <a:pt x="245309" y="0"/>
                    <a:pt x="255530" y="5111"/>
                    <a:pt x="255530" y="15332"/>
                  </a:cubicBezTo>
                  <a:cubicBezTo>
                    <a:pt x="255530" y="25553"/>
                    <a:pt x="245309" y="30664"/>
                    <a:pt x="240198" y="30664"/>
                  </a:cubicBezTo>
                  <a:close/>
                </a:path>
              </a:pathLst>
            </a:custGeom>
            <a:solidFill>
              <a:schemeClr val="tx1"/>
            </a:solidFill>
            <a:ln w="51001" cap="flat">
              <a:noFill/>
              <a:prstDash val="solid"/>
              <a:miter/>
            </a:ln>
          </p:spPr>
          <p:txBody>
            <a:bodyPr rtlCol="0" anchor="ctr"/>
            <a:lstStyle/>
            <a:p>
              <a:endParaRPr lang="en-US"/>
            </a:p>
          </p:txBody>
        </p:sp>
      </p:grpSp>
      <p:grpSp>
        <p:nvGrpSpPr>
          <p:cNvPr id="4" name="Group 3">
            <a:extLst>
              <a:ext uri="{FF2B5EF4-FFF2-40B4-BE49-F238E27FC236}">
                <a16:creationId xmlns:a16="http://schemas.microsoft.com/office/drawing/2014/main" xmlns="" id="{C7DC4220-A840-46E6-9E07-1C68F2F35DE1}"/>
              </a:ext>
            </a:extLst>
          </p:cNvPr>
          <p:cNvGrpSpPr/>
          <p:nvPr/>
        </p:nvGrpSpPr>
        <p:grpSpPr>
          <a:xfrm>
            <a:off x="4953000" y="5447040"/>
            <a:ext cx="532529" cy="532529"/>
            <a:chOff x="4953000" y="5447040"/>
            <a:chExt cx="532529" cy="532529"/>
          </a:xfrm>
        </p:grpSpPr>
        <p:sp>
          <p:nvSpPr>
            <p:cNvPr id="49" name="Freeform: Shape 48">
              <a:extLst>
                <a:ext uri="{FF2B5EF4-FFF2-40B4-BE49-F238E27FC236}">
                  <a16:creationId xmlns:a16="http://schemas.microsoft.com/office/drawing/2014/main" xmlns="" id="{2FCC207B-0692-446C-8F6A-6FA27D3948F8}"/>
                </a:ext>
              </a:extLst>
            </p:cNvPr>
            <p:cNvSpPr/>
            <p:nvPr/>
          </p:nvSpPr>
          <p:spPr>
            <a:xfrm>
              <a:off x="5187312" y="5447040"/>
              <a:ext cx="63902" cy="532529"/>
            </a:xfrm>
            <a:custGeom>
              <a:avLst/>
              <a:gdLst>
                <a:gd name="connsiteX0" fmla="*/ 15332 w 30663"/>
                <a:gd name="connsiteY0" fmla="*/ 255530 h 255530"/>
                <a:gd name="connsiteX1" fmla="*/ 0 w 30663"/>
                <a:gd name="connsiteY1" fmla="*/ 240198 h 255530"/>
                <a:gd name="connsiteX2" fmla="*/ 0 w 30663"/>
                <a:gd name="connsiteY2" fmla="*/ 15332 h 255530"/>
                <a:gd name="connsiteX3" fmla="*/ 15332 w 30663"/>
                <a:gd name="connsiteY3" fmla="*/ 0 h 255530"/>
                <a:gd name="connsiteX4" fmla="*/ 30664 w 30663"/>
                <a:gd name="connsiteY4" fmla="*/ 15332 h 255530"/>
                <a:gd name="connsiteX5" fmla="*/ 30664 w 30663"/>
                <a:gd name="connsiteY5" fmla="*/ 240198 h 255530"/>
                <a:gd name="connsiteX6" fmla="*/ 15332 w 30663"/>
                <a:gd name="connsiteY6" fmla="*/ 255530 h 25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63" h="255530">
                  <a:moveTo>
                    <a:pt x="15332" y="255530"/>
                  </a:moveTo>
                  <a:cubicBezTo>
                    <a:pt x="10221" y="255530"/>
                    <a:pt x="0" y="250420"/>
                    <a:pt x="0" y="240198"/>
                  </a:cubicBezTo>
                  <a:lnTo>
                    <a:pt x="0" y="15332"/>
                  </a:lnTo>
                  <a:cubicBezTo>
                    <a:pt x="0" y="10221"/>
                    <a:pt x="5111" y="0"/>
                    <a:pt x="15332" y="0"/>
                  </a:cubicBezTo>
                  <a:cubicBezTo>
                    <a:pt x="20442" y="0"/>
                    <a:pt x="30664" y="5111"/>
                    <a:pt x="30664" y="15332"/>
                  </a:cubicBezTo>
                  <a:lnTo>
                    <a:pt x="30664" y="240198"/>
                  </a:lnTo>
                  <a:cubicBezTo>
                    <a:pt x="25553" y="245309"/>
                    <a:pt x="20442" y="255530"/>
                    <a:pt x="15332" y="255530"/>
                  </a:cubicBezTo>
                  <a:close/>
                </a:path>
              </a:pathLst>
            </a:custGeom>
            <a:solidFill>
              <a:schemeClr val="tx1"/>
            </a:solidFill>
            <a:ln w="5100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92E04CFA-11E3-4115-B138-DF3116FECF5C}"/>
                </a:ext>
              </a:extLst>
            </p:cNvPr>
            <p:cNvSpPr/>
            <p:nvPr/>
          </p:nvSpPr>
          <p:spPr>
            <a:xfrm>
              <a:off x="4953000" y="5681355"/>
              <a:ext cx="532529" cy="53253"/>
            </a:xfrm>
            <a:custGeom>
              <a:avLst/>
              <a:gdLst>
                <a:gd name="connsiteX0" fmla="*/ 240198 w 255530"/>
                <a:gd name="connsiteY0" fmla="*/ 25553 h 25553"/>
                <a:gd name="connsiteX1" fmla="*/ 15332 w 255530"/>
                <a:gd name="connsiteY1" fmla="*/ 25553 h 25553"/>
                <a:gd name="connsiteX2" fmla="*/ 0 w 255530"/>
                <a:gd name="connsiteY2" fmla="*/ 15332 h 25553"/>
                <a:gd name="connsiteX3" fmla="*/ 15332 w 255530"/>
                <a:gd name="connsiteY3" fmla="*/ 0 h 25553"/>
                <a:gd name="connsiteX4" fmla="*/ 240198 w 255530"/>
                <a:gd name="connsiteY4" fmla="*/ 0 h 25553"/>
                <a:gd name="connsiteX5" fmla="*/ 255530 w 255530"/>
                <a:gd name="connsiteY5" fmla="*/ 15332 h 25553"/>
                <a:gd name="connsiteX6" fmla="*/ 240198 w 255530"/>
                <a:gd name="connsiteY6" fmla="*/ 25553 h 2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530" h="25553">
                  <a:moveTo>
                    <a:pt x="240198" y="25553"/>
                  </a:moveTo>
                  <a:lnTo>
                    <a:pt x="15332" y="25553"/>
                  </a:lnTo>
                  <a:cubicBezTo>
                    <a:pt x="5111" y="25553"/>
                    <a:pt x="0" y="20442"/>
                    <a:pt x="0" y="15332"/>
                  </a:cubicBezTo>
                  <a:cubicBezTo>
                    <a:pt x="0" y="10221"/>
                    <a:pt x="5111" y="0"/>
                    <a:pt x="15332" y="0"/>
                  </a:cubicBezTo>
                  <a:lnTo>
                    <a:pt x="240198" y="0"/>
                  </a:lnTo>
                  <a:cubicBezTo>
                    <a:pt x="245309" y="0"/>
                    <a:pt x="255530" y="5111"/>
                    <a:pt x="255530" y="15332"/>
                  </a:cubicBezTo>
                  <a:cubicBezTo>
                    <a:pt x="250420" y="20442"/>
                    <a:pt x="245309" y="25553"/>
                    <a:pt x="240198" y="25553"/>
                  </a:cubicBezTo>
                  <a:close/>
                </a:path>
              </a:pathLst>
            </a:custGeom>
            <a:solidFill>
              <a:schemeClr val="tx1"/>
            </a:solidFill>
            <a:ln w="51001" cap="flat">
              <a:noFill/>
              <a:prstDash val="solid"/>
              <a:miter/>
            </a:ln>
          </p:spPr>
          <p:txBody>
            <a:bodyPr rtlCol="0" anchor="ctr"/>
            <a:lstStyle/>
            <a:p>
              <a:endParaRPr lang="en-US"/>
            </a:p>
          </p:txBody>
        </p:sp>
      </p:grpSp>
    </p:spTree>
    <p:extLst>
      <p:ext uri="{BB962C8B-B14F-4D97-AF65-F5344CB8AC3E}">
        <p14:creationId xmlns:p14="http://schemas.microsoft.com/office/powerpoint/2010/main" val="2198753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100"/>
                                      </p:stCondLst>
                                      <p:childTnLst>
                                        <p:set>
                                          <p:cBhvr>
                                            <p:cTn id="6" dur="1" fill="hold">
                                              <p:stCondLst>
                                                <p:cond delay="0"/>
                                              </p:stCondLst>
                                            </p:cTn>
                                            <p:tgtEl>
                                              <p:spTgt spid="17"/>
                                            </p:tgtEl>
                                            <p:attrNameLst>
                                              <p:attrName>style.visibility</p:attrName>
                                            </p:attrNameLst>
                                          </p:cBhvr>
                                          <p:to>
                                            <p:strVal val="visible"/>
                                          </p:to>
                                        </p:set>
                                        <p:anim calcmode="lin" valueType="num" p14:bounceEnd="73333">
                                          <p:cBhvr additive="base">
                                            <p:cTn id="7" dur="1750" fill="hold"/>
                                            <p:tgtEl>
                                              <p:spTgt spid="17"/>
                                            </p:tgtEl>
                                            <p:attrNameLst>
                                              <p:attrName>ppt_x</p:attrName>
                                            </p:attrNameLst>
                                          </p:cBhvr>
                                          <p:tavLst>
                                            <p:tav tm="0">
                                              <p:val>
                                                <p:strVal val="#ppt_x"/>
                                              </p:val>
                                            </p:tav>
                                            <p:tav tm="100000">
                                              <p:val>
                                                <p:strVal val="#ppt_x"/>
                                              </p:val>
                                            </p:tav>
                                          </p:tavLst>
                                        </p:anim>
                                        <p:anim calcmode="lin" valueType="num" p14:bounceEnd="73333">
                                          <p:cBhvr additive="base">
                                            <p:cTn id="8" dur="175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3333">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14:bounceEnd="73333">
                                          <p:cBhvr additive="base">
                                            <p:cTn id="11" dur="1750" fill="hold"/>
                                            <p:tgtEl>
                                              <p:spTgt spid="19"/>
                                            </p:tgtEl>
                                            <p:attrNameLst>
                                              <p:attrName>ppt_x</p:attrName>
                                            </p:attrNameLst>
                                          </p:cBhvr>
                                          <p:tavLst>
                                            <p:tav tm="0">
                                              <p:val>
                                                <p:strVal val="#ppt_x"/>
                                              </p:val>
                                            </p:tav>
                                            <p:tav tm="100000">
                                              <p:val>
                                                <p:strVal val="#ppt_x"/>
                                              </p:val>
                                            </p:tav>
                                          </p:tavLst>
                                        </p:anim>
                                        <p:anim calcmode="lin" valueType="num" p14:bounceEnd="73333">
                                          <p:cBhvr additive="base">
                                            <p:cTn id="12" dur="175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3333">
                                      <p:stCondLst>
                                        <p:cond delay="200"/>
                                      </p:stCondLst>
                                      <p:childTnLst>
                                        <p:set>
                                          <p:cBhvr>
                                            <p:cTn id="14" dur="1" fill="hold">
                                              <p:stCondLst>
                                                <p:cond delay="0"/>
                                              </p:stCondLst>
                                            </p:cTn>
                                            <p:tgtEl>
                                              <p:spTgt spid="30"/>
                                            </p:tgtEl>
                                            <p:attrNameLst>
                                              <p:attrName>style.visibility</p:attrName>
                                            </p:attrNameLst>
                                          </p:cBhvr>
                                          <p:to>
                                            <p:strVal val="visible"/>
                                          </p:to>
                                        </p:set>
                                        <p:anim calcmode="lin" valueType="num" p14:bounceEnd="73333">
                                          <p:cBhvr additive="base">
                                            <p:cTn id="15" dur="1750" fill="hold"/>
                                            <p:tgtEl>
                                              <p:spTgt spid="30"/>
                                            </p:tgtEl>
                                            <p:attrNameLst>
                                              <p:attrName>ppt_x</p:attrName>
                                            </p:attrNameLst>
                                          </p:cBhvr>
                                          <p:tavLst>
                                            <p:tav tm="0">
                                              <p:val>
                                                <p:strVal val="#ppt_x"/>
                                              </p:val>
                                            </p:tav>
                                            <p:tav tm="100000">
                                              <p:val>
                                                <p:strVal val="#ppt_x"/>
                                              </p:val>
                                            </p:tav>
                                          </p:tavLst>
                                        </p:anim>
                                        <p:anim calcmode="lin" valueType="num" p14:bounceEnd="73333">
                                          <p:cBhvr additive="base">
                                            <p:cTn id="16" dur="1750" fill="hold"/>
                                            <p:tgtEl>
                                              <p:spTgt spid="3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73333">
                                      <p:stCondLst>
                                        <p:cond delay="300"/>
                                      </p:stCondLst>
                                      <p:childTnLst>
                                        <p:set>
                                          <p:cBhvr>
                                            <p:cTn id="18" dur="1" fill="hold">
                                              <p:stCondLst>
                                                <p:cond delay="0"/>
                                              </p:stCondLst>
                                            </p:cTn>
                                            <p:tgtEl>
                                              <p:spTgt spid="39"/>
                                            </p:tgtEl>
                                            <p:attrNameLst>
                                              <p:attrName>style.visibility</p:attrName>
                                            </p:attrNameLst>
                                          </p:cBhvr>
                                          <p:to>
                                            <p:strVal val="visible"/>
                                          </p:to>
                                        </p:set>
                                        <p:anim calcmode="lin" valueType="num" p14:bounceEnd="73333">
                                          <p:cBhvr additive="base">
                                            <p:cTn id="19" dur="1750" fill="hold"/>
                                            <p:tgtEl>
                                              <p:spTgt spid="39"/>
                                            </p:tgtEl>
                                            <p:attrNameLst>
                                              <p:attrName>ppt_x</p:attrName>
                                            </p:attrNameLst>
                                          </p:cBhvr>
                                          <p:tavLst>
                                            <p:tav tm="0">
                                              <p:val>
                                                <p:strVal val="#ppt_x"/>
                                              </p:val>
                                            </p:tav>
                                            <p:tav tm="100000">
                                              <p:val>
                                                <p:strVal val="#ppt_x"/>
                                              </p:val>
                                            </p:tav>
                                          </p:tavLst>
                                        </p:anim>
                                        <p:anim calcmode="lin" valueType="num" p14:bounceEnd="73333">
                                          <p:cBhvr additive="base">
                                            <p:cTn id="20" dur="1750" fill="hold"/>
                                            <p:tgtEl>
                                              <p:spTgt spid="3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73333">
                                      <p:stCondLst>
                                        <p:cond delay="300"/>
                                      </p:stCondLst>
                                      <p:childTnLst>
                                        <p:set>
                                          <p:cBhvr>
                                            <p:cTn id="22" dur="1" fill="hold">
                                              <p:stCondLst>
                                                <p:cond delay="0"/>
                                              </p:stCondLst>
                                            </p:cTn>
                                            <p:tgtEl>
                                              <p:spTgt spid="40"/>
                                            </p:tgtEl>
                                            <p:attrNameLst>
                                              <p:attrName>style.visibility</p:attrName>
                                            </p:attrNameLst>
                                          </p:cBhvr>
                                          <p:to>
                                            <p:strVal val="visible"/>
                                          </p:to>
                                        </p:set>
                                        <p:anim calcmode="lin" valueType="num" p14:bounceEnd="73333">
                                          <p:cBhvr additive="base">
                                            <p:cTn id="23" dur="1750" fill="hold"/>
                                            <p:tgtEl>
                                              <p:spTgt spid="40"/>
                                            </p:tgtEl>
                                            <p:attrNameLst>
                                              <p:attrName>ppt_x</p:attrName>
                                            </p:attrNameLst>
                                          </p:cBhvr>
                                          <p:tavLst>
                                            <p:tav tm="0">
                                              <p:val>
                                                <p:strVal val="#ppt_x"/>
                                              </p:val>
                                            </p:tav>
                                            <p:tav tm="100000">
                                              <p:val>
                                                <p:strVal val="#ppt_x"/>
                                              </p:val>
                                            </p:tav>
                                          </p:tavLst>
                                        </p:anim>
                                        <p:anim calcmode="lin" valueType="num" p14:bounceEnd="73333">
                                          <p:cBhvr additive="base">
                                            <p:cTn id="24" dur="1750" fill="hold"/>
                                            <p:tgtEl>
                                              <p:spTgt spid="40"/>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73333">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14:bounceEnd="73333">
                                          <p:cBhvr additive="base">
                                            <p:cTn id="27" dur="1750" fill="hold"/>
                                            <p:tgtEl>
                                              <p:spTgt spid="41"/>
                                            </p:tgtEl>
                                            <p:attrNameLst>
                                              <p:attrName>ppt_x</p:attrName>
                                            </p:attrNameLst>
                                          </p:cBhvr>
                                          <p:tavLst>
                                            <p:tav tm="0">
                                              <p:val>
                                                <p:strVal val="#ppt_x"/>
                                              </p:val>
                                            </p:tav>
                                            <p:tav tm="100000">
                                              <p:val>
                                                <p:strVal val="#ppt_x"/>
                                              </p:val>
                                            </p:tav>
                                          </p:tavLst>
                                        </p:anim>
                                        <p:anim calcmode="lin" valueType="num" p14:bounceEnd="73333">
                                          <p:cBhvr additive="base">
                                            <p:cTn id="28" dur="1750" fill="hold"/>
                                            <p:tgtEl>
                                              <p:spTgt spid="4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73333">
                                      <p:stCondLst>
                                        <p:cond delay="300"/>
                                      </p:stCondLst>
                                      <p:childTnLst>
                                        <p:set>
                                          <p:cBhvr>
                                            <p:cTn id="30" dur="1" fill="hold">
                                              <p:stCondLst>
                                                <p:cond delay="0"/>
                                              </p:stCondLst>
                                            </p:cTn>
                                            <p:tgtEl>
                                              <p:spTgt spid="42"/>
                                            </p:tgtEl>
                                            <p:attrNameLst>
                                              <p:attrName>style.visibility</p:attrName>
                                            </p:attrNameLst>
                                          </p:cBhvr>
                                          <p:to>
                                            <p:strVal val="visible"/>
                                          </p:to>
                                        </p:set>
                                        <p:anim calcmode="lin" valueType="num" p14:bounceEnd="73333">
                                          <p:cBhvr additive="base">
                                            <p:cTn id="31" dur="1750" fill="hold"/>
                                            <p:tgtEl>
                                              <p:spTgt spid="42"/>
                                            </p:tgtEl>
                                            <p:attrNameLst>
                                              <p:attrName>ppt_x</p:attrName>
                                            </p:attrNameLst>
                                          </p:cBhvr>
                                          <p:tavLst>
                                            <p:tav tm="0">
                                              <p:val>
                                                <p:strVal val="#ppt_x"/>
                                              </p:val>
                                            </p:tav>
                                            <p:tav tm="100000">
                                              <p:val>
                                                <p:strVal val="#ppt_x"/>
                                              </p:val>
                                            </p:tav>
                                          </p:tavLst>
                                        </p:anim>
                                        <p:anim calcmode="lin" valueType="num" p14:bounceEnd="73333">
                                          <p:cBhvr additive="base">
                                            <p:cTn id="32" dur="1750" fill="hold"/>
                                            <p:tgtEl>
                                              <p:spTgt spid="4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73333">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14:bounceEnd="73333">
                                          <p:cBhvr additive="base">
                                            <p:cTn id="35" dur="1750" fill="hold"/>
                                            <p:tgtEl>
                                              <p:spTgt spid="43"/>
                                            </p:tgtEl>
                                            <p:attrNameLst>
                                              <p:attrName>ppt_x</p:attrName>
                                            </p:attrNameLst>
                                          </p:cBhvr>
                                          <p:tavLst>
                                            <p:tav tm="0">
                                              <p:val>
                                                <p:strVal val="#ppt_x"/>
                                              </p:val>
                                            </p:tav>
                                            <p:tav tm="100000">
                                              <p:val>
                                                <p:strVal val="#ppt_x"/>
                                              </p:val>
                                            </p:tav>
                                          </p:tavLst>
                                        </p:anim>
                                        <p:anim calcmode="lin" valueType="num" p14:bounceEnd="73333">
                                          <p:cBhvr additive="base">
                                            <p:cTn id="36" dur="1750" fill="hold"/>
                                            <p:tgtEl>
                                              <p:spTgt spid="43"/>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14:presetBounceEnd="73333">
                                      <p:stCondLst>
                                        <p:cond delay="300"/>
                                      </p:stCondLst>
                                      <p:childTnLst>
                                        <p:set>
                                          <p:cBhvr>
                                            <p:cTn id="38" dur="1" fill="hold">
                                              <p:stCondLst>
                                                <p:cond delay="0"/>
                                              </p:stCondLst>
                                            </p:cTn>
                                            <p:tgtEl>
                                              <p:spTgt spid="44"/>
                                            </p:tgtEl>
                                            <p:attrNameLst>
                                              <p:attrName>style.visibility</p:attrName>
                                            </p:attrNameLst>
                                          </p:cBhvr>
                                          <p:to>
                                            <p:strVal val="visible"/>
                                          </p:to>
                                        </p:set>
                                        <p:anim calcmode="lin" valueType="num" p14:bounceEnd="73333">
                                          <p:cBhvr additive="base">
                                            <p:cTn id="39" dur="1750" fill="hold"/>
                                            <p:tgtEl>
                                              <p:spTgt spid="44"/>
                                            </p:tgtEl>
                                            <p:attrNameLst>
                                              <p:attrName>ppt_x</p:attrName>
                                            </p:attrNameLst>
                                          </p:cBhvr>
                                          <p:tavLst>
                                            <p:tav tm="0">
                                              <p:val>
                                                <p:strVal val="#ppt_x"/>
                                              </p:val>
                                            </p:tav>
                                            <p:tav tm="100000">
                                              <p:val>
                                                <p:strVal val="#ppt_x"/>
                                              </p:val>
                                            </p:tav>
                                          </p:tavLst>
                                        </p:anim>
                                        <p:anim calcmode="lin" valueType="num" p14:bounceEnd="73333">
                                          <p:cBhvr additive="base">
                                            <p:cTn id="40" dur="1750" fill="hold"/>
                                            <p:tgtEl>
                                              <p:spTgt spid="44"/>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14:presetBounceEnd="73333">
                                      <p:stCondLst>
                                        <p:cond delay="400"/>
                                      </p:stCondLst>
                                      <p:childTnLst>
                                        <p:set>
                                          <p:cBhvr>
                                            <p:cTn id="42" dur="1" fill="hold">
                                              <p:stCondLst>
                                                <p:cond delay="0"/>
                                              </p:stCondLst>
                                            </p:cTn>
                                            <p:tgtEl>
                                              <p:spTgt spid="2"/>
                                            </p:tgtEl>
                                            <p:attrNameLst>
                                              <p:attrName>style.visibility</p:attrName>
                                            </p:attrNameLst>
                                          </p:cBhvr>
                                          <p:to>
                                            <p:strVal val="visible"/>
                                          </p:to>
                                        </p:set>
                                        <p:anim calcmode="lin" valueType="num" p14:bounceEnd="73333">
                                          <p:cBhvr additive="base">
                                            <p:cTn id="43" dur="1750" fill="hold"/>
                                            <p:tgtEl>
                                              <p:spTgt spid="2"/>
                                            </p:tgtEl>
                                            <p:attrNameLst>
                                              <p:attrName>ppt_x</p:attrName>
                                            </p:attrNameLst>
                                          </p:cBhvr>
                                          <p:tavLst>
                                            <p:tav tm="0">
                                              <p:val>
                                                <p:strVal val="#ppt_x"/>
                                              </p:val>
                                            </p:tav>
                                            <p:tav tm="100000">
                                              <p:val>
                                                <p:strVal val="#ppt_x"/>
                                              </p:val>
                                            </p:tav>
                                          </p:tavLst>
                                        </p:anim>
                                        <p:anim calcmode="lin" valueType="num" p14:bounceEnd="73333">
                                          <p:cBhvr additive="base">
                                            <p:cTn id="44" dur="1750" fill="hold"/>
                                            <p:tgtEl>
                                              <p:spTgt spid="2"/>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14:presetBounceEnd="73333">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14:bounceEnd="73333">
                                          <p:cBhvr additive="base">
                                            <p:cTn id="47" dur="1750" fill="hold"/>
                                            <p:tgtEl>
                                              <p:spTgt spid="3"/>
                                            </p:tgtEl>
                                            <p:attrNameLst>
                                              <p:attrName>ppt_x</p:attrName>
                                            </p:attrNameLst>
                                          </p:cBhvr>
                                          <p:tavLst>
                                            <p:tav tm="0">
                                              <p:val>
                                                <p:strVal val="#ppt_x"/>
                                              </p:val>
                                            </p:tav>
                                            <p:tav tm="100000">
                                              <p:val>
                                                <p:strVal val="#ppt_x"/>
                                              </p:val>
                                            </p:tav>
                                          </p:tavLst>
                                        </p:anim>
                                        <p:anim calcmode="lin" valueType="num" p14:bounceEnd="73333">
                                          <p:cBhvr additive="base">
                                            <p:cTn id="48" dur="1750" fill="hold"/>
                                            <p:tgtEl>
                                              <p:spTgt spid="3"/>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14:presetBounceEnd="73333">
                                      <p:stCondLst>
                                        <p:cond delay="300"/>
                                      </p:stCondLst>
                                      <p:childTnLst>
                                        <p:set>
                                          <p:cBhvr>
                                            <p:cTn id="50" dur="1" fill="hold">
                                              <p:stCondLst>
                                                <p:cond delay="0"/>
                                              </p:stCondLst>
                                            </p:cTn>
                                            <p:tgtEl>
                                              <p:spTgt spid="4"/>
                                            </p:tgtEl>
                                            <p:attrNameLst>
                                              <p:attrName>style.visibility</p:attrName>
                                            </p:attrNameLst>
                                          </p:cBhvr>
                                          <p:to>
                                            <p:strVal val="visible"/>
                                          </p:to>
                                        </p:set>
                                        <p:anim calcmode="lin" valueType="num" p14:bounceEnd="73333">
                                          <p:cBhvr additive="base">
                                            <p:cTn id="51" dur="1750" fill="hold"/>
                                            <p:tgtEl>
                                              <p:spTgt spid="4"/>
                                            </p:tgtEl>
                                            <p:attrNameLst>
                                              <p:attrName>ppt_x</p:attrName>
                                            </p:attrNameLst>
                                          </p:cBhvr>
                                          <p:tavLst>
                                            <p:tav tm="0">
                                              <p:val>
                                                <p:strVal val="#ppt_x"/>
                                              </p:val>
                                            </p:tav>
                                            <p:tav tm="100000">
                                              <p:val>
                                                <p:strVal val="#ppt_x"/>
                                              </p:val>
                                            </p:tav>
                                          </p:tavLst>
                                        </p:anim>
                                        <p:anim calcmode="lin" valueType="num" p14:bounceEnd="73333">
                                          <p:cBhvr additive="base">
                                            <p:cTn id="52" dur="1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30" grpId="0"/>
          <p:bldP spid="39" grpId="0"/>
          <p:bldP spid="40" grpId="0" animBg="1"/>
          <p:bldP spid="41" grpId="0" animBg="1"/>
          <p:bldP spid="42" grpId="0" animBg="1"/>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750" fill="hold"/>
                                            <p:tgtEl>
                                              <p:spTgt spid="17"/>
                                            </p:tgtEl>
                                            <p:attrNameLst>
                                              <p:attrName>ppt_x</p:attrName>
                                            </p:attrNameLst>
                                          </p:cBhvr>
                                          <p:tavLst>
                                            <p:tav tm="0">
                                              <p:val>
                                                <p:strVal val="#ppt_x"/>
                                              </p:val>
                                            </p:tav>
                                            <p:tav tm="100000">
                                              <p:val>
                                                <p:strVal val="#ppt_x"/>
                                              </p:val>
                                            </p:tav>
                                          </p:tavLst>
                                        </p:anim>
                                        <p:anim calcmode="lin" valueType="num">
                                          <p:cBhvr additive="base">
                                            <p:cTn id="8" dur="175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750" fill="hold"/>
                                            <p:tgtEl>
                                              <p:spTgt spid="19"/>
                                            </p:tgtEl>
                                            <p:attrNameLst>
                                              <p:attrName>ppt_x</p:attrName>
                                            </p:attrNameLst>
                                          </p:cBhvr>
                                          <p:tavLst>
                                            <p:tav tm="0">
                                              <p:val>
                                                <p:strVal val="#ppt_x"/>
                                              </p:val>
                                            </p:tav>
                                            <p:tav tm="100000">
                                              <p:val>
                                                <p:strVal val="#ppt_x"/>
                                              </p:val>
                                            </p:tav>
                                          </p:tavLst>
                                        </p:anim>
                                        <p:anim calcmode="lin" valueType="num">
                                          <p:cBhvr additive="base">
                                            <p:cTn id="12" dur="1750" fill="hold"/>
                                            <p:tgtEl>
                                              <p:spTgt spid="1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1750" fill="hold"/>
                                            <p:tgtEl>
                                              <p:spTgt spid="30"/>
                                            </p:tgtEl>
                                            <p:attrNameLst>
                                              <p:attrName>ppt_x</p:attrName>
                                            </p:attrNameLst>
                                          </p:cBhvr>
                                          <p:tavLst>
                                            <p:tav tm="0">
                                              <p:val>
                                                <p:strVal val="#ppt_x"/>
                                              </p:val>
                                            </p:tav>
                                            <p:tav tm="100000">
                                              <p:val>
                                                <p:strVal val="#ppt_x"/>
                                              </p:val>
                                            </p:tav>
                                          </p:tavLst>
                                        </p:anim>
                                        <p:anim calcmode="lin" valueType="num">
                                          <p:cBhvr additive="base">
                                            <p:cTn id="16" dur="1750" fill="hold"/>
                                            <p:tgtEl>
                                              <p:spTgt spid="3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30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1750" fill="hold"/>
                                            <p:tgtEl>
                                              <p:spTgt spid="39"/>
                                            </p:tgtEl>
                                            <p:attrNameLst>
                                              <p:attrName>ppt_x</p:attrName>
                                            </p:attrNameLst>
                                          </p:cBhvr>
                                          <p:tavLst>
                                            <p:tav tm="0">
                                              <p:val>
                                                <p:strVal val="#ppt_x"/>
                                              </p:val>
                                            </p:tav>
                                            <p:tav tm="100000">
                                              <p:val>
                                                <p:strVal val="#ppt_x"/>
                                              </p:val>
                                            </p:tav>
                                          </p:tavLst>
                                        </p:anim>
                                        <p:anim calcmode="lin" valueType="num">
                                          <p:cBhvr additive="base">
                                            <p:cTn id="20" dur="1750" fill="hold"/>
                                            <p:tgtEl>
                                              <p:spTgt spid="39"/>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30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1750" fill="hold"/>
                                            <p:tgtEl>
                                              <p:spTgt spid="40"/>
                                            </p:tgtEl>
                                            <p:attrNameLst>
                                              <p:attrName>ppt_x</p:attrName>
                                            </p:attrNameLst>
                                          </p:cBhvr>
                                          <p:tavLst>
                                            <p:tav tm="0">
                                              <p:val>
                                                <p:strVal val="#ppt_x"/>
                                              </p:val>
                                            </p:tav>
                                            <p:tav tm="100000">
                                              <p:val>
                                                <p:strVal val="#ppt_x"/>
                                              </p:val>
                                            </p:tav>
                                          </p:tavLst>
                                        </p:anim>
                                        <p:anim calcmode="lin" valueType="num">
                                          <p:cBhvr additive="base">
                                            <p:cTn id="24" dur="1750" fill="hold"/>
                                            <p:tgtEl>
                                              <p:spTgt spid="40"/>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1750" fill="hold"/>
                                            <p:tgtEl>
                                              <p:spTgt spid="41"/>
                                            </p:tgtEl>
                                            <p:attrNameLst>
                                              <p:attrName>ppt_x</p:attrName>
                                            </p:attrNameLst>
                                          </p:cBhvr>
                                          <p:tavLst>
                                            <p:tav tm="0">
                                              <p:val>
                                                <p:strVal val="#ppt_x"/>
                                              </p:val>
                                            </p:tav>
                                            <p:tav tm="100000">
                                              <p:val>
                                                <p:strVal val="#ppt_x"/>
                                              </p:val>
                                            </p:tav>
                                          </p:tavLst>
                                        </p:anim>
                                        <p:anim calcmode="lin" valueType="num">
                                          <p:cBhvr additive="base">
                                            <p:cTn id="28" dur="1750" fill="hold"/>
                                            <p:tgtEl>
                                              <p:spTgt spid="41"/>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30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1750" fill="hold"/>
                                            <p:tgtEl>
                                              <p:spTgt spid="42"/>
                                            </p:tgtEl>
                                            <p:attrNameLst>
                                              <p:attrName>ppt_x</p:attrName>
                                            </p:attrNameLst>
                                          </p:cBhvr>
                                          <p:tavLst>
                                            <p:tav tm="0">
                                              <p:val>
                                                <p:strVal val="#ppt_x"/>
                                              </p:val>
                                            </p:tav>
                                            <p:tav tm="100000">
                                              <p:val>
                                                <p:strVal val="#ppt_x"/>
                                              </p:val>
                                            </p:tav>
                                          </p:tavLst>
                                        </p:anim>
                                        <p:anim calcmode="lin" valueType="num">
                                          <p:cBhvr additive="base">
                                            <p:cTn id="32" dur="1750" fill="hold"/>
                                            <p:tgtEl>
                                              <p:spTgt spid="42"/>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1750" fill="hold"/>
                                            <p:tgtEl>
                                              <p:spTgt spid="43"/>
                                            </p:tgtEl>
                                            <p:attrNameLst>
                                              <p:attrName>ppt_x</p:attrName>
                                            </p:attrNameLst>
                                          </p:cBhvr>
                                          <p:tavLst>
                                            <p:tav tm="0">
                                              <p:val>
                                                <p:strVal val="#ppt_x"/>
                                              </p:val>
                                            </p:tav>
                                            <p:tav tm="100000">
                                              <p:val>
                                                <p:strVal val="#ppt_x"/>
                                              </p:val>
                                            </p:tav>
                                          </p:tavLst>
                                        </p:anim>
                                        <p:anim calcmode="lin" valueType="num">
                                          <p:cBhvr additive="base">
                                            <p:cTn id="36" dur="1750" fill="hold"/>
                                            <p:tgtEl>
                                              <p:spTgt spid="43"/>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30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1750" fill="hold"/>
                                            <p:tgtEl>
                                              <p:spTgt spid="44"/>
                                            </p:tgtEl>
                                            <p:attrNameLst>
                                              <p:attrName>ppt_x</p:attrName>
                                            </p:attrNameLst>
                                          </p:cBhvr>
                                          <p:tavLst>
                                            <p:tav tm="0">
                                              <p:val>
                                                <p:strVal val="#ppt_x"/>
                                              </p:val>
                                            </p:tav>
                                            <p:tav tm="100000">
                                              <p:val>
                                                <p:strVal val="#ppt_x"/>
                                              </p:val>
                                            </p:tav>
                                          </p:tavLst>
                                        </p:anim>
                                        <p:anim calcmode="lin" valueType="num">
                                          <p:cBhvr additive="base">
                                            <p:cTn id="40" dur="1750" fill="hold"/>
                                            <p:tgtEl>
                                              <p:spTgt spid="44"/>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40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1750" fill="hold"/>
                                            <p:tgtEl>
                                              <p:spTgt spid="2"/>
                                            </p:tgtEl>
                                            <p:attrNameLst>
                                              <p:attrName>ppt_x</p:attrName>
                                            </p:attrNameLst>
                                          </p:cBhvr>
                                          <p:tavLst>
                                            <p:tav tm="0">
                                              <p:val>
                                                <p:strVal val="#ppt_x"/>
                                              </p:val>
                                            </p:tav>
                                            <p:tav tm="100000">
                                              <p:val>
                                                <p:strVal val="#ppt_x"/>
                                              </p:val>
                                            </p:tav>
                                          </p:tavLst>
                                        </p:anim>
                                        <p:anim calcmode="lin" valueType="num">
                                          <p:cBhvr additive="base">
                                            <p:cTn id="44" dur="1750" fill="hold"/>
                                            <p:tgtEl>
                                              <p:spTgt spid="2"/>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1750" fill="hold"/>
                                            <p:tgtEl>
                                              <p:spTgt spid="3"/>
                                            </p:tgtEl>
                                            <p:attrNameLst>
                                              <p:attrName>ppt_x</p:attrName>
                                            </p:attrNameLst>
                                          </p:cBhvr>
                                          <p:tavLst>
                                            <p:tav tm="0">
                                              <p:val>
                                                <p:strVal val="#ppt_x"/>
                                              </p:val>
                                            </p:tav>
                                            <p:tav tm="100000">
                                              <p:val>
                                                <p:strVal val="#ppt_x"/>
                                              </p:val>
                                            </p:tav>
                                          </p:tavLst>
                                        </p:anim>
                                        <p:anim calcmode="lin" valueType="num">
                                          <p:cBhvr additive="base">
                                            <p:cTn id="48" dur="1750" fill="hold"/>
                                            <p:tgtEl>
                                              <p:spTgt spid="3"/>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30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1750" fill="hold"/>
                                            <p:tgtEl>
                                              <p:spTgt spid="4"/>
                                            </p:tgtEl>
                                            <p:attrNameLst>
                                              <p:attrName>ppt_x</p:attrName>
                                            </p:attrNameLst>
                                          </p:cBhvr>
                                          <p:tavLst>
                                            <p:tav tm="0">
                                              <p:val>
                                                <p:strVal val="#ppt_x"/>
                                              </p:val>
                                            </p:tav>
                                            <p:tav tm="100000">
                                              <p:val>
                                                <p:strVal val="#ppt_x"/>
                                              </p:val>
                                            </p:tav>
                                          </p:tavLst>
                                        </p:anim>
                                        <p:anim calcmode="lin" valueType="num">
                                          <p:cBhvr additive="base">
                                            <p:cTn id="52" dur="1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30" grpId="0"/>
          <p:bldP spid="39" grpId="0"/>
          <p:bldP spid="40" grpId="0" animBg="1"/>
          <p:bldP spid="41" grpId="0" animBg="1"/>
          <p:bldP spid="42" grpId="0" animBg="1"/>
          <p:bldP spid="43" grpId="0" animBg="1"/>
          <p:bldP spid="44"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xmlns="" id="{3822002E-A15B-4940-8108-3E7D2027C181}"/>
              </a:ext>
            </a:extLst>
          </p:cNvPr>
          <p:cNvSpPr txBox="1"/>
          <p:nvPr/>
        </p:nvSpPr>
        <p:spPr>
          <a:xfrm>
            <a:off x="457200" y="723900"/>
            <a:ext cx="4778951" cy="923330"/>
          </a:xfrm>
          <a:prstGeom prst="rect">
            <a:avLst/>
          </a:prstGeom>
          <a:noFill/>
        </p:spPr>
        <p:txBody>
          <a:bodyPr wrap="square" rtlCol="0">
            <a:spAutoFit/>
          </a:bodyPr>
          <a:lstStyle/>
          <a:p>
            <a:pPr algn="r"/>
            <a:r>
              <a:rPr lang="en-US" sz="5400" dirty="0" smtClean="0">
                <a:latin typeface="+mj-lt"/>
              </a:rPr>
              <a:t>Project Scope</a:t>
            </a:r>
            <a:endParaRPr lang="uk-UA" sz="5400" dirty="0">
              <a:latin typeface="+mj-lt"/>
            </a:endParaRPr>
          </a:p>
        </p:txBody>
      </p:sp>
      <p:sp>
        <p:nvSpPr>
          <p:cNvPr id="90" name="TextBox 89">
            <a:extLst>
              <a:ext uri="{FF2B5EF4-FFF2-40B4-BE49-F238E27FC236}">
                <a16:creationId xmlns:a16="http://schemas.microsoft.com/office/drawing/2014/main" xmlns="" id="{27325F67-7365-419C-AF03-BE10AD052766}"/>
              </a:ext>
            </a:extLst>
          </p:cNvPr>
          <p:cNvSpPr txBox="1"/>
          <p:nvPr/>
        </p:nvSpPr>
        <p:spPr>
          <a:xfrm>
            <a:off x="5598764" y="2857500"/>
            <a:ext cx="10022236" cy="6001643"/>
          </a:xfrm>
          <a:prstGeom prst="rect">
            <a:avLst/>
          </a:prstGeom>
          <a:noFill/>
        </p:spPr>
        <p:txBody>
          <a:bodyPr wrap="square" rtlCol="0">
            <a:spAutoFit/>
          </a:bodyPr>
          <a:lstStyle/>
          <a:p>
            <a:pPr algn="just"/>
            <a:r>
              <a:rPr lang="en-US" sz="3200" dirty="0" smtClean="0">
                <a:solidFill>
                  <a:schemeClr val="dk1"/>
                </a:solidFill>
                <a:latin typeface="Arial" panose="020B0604020202020204" pitchFamily="34" charset="0"/>
                <a:cs typeface="Arial" panose="020B0604020202020204" pitchFamily="34" charset="0"/>
              </a:rPr>
              <a:t> </a:t>
            </a:r>
            <a:r>
              <a:rPr lang="en-US" sz="3200" dirty="0"/>
              <a:t>That is why we are going to make the textile work in this project open-source. </a:t>
            </a:r>
            <a:r>
              <a:rPr lang="ar-SA" sz="3200" dirty="0"/>
              <a:t>‏</a:t>
            </a:r>
            <a:r>
              <a:rPr lang="en-US" sz="3200" dirty="0"/>
              <a:t>We are creating an online web integrated and mobile application based system for Textile Industries. The Textile Auxiliaries is a platform for buying and selling services and goods such as yarn, cloth, and clothing. In this seller provides all information about our services. And the buyer can also request services. This is beneficial for both parties as compared to the conventional system because it saves time and physical efforts like go and check the services of different industries</a:t>
            </a:r>
            <a:endParaRPr lang="en-US" sz="3200" dirty="0">
              <a:solidFill>
                <a:schemeClr val="dk1"/>
              </a:solidFill>
              <a:latin typeface="Arial" panose="020B0604020202020204" pitchFamily="34" charset="0"/>
              <a:cs typeface="Arial" panose="020B0604020202020204" pitchFamily="34" charset="0"/>
            </a:endParaRPr>
          </a:p>
          <a:p>
            <a:pPr algn="r"/>
            <a:r>
              <a:rPr lang="en-US" sz="3200" dirty="0" smtClean="0">
                <a:solidFill>
                  <a:schemeClr val="tx2"/>
                </a:solidFill>
              </a:rPr>
              <a:t> </a:t>
            </a:r>
            <a:endParaRPr lang="uk-UA" sz="3200" dirty="0">
              <a:solidFill>
                <a:schemeClr val="tx2"/>
              </a:solidFill>
            </a:endParaRPr>
          </a:p>
        </p:txBody>
      </p:sp>
      <p:sp>
        <p:nvSpPr>
          <p:cNvPr id="34" name="!!Freeform 72">
            <a:extLst>
              <a:ext uri="{FF2B5EF4-FFF2-40B4-BE49-F238E27FC236}">
                <a16:creationId xmlns:a16="http://schemas.microsoft.com/office/drawing/2014/main" xmlns="" id="{1ABF57AC-7BB4-43DB-BAE6-3709D7D395BE}"/>
              </a:ext>
            </a:extLst>
          </p:cNvPr>
          <p:cNvSpPr>
            <a:spLocks noEditPoints="1"/>
          </p:cNvSpPr>
          <p:nvPr/>
        </p:nvSpPr>
        <p:spPr bwMode="auto">
          <a:xfrm>
            <a:off x="5598764" y="723900"/>
            <a:ext cx="1346624" cy="1346624"/>
          </a:xfrm>
          <a:custGeom>
            <a:avLst/>
            <a:gdLst>
              <a:gd name="T0" fmla="*/ 36 w 176"/>
              <a:gd name="T1" fmla="*/ 24 h 176"/>
              <a:gd name="T2" fmla="*/ 24 w 176"/>
              <a:gd name="T3" fmla="*/ 36 h 176"/>
              <a:gd name="T4" fmla="*/ 36 w 176"/>
              <a:gd name="T5" fmla="*/ 48 h 176"/>
              <a:gd name="T6" fmla="*/ 48 w 176"/>
              <a:gd name="T7" fmla="*/ 36 h 176"/>
              <a:gd name="T8" fmla="*/ 36 w 176"/>
              <a:gd name="T9" fmla="*/ 24 h 176"/>
              <a:gd name="T10" fmla="*/ 36 w 176"/>
              <a:gd name="T11" fmla="*/ 40 h 176"/>
              <a:gd name="T12" fmla="*/ 32 w 176"/>
              <a:gd name="T13" fmla="*/ 36 h 176"/>
              <a:gd name="T14" fmla="*/ 36 w 176"/>
              <a:gd name="T15" fmla="*/ 32 h 176"/>
              <a:gd name="T16" fmla="*/ 40 w 176"/>
              <a:gd name="T17" fmla="*/ 36 h 176"/>
              <a:gd name="T18" fmla="*/ 36 w 176"/>
              <a:gd name="T19" fmla="*/ 40 h 176"/>
              <a:gd name="T20" fmla="*/ 96 w 176"/>
              <a:gd name="T21" fmla="*/ 108 h 176"/>
              <a:gd name="T22" fmla="*/ 99 w 176"/>
              <a:gd name="T23" fmla="*/ 107 h 176"/>
              <a:gd name="T24" fmla="*/ 115 w 176"/>
              <a:gd name="T25" fmla="*/ 91 h 176"/>
              <a:gd name="T26" fmla="*/ 116 w 176"/>
              <a:gd name="T27" fmla="*/ 88 h 176"/>
              <a:gd name="T28" fmla="*/ 112 w 176"/>
              <a:gd name="T29" fmla="*/ 84 h 176"/>
              <a:gd name="T30" fmla="*/ 109 w 176"/>
              <a:gd name="T31" fmla="*/ 85 h 176"/>
              <a:gd name="T32" fmla="*/ 93 w 176"/>
              <a:gd name="T33" fmla="*/ 101 h 176"/>
              <a:gd name="T34" fmla="*/ 92 w 176"/>
              <a:gd name="T35" fmla="*/ 104 h 176"/>
              <a:gd name="T36" fmla="*/ 96 w 176"/>
              <a:gd name="T37" fmla="*/ 108 h 176"/>
              <a:gd name="T38" fmla="*/ 175 w 176"/>
              <a:gd name="T39" fmla="*/ 89 h 176"/>
              <a:gd name="T40" fmla="*/ 87 w 176"/>
              <a:gd name="T41" fmla="*/ 1 h 176"/>
              <a:gd name="T42" fmla="*/ 84 w 176"/>
              <a:gd name="T43" fmla="*/ 0 h 176"/>
              <a:gd name="T44" fmla="*/ 12 w 176"/>
              <a:gd name="T45" fmla="*/ 0 h 176"/>
              <a:gd name="T46" fmla="*/ 0 w 176"/>
              <a:gd name="T47" fmla="*/ 12 h 176"/>
              <a:gd name="T48" fmla="*/ 0 w 176"/>
              <a:gd name="T49" fmla="*/ 84 h 176"/>
              <a:gd name="T50" fmla="*/ 1 w 176"/>
              <a:gd name="T51" fmla="*/ 87 h 176"/>
              <a:gd name="T52" fmla="*/ 89 w 176"/>
              <a:gd name="T53" fmla="*/ 175 h 176"/>
              <a:gd name="T54" fmla="*/ 92 w 176"/>
              <a:gd name="T55" fmla="*/ 176 h 176"/>
              <a:gd name="T56" fmla="*/ 95 w 176"/>
              <a:gd name="T57" fmla="*/ 175 h 176"/>
              <a:gd name="T58" fmla="*/ 175 w 176"/>
              <a:gd name="T59" fmla="*/ 95 h 176"/>
              <a:gd name="T60" fmla="*/ 176 w 176"/>
              <a:gd name="T61" fmla="*/ 92 h 176"/>
              <a:gd name="T62" fmla="*/ 175 w 176"/>
              <a:gd name="T63" fmla="*/ 89 h 176"/>
              <a:gd name="T64" fmla="*/ 92 w 176"/>
              <a:gd name="T65" fmla="*/ 166 h 176"/>
              <a:gd name="T66" fmla="*/ 8 w 176"/>
              <a:gd name="T67" fmla="*/ 82 h 176"/>
              <a:gd name="T68" fmla="*/ 8 w 176"/>
              <a:gd name="T69" fmla="*/ 12 h 176"/>
              <a:gd name="T70" fmla="*/ 12 w 176"/>
              <a:gd name="T71" fmla="*/ 8 h 176"/>
              <a:gd name="T72" fmla="*/ 82 w 176"/>
              <a:gd name="T73" fmla="*/ 8 h 176"/>
              <a:gd name="T74" fmla="*/ 166 w 176"/>
              <a:gd name="T75" fmla="*/ 92 h 176"/>
              <a:gd name="T76" fmla="*/ 92 w 176"/>
              <a:gd name="T77" fmla="*/ 166 h 176"/>
              <a:gd name="T78" fmla="*/ 73 w 176"/>
              <a:gd name="T79" fmla="*/ 121 h 176"/>
              <a:gd name="T80" fmla="*/ 72 w 176"/>
              <a:gd name="T81" fmla="*/ 124 h 176"/>
              <a:gd name="T82" fmla="*/ 76 w 176"/>
              <a:gd name="T83" fmla="*/ 128 h 176"/>
              <a:gd name="T84" fmla="*/ 79 w 176"/>
              <a:gd name="T85" fmla="*/ 127 h 176"/>
              <a:gd name="T86" fmla="*/ 87 w 176"/>
              <a:gd name="T87" fmla="*/ 119 h 176"/>
              <a:gd name="T88" fmla="*/ 88 w 176"/>
              <a:gd name="T89" fmla="*/ 116 h 176"/>
              <a:gd name="T90" fmla="*/ 84 w 176"/>
              <a:gd name="T91" fmla="*/ 112 h 176"/>
              <a:gd name="T92" fmla="*/ 81 w 176"/>
              <a:gd name="T93" fmla="*/ 113 h 176"/>
              <a:gd name="T94" fmla="*/ 73 w 176"/>
              <a:gd name="T95" fmla="*/ 121 h 176"/>
              <a:gd name="T96" fmla="*/ 92 w 176"/>
              <a:gd name="T97" fmla="*/ 144 h 176"/>
              <a:gd name="T98" fmla="*/ 95 w 176"/>
              <a:gd name="T99" fmla="*/ 143 h 176"/>
              <a:gd name="T100" fmla="*/ 119 w 176"/>
              <a:gd name="T101" fmla="*/ 119 h 176"/>
              <a:gd name="T102" fmla="*/ 120 w 176"/>
              <a:gd name="T103" fmla="*/ 116 h 176"/>
              <a:gd name="T104" fmla="*/ 116 w 176"/>
              <a:gd name="T105" fmla="*/ 112 h 176"/>
              <a:gd name="T106" fmla="*/ 113 w 176"/>
              <a:gd name="T107" fmla="*/ 113 h 176"/>
              <a:gd name="T108" fmla="*/ 89 w 176"/>
              <a:gd name="T109" fmla="*/ 137 h 176"/>
              <a:gd name="T110" fmla="*/ 88 w 176"/>
              <a:gd name="T111" fmla="*/ 140 h 176"/>
              <a:gd name="T112" fmla="*/ 92 w 176"/>
              <a:gd name="T113"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6" y="24"/>
                </a:moveTo>
                <a:cubicBezTo>
                  <a:pt x="29" y="24"/>
                  <a:pt x="24" y="29"/>
                  <a:pt x="24" y="36"/>
                </a:cubicBezTo>
                <a:cubicBezTo>
                  <a:pt x="24" y="43"/>
                  <a:pt x="29" y="48"/>
                  <a:pt x="36" y="48"/>
                </a:cubicBezTo>
                <a:cubicBezTo>
                  <a:pt x="43" y="48"/>
                  <a:pt x="48" y="43"/>
                  <a:pt x="48" y="36"/>
                </a:cubicBezTo>
                <a:cubicBezTo>
                  <a:pt x="48" y="29"/>
                  <a:pt x="43" y="24"/>
                  <a:pt x="36" y="24"/>
                </a:cubicBezTo>
                <a:moveTo>
                  <a:pt x="36" y="40"/>
                </a:moveTo>
                <a:cubicBezTo>
                  <a:pt x="34" y="40"/>
                  <a:pt x="32" y="38"/>
                  <a:pt x="32" y="36"/>
                </a:cubicBezTo>
                <a:cubicBezTo>
                  <a:pt x="32" y="34"/>
                  <a:pt x="34" y="32"/>
                  <a:pt x="36" y="32"/>
                </a:cubicBezTo>
                <a:cubicBezTo>
                  <a:pt x="38" y="32"/>
                  <a:pt x="40" y="34"/>
                  <a:pt x="40" y="36"/>
                </a:cubicBezTo>
                <a:cubicBezTo>
                  <a:pt x="40" y="38"/>
                  <a:pt x="38" y="40"/>
                  <a:pt x="36" y="40"/>
                </a:cubicBezTo>
                <a:moveTo>
                  <a:pt x="96" y="108"/>
                </a:moveTo>
                <a:cubicBezTo>
                  <a:pt x="97" y="108"/>
                  <a:pt x="98" y="108"/>
                  <a:pt x="99" y="107"/>
                </a:cubicBezTo>
                <a:cubicBezTo>
                  <a:pt x="115" y="91"/>
                  <a:pt x="115" y="91"/>
                  <a:pt x="115" y="91"/>
                </a:cubicBezTo>
                <a:cubicBezTo>
                  <a:pt x="116" y="90"/>
                  <a:pt x="116" y="89"/>
                  <a:pt x="116" y="88"/>
                </a:cubicBezTo>
                <a:cubicBezTo>
                  <a:pt x="116" y="86"/>
                  <a:pt x="114" y="84"/>
                  <a:pt x="112" y="84"/>
                </a:cubicBezTo>
                <a:cubicBezTo>
                  <a:pt x="111" y="84"/>
                  <a:pt x="110" y="84"/>
                  <a:pt x="109" y="85"/>
                </a:cubicBezTo>
                <a:cubicBezTo>
                  <a:pt x="93" y="101"/>
                  <a:pt x="93" y="101"/>
                  <a:pt x="93" y="101"/>
                </a:cubicBezTo>
                <a:cubicBezTo>
                  <a:pt x="92" y="102"/>
                  <a:pt x="92" y="103"/>
                  <a:pt x="92" y="104"/>
                </a:cubicBezTo>
                <a:cubicBezTo>
                  <a:pt x="92" y="106"/>
                  <a:pt x="94" y="108"/>
                  <a:pt x="96" y="108"/>
                </a:cubicBezTo>
                <a:moveTo>
                  <a:pt x="175" y="89"/>
                </a:moveTo>
                <a:cubicBezTo>
                  <a:pt x="87" y="1"/>
                  <a:pt x="87" y="1"/>
                  <a:pt x="87" y="1"/>
                </a:cubicBezTo>
                <a:cubicBezTo>
                  <a:pt x="86" y="0"/>
                  <a:pt x="85" y="0"/>
                  <a:pt x="84" y="0"/>
                </a:cubicBezTo>
                <a:cubicBezTo>
                  <a:pt x="12" y="0"/>
                  <a:pt x="12" y="0"/>
                  <a:pt x="12" y="0"/>
                </a:cubicBezTo>
                <a:cubicBezTo>
                  <a:pt x="5" y="0"/>
                  <a:pt x="0" y="5"/>
                  <a:pt x="0" y="12"/>
                </a:cubicBezTo>
                <a:cubicBezTo>
                  <a:pt x="0" y="84"/>
                  <a:pt x="0" y="84"/>
                  <a:pt x="0" y="84"/>
                </a:cubicBezTo>
                <a:cubicBezTo>
                  <a:pt x="0" y="85"/>
                  <a:pt x="0" y="86"/>
                  <a:pt x="1" y="87"/>
                </a:cubicBezTo>
                <a:cubicBezTo>
                  <a:pt x="89" y="175"/>
                  <a:pt x="89" y="175"/>
                  <a:pt x="89" y="175"/>
                </a:cubicBezTo>
                <a:cubicBezTo>
                  <a:pt x="90" y="176"/>
                  <a:pt x="91" y="176"/>
                  <a:pt x="92" y="176"/>
                </a:cubicBezTo>
                <a:cubicBezTo>
                  <a:pt x="93" y="176"/>
                  <a:pt x="94" y="176"/>
                  <a:pt x="95" y="175"/>
                </a:cubicBezTo>
                <a:cubicBezTo>
                  <a:pt x="175" y="95"/>
                  <a:pt x="175" y="95"/>
                  <a:pt x="175" y="95"/>
                </a:cubicBezTo>
                <a:cubicBezTo>
                  <a:pt x="176" y="94"/>
                  <a:pt x="176" y="93"/>
                  <a:pt x="176" y="92"/>
                </a:cubicBezTo>
                <a:cubicBezTo>
                  <a:pt x="176" y="91"/>
                  <a:pt x="176" y="90"/>
                  <a:pt x="175" y="89"/>
                </a:cubicBezTo>
                <a:moveTo>
                  <a:pt x="92" y="166"/>
                </a:moveTo>
                <a:cubicBezTo>
                  <a:pt x="8" y="82"/>
                  <a:pt x="8" y="82"/>
                  <a:pt x="8" y="82"/>
                </a:cubicBezTo>
                <a:cubicBezTo>
                  <a:pt x="8" y="12"/>
                  <a:pt x="8" y="12"/>
                  <a:pt x="8" y="12"/>
                </a:cubicBezTo>
                <a:cubicBezTo>
                  <a:pt x="8" y="10"/>
                  <a:pt x="10" y="8"/>
                  <a:pt x="12" y="8"/>
                </a:cubicBezTo>
                <a:cubicBezTo>
                  <a:pt x="82" y="8"/>
                  <a:pt x="82" y="8"/>
                  <a:pt x="82" y="8"/>
                </a:cubicBezTo>
                <a:cubicBezTo>
                  <a:pt x="166" y="92"/>
                  <a:pt x="166" y="92"/>
                  <a:pt x="166" y="92"/>
                </a:cubicBezTo>
                <a:lnTo>
                  <a:pt x="92" y="166"/>
                </a:lnTo>
                <a:close/>
                <a:moveTo>
                  <a:pt x="73" y="121"/>
                </a:moveTo>
                <a:cubicBezTo>
                  <a:pt x="72" y="122"/>
                  <a:pt x="72" y="123"/>
                  <a:pt x="72" y="124"/>
                </a:cubicBezTo>
                <a:cubicBezTo>
                  <a:pt x="72" y="126"/>
                  <a:pt x="74" y="128"/>
                  <a:pt x="76" y="128"/>
                </a:cubicBezTo>
                <a:cubicBezTo>
                  <a:pt x="77" y="128"/>
                  <a:pt x="78" y="128"/>
                  <a:pt x="79" y="127"/>
                </a:cubicBezTo>
                <a:cubicBezTo>
                  <a:pt x="87" y="119"/>
                  <a:pt x="87" y="119"/>
                  <a:pt x="87" y="119"/>
                </a:cubicBezTo>
                <a:cubicBezTo>
                  <a:pt x="88" y="118"/>
                  <a:pt x="88" y="117"/>
                  <a:pt x="88" y="116"/>
                </a:cubicBezTo>
                <a:cubicBezTo>
                  <a:pt x="88" y="114"/>
                  <a:pt x="86" y="112"/>
                  <a:pt x="84" y="112"/>
                </a:cubicBezTo>
                <a:cubicBezTo>
                  <a:pt x="83" y="112"/>
                  <a:pt x="82" y="112"/>
                  <a:pt x="81" y="113"/>
                </a:cubicBezTo>
                <a:lnTo>
                  <a:pt x="73" y="121"/>
                </a:lnTo>
                <a:close/>
                <a:moveTo>
                  <a:pt x="92" y="144"/>
                </a:moveTo>
                <a:cubicBezTo>
                  <a:pt x="93" y="144"/>
                  <a:pt x="94" y="144"/>
                  <a:pt x="95" y="143"/>
                </a:cubicBezTo>
                <a:cubicBezTo>
                  <a:pt x="119" y="119"/>
                  <a:pt x="119" y="119"/>
                  <a:pt x="119" y="119"/>
                </a:cubicBezTo>
                <a:cubicBezTo>
                  <a:pt x="120" y="118"/>
                  <a:pt x="120" y="117"/>
                  <a:pt x="120" y="116"/>
                </a:cubicBezTo>
                <a:cubicBezTo>
                  <a:pt x="120" y="114"/>
                  <a:pt x="118" y="112"/>
                  <a:pt x="116" y="112"/>
                </a:cubicBezTo>
                <a:cubicBezTo>
                  <a:pt x="115" y="112"/>
                  <a:pt x="114" y="112"/>
                  <a:pt x="113" y="113"/>
                </a:cubicBezTo>
                <a:cubicBezTo>
                  <a:pt x="89" y="137"/>
                  <a:pt x="89" y="137"/>
                  <a:pt x="89" y="137"/>
                </a:cubicBezTo>
                <a:cubicBezTo>
                  <a:pt x="88" y="138"/>
                  <a:pt x="88" y="139"/>
                  <a:pt x="88" y="140"/>
                </a:cubicBezTo>
                <a:cubicBezTo>
                  <a:pt x="88" y="142"/>
                  <a:pt x="90" y="144"/>
                  <a:pt x="92"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23839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75000">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14:bounceEnd="75000">
                                          <p:cBhvr additive="base">
                                            <p:cTn id="7" dur="2000" fill="hold"/>
                                            <p:tgtEl>
                                              <p:spTgt spid="89"/>
                                            </p:tgtEl>
                                            <p:attrNameLst>
                                              <p:attrName>ppt_x</p:attrName>
                                            </p:attrNameLst>
                                          </p:cBhvr>
                                          <p:tavLst>
                                            <p:tav tm="0">
                                              <p:val>
                                                <p:strVal val="0-#ppt_w/2"/>
                                              </p:val>
                                            </p:tav>
                                            <p:tav tm="100000">
                                              <p:val>
                                                <p:strVal val="#ppt_x"/>
                                              </p:val>
                                            </p:tav>
                                          </p:tavLst>
                                        </p:anim>
                                        <p:anim calcmode="lin" valueType="num" p14:bounceEnd="75000">
                                          <p:cBhvr additive="base">
                                            <p:cTn id="8" dur="2000" fill="hold"/>
                                            <p:tgtEl>
                                              <p:spTgt spid="8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75000">
                                      <p:stCondLst>
                                        <p:cond delay="100"/>
                                      </p:stCondLst>
                                      <p:childTnLst>
                                        <p:set>
                                          <p:cBhvr>
                                            <p:cTn id="10" dur="1" fill="hold">
                                              <p:stCondLst>
                                                <p:cond delay="0"/>
                                              </p:stCondLst>
                                            </p:cTn>
                                            <p:tgtEl>
                                              <p:spTgt spid="90"/>
                                            </p:tgtEl>
                                            <p:attrNameLst>
                                              <p:attrName>style.visibility</p:attrName>
                                            </p:attrNameLst>
                                          </p:cBhvr>
                                          <p:to>
                                            <p:strVal val="visible"/>
                                          </p:to>
                                        </p:set>
                                        <p:anim calcmode="lin" valueType="num" p14:bounceEnd="75000">
                                          <p:cBhvr additive="base">
                                            <p:cTn id="11" dur="2000" fill="hold"/>
                                            <p:tgtEl>
                                              <p:spTgt spid="90"/>
                                            </p:tgtEl>
                                            <p:attrNameLst>
                                              <p:attrName>ppt_x</p:attrName>
                                            </p:attrNameLst>
                                          </p:cBhvr>
                                          <p:tavLst>
                                            <p:tav tm="0">
                                              <p:val>
                                                <p:strVal val="0-#ppt_w/2"/>
                                              </p:val>
                                            </p:tav>
                                            <p:tav tm="100000">
                                              <p:val>
                                                <p:strVal val="#ppt_x"/>
                                              </p:val>
                                            </p:tav>
                                          </p:tavLst>
                                        </p:anim>
                                        <p:anim calcmode="lin" valueType="num" p14:bounceEnd="75000">
                                          <p:cBhvr additive="base">
                                            <p:cTn id="12" dur="2000" fill="hold"/>
                                            <p:tgtEl>
                                              <p:spTgt spid="90"/>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14:presetBounceEnd="75000">
                                      <p:stCondLst>
                                        <p:cond delay="300"/>
                                      </p:stCondLst>
                                      <p:childTnLst>
                                        <p:set>
                                          <p:cBhvr>
                                            <p:cTn id="14" dur="1" fill="hold">
                                              <p:stCondLst>
                                                <p:cond delay="0"/>
                                              </p:stCondLst>
                                            </p:cTn>
                                            <p:tgtEl>
                                              <p:spTgt spid="34"/>
                                            </p:tgtEl>
                                            <p:attrNameLst>
                                              <p:attrName>style.visibility</p:attrName>
                                            </p:attrNameLst>
                                          </p:cBhvr>
                                          <p:to>
                                            <p:strVal val="visible"/>
                                          </p:to>
                                        </p:set>
                                        <p:anim calcmode="lin" valueType="num" p14:bounceEnd="75000">
                                          <p:cBhvr additive="base">
                                            <p:cTn id="15" dur="2000" fill="hold"/>
                                            <p:tgtEl>
                                              <p:spTgt spid="34"/>
                                            </p:tgtEl>
                                            <p:attrNameLst>
                                              <p:attrName>ppt_x</p:attrName>
                                            </p:attrNameLst>
                                          </p:cBhvr>
                                          <p:tavLst>
                                            <p:tav tm="0">
                                              <p:val>
                                                <p:strVal val="#ppt_x"/>
                                              </p:val>
                                            </p:tav>
                                            <p:tav tm="100000">
                                              <p:val>
                                                <p:strVal val="#ppt_x"/>
                                              </p:val>
                                            </p:tav>
                                          </p:tavLst>
                                        </p:anim>
                                        <p:anim calcmode="lin" valueType="num" p14:bounceEnd="75000">
                                          <p:cBhvr additive="base">
                                            <p:cTn id="16" dur="2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3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2000" fill="hold"/>
                                            <p:tgtEl>
                                              <p:spTgt spid="89"/>
                                            </p:tgtEl>
                                            <p:attrNameLst>
                                              <p:attrName>ppt_x</p:attrName>
                                            </p:attrNameLst>
                                          </p:cBhvr>
                                          <p:tavLst>
                                            <p:tav tm="0">
                                              <p:val>
                                                <p:strVal val="0-#ppt_w/2"/>
                                              </p:val>
                                            </p:tav>
                                            <p:tav tm="100000">
                                              <p:val>
                                                <p:strVal val="#ppt_x"/>
                                              </p:val>
                                            </p:tav>
                                          </p:tavLst>
                                        </p:anim>
                                        <p:anim calcmode="lin" valueType="num">
                                          <p:cBhvr additive="base">
                                            <p:cTn id="8" dur="2000" fill="hold"/>
                                            <p:tgtEl>
                                              <p:spTgt spid="8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
                                      </p:stCondLst>
                                      <p:childTnLst>
                                        <p:set>
                                          <p:cBhvr>
                                            <p:cTn id="10" dur="1" fill="hold">
                                              <p:stCondLst>
                                                <p:cond delay="0"/>
                                              </p:stCondLst>
                                            </p:cTn>
                                            <p:tgtEl>
                                              <p:spTgt spid="90"/>
                                            </p:tgtEl>
                                            <p:attrNameLst>
                                              <p:attrName>style.visibility</p:attrName>
                                            </p:attrNameLst>
                                          </p:cBhvr>
                                          <p:to>
                                            <p:strVal val="visible"/>
                                          </p:to>
                                        </p:set>
                                        <p:anim calcmode="lin" valueType="num">
                                          <p:cBhvr additive="base">
                                            <p:cTn id="11" dur="2000" fill="hold"/>
                                            <p:tgtEl>
                                              <p:spTgt spid="90"/>
                                            </p:tgtEl>
                                            <p:attrNameLst>
                                              <p:attrName>ppt_x</p:attrName>
                                            </p:attrNameLst>
                                          </p:cBhvr>
                                          <p:tavLst>
                                            <p:tav tm="0">
                                              <p:val>
                                                <p:strVal val="0-#ppt_w/2"/>
                                              </p:val>
                                            </p:tav>
                                            <p:tav tm="100000">
                                              <p:val>
                                                <p:strVal val="#ppt_x"/>
                                              </p:val>
                                            </p:tav>
                                          </p:tavLst>
                                        </p:anim>
                                        <p:anim calcmode="lin" valueType="num">
                                          <p:cBhvr additive="base">
                                            <p:cTn id="12" dur="2000" fill="hold"/>
                                            <p:tgtEl>
                                              <p:spTgt spid="90"/>
                                            </p:tgtEl>
                                            <p:attrNameLst>
                                              <p:attrName>ppt_y</p:attrName>
                                            </p:attrNameLst>
                                          </p:cBhvr>
                                          <p:tavLst>
                                            <p:tav tm="0">
                                              <p:val>
                                                <p:strVal val="#ppt_y"/>
                                              </p:val>
                                            </p:tav>
                                            <p:tav tm="100000">
                                              <p:val>
                                                <p:strVal val="#ppt_y"/>
                                              </p:val>
                                            </p:tav>
                                          </p:tavLst>
                                        </p:anim>
                                      </p:childTnLst>
                                    </p:cTn>
                                  </p:par>
                                  <p:par>
                                    <p:cTn id="13" presetID="2" presetClass="entr" presetSubtype="1" fill="hold" grpId="0" nodeType="withEffect">
                                      <p:stCondLst>
                                        <p:cond delay="3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2000" fill="hold"/>
                                            <p:tgtEl>
                                              <p:spTgt spid="34"/>
                                            </p:tgtEl>
                                            <p:attrNameLst>
                                              <p:attrName>ppt_x</p:attrName>
                                            </p:attrNameLst>
                                          </p:cBhvr>
                                          <p:tavLst>
                                            <p:tav tm="0">
                                              <p:val>
                                                <p:strVal val="#ppt_x"/>
                                              </p:val>
                                            </p:tav>
                                            <p:tav tm="100000">
                                              <p:val>
                                                <p:strVal val="#ppt_x"/>
                                              </p:val>
                                            </p:tav>
                                          </p:tavLst>
                                        </p:anim>
                                        <p:anim calcmode="lin" valueType="num">
                                          <p:cBhvr additive="base">
                                            <p:cTn id="16" dur="2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34"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275DD814-A45C-4A55-BAA9-586534CBF3D6}"/>
              </a:ext>
            </a:extLst>
          </p:cNvPr>
          <p:cNvSpPr/>
          <p:nvPr/>
        </p:nvSpPr>
        <p:spPr>
          <a:xfrm>
            <a:off x="5679649" y="2088770"/>
            <a:ext cx="5997813" cy="6166146"/>
          </a:xfrm>
          <a:custGeom>
            <a:avLst/>
            <a:gdLst>
              <a:gd name="connsiteX0" fmla="*/ 921225 w 2120911"/>
              <a:gd name="connsiteY0" fmla="*/ 57950 h 2180436"/>
              <a:gd name="connsiteX1" fmla="*/ 637914 w 2120911"/>
              <a:gd name="connsiteY1" fmla="*/ 0 h 2180436"/>
              <a:gd name="connsiteX2" fmla="*/ 180752 w 2120911"/>
              <a:gd name="connsiteY2" fmla="*/ 254337 h 2180436"/>
              <a:gd name="connsiteX3" fmla="*/ 6901 w 2120911"/>
              <a:gd name="connsiteY3" fmla="*/ 763010 h 2180436"/>
              <a:gd name="connsiteX4" fmla="*/ 61632 w 2120911"/>
              <a:gd name="connsiteY4" fmla="*/ 1242708 h 2180436"/>
              <a:gd name="connsiteX5" fmla="*/ 383577 w 2120911"/>
              <a:gd name="connsiteY5" fmla="*/ 1587189 h 2180436"/>
              <a:gd name="connsiteX6" fmla="*/ 699083 w 2120911"/>
              <a:gd name="connsiteY6" fmla="*/ 1686992 h 2180436"/>
              <a:gd name="connsiteX7" fmla="*/ 1075759 w 2120911"/>
              <a:gd name="connsiteY7" fmla="*/ 2057229 h 2180436"/>
              <a:gd name="connsiteX8" fmla="*/ 1597310 w 2120911"/>
              <a:gd name="connsiteY8" fmla="*/ 2153813 h 2180436"/>
              <a:gd name="connsiteX9" fmla="*/ 2012619 w 2120911"/>
              <a:gd name="connsiteY9" fmla="*/ 1741723 h 2180436"/>
              <a:gd name="connsiteX10" fmla="*/ 2118861 w 2120911"/>
              <a:gd name="connsiteY10" fmla="*/ 1149344 h 2180436"/>
              <a:gd name="connsiteX11" fmla="*/ 1948230 w 2120911"/>
              <a:gd name="connsiteY11" fmla="*/ 470040 h 2180436"/>
              <a:gd name="connsiteX12" fmla="*/ 1491068 w 2120911"/>
              <a:gd name="connsiteY12" fmla="*/ 235020 h 2180436"/>
              <a:gd name="connsiteX13" fmla="*/ 921225 w 2120911"/>
              <a:gd name="connsiteY13" fmla="*/ 57950 h 218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20911" h="2180436">
                <a:moveTo>
                  <a:pt x="921225" y="57950"/>
                </a:moveTo>
                <a:cubicBezTo>
                  <a:pt x="827861" y="28975"/>
                  <a:pt x="734497" y="0"/>
                  <a:pt x="637914" y="0"/>
                </a:cubicBezTo>
                <a:cubicBezTo>
                  <a:pt x="457624" y="0"/>
                  <a:pt x="286993" y="106242"/>
                  <a:pt x="180752" y="254337"/>
                </a:cubicBezTo>
                <a:cubicBezTo>
                  <a:pt x="74510" y="399212"/>
                  <a:pt x="22999" y="582721"/>
                  <a:pt x="6901" y="763010"/>
                </a:cubicBezTo>
                <a:cubicBezTo>
                  <a:pt x="-9196" y="923982"/>
                  <a:pt x="462" y="1091394"/>
                  <a:pt x="61632" y="1242708"/>
                </a:cubicBezTo>
                <a:cubicBezTo>
                  <a:pt x="122801" y="1394022"/>
                  <a:pt x="235482" y="1526020"/>
                  <a:pt x="383577" y="1587189"/>
                </a:cubicBezTo>
                <a:cubicBezTo>
                  <a:pt x="486599" y="1629042"/>
                  <a:pt x="599280" y="1635481"/>
                  <a:pt x="699083" y="1686992"/>
                </a:cubicBezTo>
                <a:cubicBezTo>
                  <a:pt x="856836" y="1767478"/>
                  <a:pt x="937322" y="1947768"/>
                  <a:pt x="1075759" y="2057229"/>
                </a:cubicBezTo>
                <a:cubicBezTo>
                  <a:pt x="1217415" y="2173129"/>
                  <a:pt x="1423459" y="2211763"/>
                  <a:pt x="1597310" y="2153813"/>
                </a:cubicBezTo>
                <a:cubicBezTo>
                  <a:pt x="1787257" y="2092643"/>
                  <a:pt x="1932133" y="1925231"/>
                  <a:pt x="2012619" y="1741723"/>
                </a:cubicBezTo>
                <a:cubicBezTo>
                  <a:pt x="2093105" y="1554995"/>
                  <a:pt x="2112422" y="1352170"/>
                  <a:pt x="2118861" y="1149344"/>
                </a:cubicBezTo>
                <a:cubicBezTo>
                  <a:pt x="2128519" y="911105"/>
                  <a:pt x="2109203" y="647110"/>
                  <a:pt x="1948230" y="470040"/>
                </a:cubicBezTo>
                <a:cubicBezTo>
                  <a:pt x="1829110" y="344481"/>
                  <a:pt x="1655260" y="286531"/>
                  <a:pt x="1491068" y="235020"/>
                </a:cubicBezTo>
                <a:cubicBezTo>
                  <a:pt x="1301120" y="173850"/>
                  <a:pt x="1111173" y="115900"/>
                  <a:pt x="921225" y="57950"/>
                </a:cubicBez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Freeform: Shape 3">
            <a:extLst>
              <a:ext uri="{FF2B5EF4-FFF2-40B4-BE49-F238E27FC236}">
                <a16:creationId xmlns:a16="http://schemas.microsoft.com/office/drawing/2014/main" xmlns="" id="{8C60006E-600A-4877-B8E4-15167E93778A}"/>
              </a:ext>
            </a:extLst>
          </p:cNvPr>
          <p:cNvSpPr/>
          <p:nvPr/>
        </p:nvSpPr>
        <p:spPr>
          <a:xfrm>
            <a:off x="5562600" y="2279962"/>
            <a:ext cx="7574874" cy="6673538"/>
          </a:xfrm>
          <a:custGeom>
            <a:avLst/>
            <a:gdLst>
              <a:gd name="connsiteX0" fmla="*/ 527990 w 2678582"/>
              <a:gd name="connsiteY0" fmla="*/ 2359857 h 2359857"/>
              <a:gd name="connsiteX1" fmla="*/ 527990 w 2678582"/>
              <a:gd name="connsiteY1" fmla="*/ 2359857 h 2359857"/>
              <a:gd name="connsiteX2" fmla="*/ 482918 w 2678582"/>
              <a:gd name="connsiteY2" fmla="*/ 2359857 h 2359857"/>
              <a:gd name="connsiteX3" fmla="*/ 460382 w 2678582"/>
              <a:gd name="connsiteY3" fmla="*/ 2356638 h 2359857"/>
              <a:gd name="connsiteX4" fmla="*/ 453942 w 2678582"/>
              <a:gd name="connsiteY4" fmla="*/ 2346980 h 2359857"/>
              <a:gd name="connsiteX5" fmla="*/ 463601 w 2678582"/>
              <a:gd name="connsiteY5" fmla="*/ 2340541 h 2359857"/>
              <a:gd name="connsiteX6" fmla="*/ 486137 w 2678582"/>
              <a:gd name="connsiteY6" fmla="*/ 2343760 h 2359857"/>
              <a:gd name="connsiteX7" fmla="*/ 527990 w 2678582"/>
              <a:gd name="connsiteY7" fmla="*/ 2343760 h 2359857"/>
              <a:gd name="connsiteX8" fmla="*/ 531209 w 2678582"/>
              <a:gd name="connsiteY8" fmla="*/ 2343760 h 2359857"/>
              <a:gd name="connsiteX9" fmla="*/ 540868 w 2678582"/>
              <a:gd name="connsiteY9" fmla="*/ 2353419 h 2359857"/>
              <a:gd name="connsiteX10" fmla="*/ 527990 w 2678582"/>
              <a:gd name="connsiteY10" fmla="*/ 2359857 h 2359857"/>
              <a:gd name="connsiteX11" fmla="*/ 592379 w 2678582"/>
              <a:gd name="connsiteY11" fmla="*/ 2356638 h 2359857"/>
              <a:gd name="connsiteX12" fmla="*/ 585940 w 2678582"/>
              <a:gd name="connsiteY12" fmla="*/ 2350199 h 2359857"/>
              <a:gd name="connsiteX13" fmla="*/ 592379 w 2678582"/>
              <a:gd name="connsiteY13" fmla="*/ 2340541 h 2359857"/>
              <a:gd name="connsiteX14" fmla="*/ 656768 w 2678582"/>
              <a:gd name="connsiteY14" fmla="*/ 2330883 h 2359857"/>
              <a:gd name="connsiteX15" fmla="*/ 666426 w 2678582"/>
              <a:gd name="connsiteY15" fmla="*/ 2337321 h 2359857"/>
              <a:gd name="connsiteX16" fmla="*/ 659987 w 2678582"/>
              <a:gd name="connsiteY16" fmla="*/ 2346980 h 2359857"/>
              <a:gd name="connsiteX17" fmla="*/ 592379 w 2678582"/>
              <a:gd name="connsiteY17" fmla="*/ 2356638 h 2359857"/>
              <a:gd name="connsiteX18" fmla="*/ 592379 w 2678582"/>
              <a:gd name="connsiteY18" fmla="*/ 2356638 h 2359857"/>
              <a:gd name="connsiteX19" fmla="*/ 395992 w 2678582"/>
              <a:gd name="connsiteY19" fmla="*/ 2346980 h 2359857"/>
              <a:gd name="connsiteX20" fmla="*/ 395992 w 2678582"/>
              <a:gd name="connsiteY20" fmla="*/ 2346980 h 2359857"/>
              <a:gd name="connsiteX21" fmla="*/ 331603 w 2678582"/>
              <a:gd name="connsiteY21" fmla="*/ 2327663 h 2359857"/>
              <a:gd name="connsiteX22" fmla="*/ 325164 w 2678582"/>
              <a:gd name="connsiteY22" fmla="*/ 2318005 h 2359857"/>
              <a:gd name="connsiteX23" fmla="*/ 334823 w 2678582"/>
              <a:gd name="connsiteY23" fmla="*/ 2311566 h 2359857"/>
              <a:gd name="connsiteX24" fmla="*/ 395992 w 2678582"/>
              <a:gd name="connsiteY24" fmla="*/ 2330883 h 2359857"/>
              <a:gd name="connsiteX25" fmla="*/ 402431 w 2678582"/>
              <a:gd name="connsiteY25" fmla="*/ 2340541 h 2359857"/>
              <a:gd name="connsiteX26" fmla="*/ 395992 w 2678582"/>
              <a:gd name="connsiteY26" fmla="*/ 2346980 h 2359857"/>
              <a:gd name="connsiteX27" fmla="*/ 717938 w 2678582"/>
              <a:gd name="connsiteY27" fmla="*/ 2330883 h 2359857"/>
              <a:gd name="connsiteX28" fmla="*/ 711498 w 2678582"/>
              <a:gd name="connsiteY28" fmla="*/ 2324443 h 2359857"/>
              <a:gd name="connsiteX29" fmla="*/ 717938 w 2678582"/>
              <a:gd name="connsiteY29" fmla="*/ 2314785 h 2359857"/>
              <a:gd name="connsiteX30" fmla="*/ 779107 w 2678582"/>
              <a:gd name="connsiteY30" fmla="*/ 2295468 h 2359857"/>
              <a:gd name="connsiteX31" fmla="*/ 788765 w 2678582"/>
              <a:gd name="connsiteY31" fmla="*/ 2298688 h 2359857"/>
              <a:gd name="connsiteX32" fmla="*/ 785546 w 2678582"/>
              <a:gd name="connsiteY32" fmla="*/ 2308346 h 2359857"/>
              <a:gd name="connsiteX33" fmla="*/ 717938 w 2678582"/>
              <a:gd name="connsiteY33" fmla="*/ 2330883 h 2359857"/>
              <a:gd name="connsiteX34" fmla="*/ 717938 w 2678582"/>
              <a:gd name="connsiteY34" fmla="*/ 2330883 h 2359857"/>
              <a:gd name="connsiteX35" fmla="*/ 276873 w 2678582"/>
              <a:gd name="connsiteY35" fmla="*/ 2301907 h 2359857"/>
              <a:gd name="connsiteX36" fmla="*/ 273653 w 2678582"/>
              <a:gd name="connsiteY36" fmla="*/ 2301907 h 2359857"/>
              <a:gd name="connsiteX37" fmla="*/ 215703 w 2678582"/>
              <a:gd name="connsiteY37" fmla="*/ 2269713 h 2359857"/>
              <a:gd name="connsiteX38" fmla="*/ 212484 w 2678582"/>
              <a:gd name="connsiteY38" fmla="*/ 2260054 h 2359857"/>
              <a:gd name="connsiteX39" fmla="*/ 222142 w 2678582"/>
              <a:gd name="connsiteY39" fmla="*/ 2256835 h 2359857"/>
              <a:gd name="connsiteX40" fmla="*/ 276873 w 2678582"/>
              <a:gd name="connsiteY40" fmla="*/ 2289030 h 2359857"/>
              <a:gd name="connsiteX41" fmla="*/ 280092 w 2678582"/>
              <a:gd name="connsiteY41" fmla="*/ 2298688 h 2359857"/>
              <a:gd name="connsiteX42" fmla="*/ 276873 w 2678582"/>
              <a:gd name="connsiteY42" fmla="*/ 2301907 h 2359857"/>
              <a:gd name="connsiteX43" fmla="*/ 837057 w 2678582"/>
              <a:gd name="connsiteY43" fmla="*/ 2285810 h 2359857"/>
              <a:gd name="connsiteX44" fmla="*/ 830618 w 2678582"/>
              <a:gd name="connsiteY44" fmla="*/ 2282591 h 2359857"/>
              <a:gd name="connsiteX45" fmla="*/ 833838 w 2678582"/>
              <a:gd name="connsiteY45" fmla="*/ 2272932 h 2359857"/>
              <a:gd name="connsiteX46" fmla="*/ 891788 w 2678582"/>
              <a:gd name="connsiteY46" fmla="*/ 2243957 h 2359857"/>
              <a:gd name="connsiteX47" fmla="*/ 901446 w 2678582"/>
              <a:gd name="connsiteY47" fmla="*/ 2247177 h 2359857"/>
              <a:gd name="connsiteX48" fmla="*/ 898227 w 2678582"/>
              <a:gd name="connsiteY48" fmla="*/ 2256835 h 2359857"/>
              <a:gd name="connsiteX49" fmla="*/ 840277 w 2678582"/>
              <a:gd name="connsiteY49" fmla="*/ 2285810 h 2359857"/>
              <a:gd name="connsiteX50" fmla="*/ 837057 w 2678582"/>
              <a:gd name="connsiteY50" fmla="*/ 2285810 h 2359857"/>
              <a:gd name="connsiteX51" fmla="*/ 170631 w 2678582"/>
              <a:gd name="connsiteY51" fmla="*/ 2231079 h 2359857"/>
              <a:gd name="connsiteX52" fmla="*/ 164192 w 2678582"/>
              <a:gd name="connsiteY52" fmla="*/ 2227860 h 2359857"/>
              <a:gd name="connsiteX53" fmla="*/ 115900 w 2678582"/>
              <a:gd name="connsiteY53" fmla="*/ 2182788 h 2359857"/>
              <a:gd name="connsiteX54" fmla="*/ 115900 w 2678582"/>
              <a:gd name="connsiteY54" fmla="*/ 2169910 h 2359857"/>
              <a:gd name="connsiteX55" fmla="*/ 128778 w 2678582"/>
              <a:gd name="connsiteY55" fmla="*/ 2169910 h 2359857"/>
              <a:gd name="connsiteX56" fmla="*/ 173850 w 2678582"/>
              <a:gd name="connsiteY56" fmla="*/ 2214982 h 2359857"/>
              <a:gd name="connsiteX57" fmla="*/ 173850 w 2678582"/>
              <a:gd name="connsiteY57" fmla="*/ 2227860 h 2359857"/>
              <a:gd name="connsiteX58" fmla="*/ 170631 w 2678582"/>
              <a:gd name="connsiteY58" fmla="*/ 2231079 h 2359857"/>
              <a:gd name="connsiteX59" fmla="*/ 949738 w 2678582"/>
              <a:gd name="connsiteY59" fmla="*/ 2224641 h 2359857"/>
              <a:gd name="connsiteX60" fmla="*/ 943299 w 2678582"/>
              <a:gd name="connsiteY60" fmla="*/ 2221421 h 2359857"/>
              <a:gd name="connsiteX61" fmla="*/ 946518 w 2678582"/>
              <a:gd name="connsiteY61" fmla="*/ 2211763 h 2359857"/>
              <a:gd name="connsiteX62" fmla="*/ 998030 w 2678582"/>
              <a:gd name="connsiteY62" fmla="*/ 2176349 h 2359857"/>
              <a:gd name="connsiteX63" fmla="*/ 1007688 w 2678582"/>
              <a:gd name="connsiteY63" fmla="*/ 2179568 h 2359857"/>
              <a:gd name="connsiteX64" fmla="*/ 1004468 w 2678582"/>
              <a:gd name="connsiteY64" fmla="*/ 2189227 h 2359857"/>
              <a:gd name="connsiteX65" fmla="*/ 949738 w 2678582"/>
              <a:gd name="connsiteY65" fmla="*/ 2224641 h 2359857"/>
              <a:gd name="connsiteX66" fmla="*/ 949738 w 2678582"/>
              <a:gd name="connsiteY66" fmla="*/ 2224641 h 2359857"/>
              <a:gd name="connsiteX67" fmla="*/ 1052760 w 2678582"/>
              <a:gd name="connsiteY67" fmla="*/ 2147374 h 2359857"/>
              <a:gd name="connsiteX68" fmla="*/ 1046321 w 2678582"/>
              <a:gd name="connsiteY68" fmla="*/ 2144154 h 2359857"/>
              <a:gd name="connsiteX69" fmla="*/ 1046321 w 2678582"/>
              <a:gd name="connsiteY69" fmla="*/ 2131276 h 2359857"/>
              <a:gd name="connsiteX70" fmla="*/ 1094613 w 2678582"/>
              <a:gd name="connsiteY70" fmla="*/ 2089424 h 2359857"/>
              <a:gd name="connsiteX71" fmla="*/ 1107491 w 2678582"/>
              <a:gd name="connsiteY71" fmla="*/ 2089424 h 2359857"/>
              <a:gd name="connsiteX72" fmla="*/ 1107491 w 2678582"/>
              <a:gd name="connsiteY72" fmla="*/ 2102301 h 2359857"/>
              <a:gd name="connsiteX73" fmla="*/ 1059199 w 2678582"/>
              <a:gd name="connsiteY73" fmla="*/ 2144154 h 2359857"/>
              <a:gd name="connsiteX74" fmla="*/ 1052760 w 2678582"/>
              <a:gd name="connsiteY74" fmla="*/ 2147374 h 2359857"/>
              <a:gd name="connsiteX75" fmla="*/ 83706 w 2678582"/>
              <a:gd name="connsiteY75" fmla="*/ 2137716 h 2359857"/>
              <a:gd name="connsiteX76" fmla="*/ 77267 w 2678582"/>
              <a:gd name="connsiteY76" fmla="*/ 2134496 h 2359857"/>
              <a:gd name="connsiteX77" fmla="*/ 45072 w 2678582"/>
              <a:gd name="connsiteY77" fmla="*/ 2076546 h 2359857"/>
              <a:gd name="connsiteX78" fmla="*/ 48292 w 2678582"/>
              <a:gd name="connsiteY78" fmla="*/ 2066887 h 2359857"/>
              <a:gd name="connsiteX79" fmla="*/ 57950 w 2678582"/>
              <a:gd name="connsiteY79" fmla="*/ 2070107 h 2359857"/>
              <a:gd name="connsiteX80" fmla="*/ 90145 w 2678582"/>
              <a:gd name="connsiteY80" fmla="*/ 2124837 h 2359857"/>
              <a:gd name="connsiteX81" fmla="*/ 86925 w 2678582"/>
              <a:gd name="connsiteY81" fmla="*/ 2134496 h 2359857"/>
              <a:gd name="connsiteX82" fmla="*/ 83706 w 2678582"/>
              <a:gd name="connsiteY82" fmla="*/ 2137716 h 2359857"/>
              <a:gd name="connsiteX83" fmla="*/ 1149344 w 2678582"/>
              <a:gd name="connsiteY83" fmla="*/ 2063668 h 2359857"/>
              <a:gd name="connsiteX84" fmla="*/ 1142905 w 2678582"/>
              <a:gd name="connsiteY84" fmla="*/ 2060448 h 2359857"/>
              <a:gd name="connsiteX85" fmla="*/ 1142905 w 2678582"/>
              <a:gd name="connsiteY85" fmla="*/ 2047571 h 2359857"/>
              <a:gd name="connsiteX86" fmla="*/ 1187977 w 2678582"/>
              <a:gd name="connsiteY86" fmla="*/ 2002498 h 2359857"/>
              <a:gd name="connsiteX87" fmla="*/ 1200855 w 2678582"/>
              <a:gd name="connsiteY87" fmla="*/ 2002498 h 2359857"/>
              <a:gd name="connsiteX88" fmla="*/ 1200855 w 2678582"/>
              <a:gd name="connsiteY88" fmla="*/ 2015376 h 2359857"/>
              <a:gd name="connsiteX89" fmla="*/ 1155783 w 2678582"/>
              <a:gd name="connsiteY89" fmla="*/ 2060448 h 2359857"/>
              <a:gd name="connsiteX90" fmla="*/ 1149344 w 2678582"/>
              <a:gd name="connsiteY90" fmla="*/ 2063668 h 2359857"/>
              <a:gd name="connsiteX91" fmla="*/ 25756 w 2678582"/>
              <a:gd name="connsiteY91" fmla="*/ 2021815 h 2359857"/>
              <a:gd name="connsiteX92" fmla="*/ 19317 w 2678582"/>
              <a:gd name="connsiteY92" fmla="*/ 2015376 h 2359857"/>
              <a:gd name="connsiteX93" fmla="*/ 16097 w 2678582"/>
              <a:gd name="connsiteY93" fmla="*/ 2008938 h 2359857"/>
              <a:gd name="connsiteX94" fmla="*/ 3219 w 2678582"/>
              <a:gd name="connsiteY94" fmla="*/ 1954206 h 2359857"/>
              <a:gd name="connsiteX95" fmla="*/ 9658 w 2678582"/>
              <a:gd name="connsiteY95" fmla="*/ 1944548 h 2359857"/>
              <a:gd name="connsiteX96" fmla="*/ 19317 w 2678582"/>
              <a:gd name="connsiteY96" fmla="*/ 1950987 h 2359857"/>
              <a:gd name="connsiteX97" fmla="*/ 32195 w 2678582"/>
              <a:gd name="connsiteY97" fmla="*/ 2005718 h 2359857"/>
              <a:gd name="connsiteX98" fmla="*/ 35414 w 2678582"/>
              <a:gd name="connsiteY98" fmla="*/ 2012157 h 2359857"/>
              <a:gd name="connsiteX99" fmla="*/ 25756 w 2678582"/>
              <a:gd name="connsiteY99" fmla="*/ 2021815 h 2359857"/>
              <a:gd name="connsiteX100" fmla="*/ 25756 w 2678582"/>
              <a:gd name="connsiteY100" fmla="*/ 2021815 h 2359857"/>
              <a:gd name="connsiteX101" fmla="*/ 1242708 w 2678582"/>
              <a:gd name="connsiteY101" fmla="*/ 1973523 h 2359857"/>
              <a:gd name="connsiteX102" fmla="*/ 1236269 w 2678582"/>
              <a:gd name="connsiteY102" fmla="*/ 1970304 h 2359857"/>
              <a:gd name="connsiteX103" fmla="*/ 1236269 w 2678582"/>
              <a:gd name="connsiteY103" fmla="*/ 1957426 h 2359857"/>
              <a:gd name="connsiteX104" fmla="*/ 1281341 w 2678582"/>
              <a:gd name="connsiteY104" fmla="*/ 1912354 h 2359857"/>
              <a:gd name="connsiteX105" fmla="*/ 1294219 w 2678582"/>
              <a:gd name="connsiteY105" fmla="*/ 1912354 h 2359857"/>
              <a:gd name="connsiteX106" fmla="*/ 1294219 w 2678582"/>
              <a:gd name="connsiteY106" fmla="*/ 1925232 h 2359857"/>
              <a:gd name="connsiteX107" fmla="*/ 1249147 w 2678582"/>
              <a:gd name="connsiteY107" fmla="*/ 1970304 h 2359857"/>
              <a:gd name="connsiteX108" fmla="*/ 1242708 w 2678582"/>
              <a:gd name="connsiteY108" fmla="*/ 1973523 h 2359857"/>
              <a:gd name="connsiteX109" fmla="*/ 9658 w 2678582"/>
              <a:gd name="connsiteY109" fmla="*/ 1896257 h 2359857"/>
              <a:gd name="connsiteX110" fmla="*/ 0 w 2678582"/>
              <a:gd name="connsiteY110" fmla="*/ 1889817 h 2359857"/>
              <a:gd name="connsiteX111" fmla="*/ 0 w 2678582"/>
              <a:gd name="connsiteY111" fmla="*/ 1883379 h 2359857"/>
              <a:gd name="connsiteX112" fmla="*/ 3219 w 2678582"/>
              <a:gd name="connsiteY112" fmla="*/ 1825428 h 2359857"/>
              <a:gd name="connsiteX113" fmla="*/ 12878 w 2678582"/>
              <a:gd name="connsiteY113" fmla="*/ 1818990 h 2359857"/>
              <a:gd name="connsiteX114" fmla="*/ 19317 w 2678582"/>
              <a:gd name="connsiteY114" fmla="*/ 1828648 h 2359857"/>
              <a:gd name="connsiteX115" fmla="*/ 16097 w 2678582"/>
              <a:gd name="connsiteY115" fmla="*/ 1886598 h 2359857"/>
              <a:gd name="connsiteX116" fmla="*/ 16097 w 2678582"/>
              <a:gd name="connsiteY116" fmla="*/ 1893037 h 2359857"/>
              <a:gd name="connsiteX117" fmla="*/ 9658 w 2678582"/>
              <a:gd name="connsiteY117" fmla="*/ 1896257 h 2359857"/>
              <a:gd name="connsiteX118" fmla="*/ 9658 w 2678582"/>
              <a:gd name="connsiteY118" fmla="*/ 1896257 h 2359857"/>
              <a:gd name="connsiteX119" fmla="*/ 1332852 w 2678582"/>
              <a:gd name="connsiteY119" fmla="*/ 1883379 h 2359857"/>
              <a:gd name="connsiteX120" fmla="*/ 1326413 w 2678582"/>
              <a:gd name="connsiteY120" fmla="*/ 1880159 h 2359857"/>
              <a:gd name="connsiteX121" fmla="*/ 1326413 w 2678582"/>
              <a:gd name="connsiteY121" fmla="*/ 1867281 h 2359857"/>
              <a:gd name="connsiteX122" fmla="*/ 1368266 w 2678582"/>
              <a:gd name="connsiteY122" fmla="*/ 1825428 h 2359857"/>
              <a:gd name="connsiteX123" fmla="*/ 1371486 w 2678582"/>
              <a:gd name="connsiteY123" fmla="*/ 1822209 h 2359857"/>
              <a:gd name="connsiteX124" fmla="*/ 1384364 w 2678582"/>
              <a:gd name="connsiteY124" fmla="*/ 1822209 h 2359857"/>
              <a:gd name="connsiteX125" fmla="*/ 1384364 w 2678582"/>
              <a:gd name="connsiteY125" fmla="*/ 1835087 h 2359857"/>
              <a:gd name="connsiteX126" fmla="*/ 1381144 w 2678582"/>
              <a:gd name="connsiteY126" fmla="*/ 1838307 h 2359857"/>
              <a:gd name="connsiteX127" fmla="*/ 1339292 w 2678582"/>
              <a:gd name="connsiteY127" fmla="*/ 1880159 h 2359857"/>
              <a:gd name="connsiteX128" fmla="*/ 1332852 w 2678582"/>
              <a:gd name="connsiteY128" fmla="*/ 1883379 h 2359857"/>
              <a:gd name="connsiteX129" fmla="*/ 1422997 w 2678582"/>
              <a:gd name="connsiteY129" fmla="*/ 1790015 h 2359857"/>
              <a:gd name="connsiteX130" fmla="*/ 1416558 w 2678582"/>
              <a:gd name="connsiteY130" fmla="*/ 1786795 h 2359857"/>
              <a:gd name="connsiteX131" fmla="*/ 1416558 w 2678582"/>
              <a:gd name="connsiteY131" fmla="*/ 1773918 h 2359857"/>
              <a:gd name="connsiteX132" fmla="*/ 1464850 w 2678582"/>
              <a:gd name="connsiteY132" fmla="*/ 1728845 h 2359857"/>
              <a:gd name="connsiteX133" fmla="*/ 1477728 w 2678582"/>
              <a:gd name="connsiteY133" fmla="*/ 1728845 h 2359857"/>
              <a:gd name="connsiteX134" fmla="*/ 1477728 w 2678582"/>
              <a:gd name="connsiteY134" fmla="*/ 1741723 h 2359857"/>
              <a:gd name="connsiteX135" fmla="*/ 1432655 w 2678582"/>
              <a:gd name="connsiteY135" fmla="*/ 1786795 h 2359857"/>
              <a:gd name="connsiteX136" fmla="*/ 1422997 w 2678582"/>
              <a:gd name="connsiteY136" fmla="*/ 1790015 h 2359857"/>
              <a:gd name="connsiteX137" fmla="*/ 22536 w 2678582"/>
              <a:gd name="connsiteY137" fmla="*/ 1767479 h 2359857"/>
              <a:gd name="connsiteX138" fmla="*/ 22536 w 2678582"/>
              <a:gd name="connsiteY138" fmla="*/ 1767479 h 2359857"/>
              <a:gd name="connsiteX139" fmla="*/ 16097 w 2678582"/>
              <a:gd name="connsiteY139" fmla="*/ 1757820 h 2359857"/>
              <a:gd name="connsiteX140" fmla="*/ 32195 w 2678582"/>
              <a:gd name="connsiteY140" fmla="*/ 1696650 h 2359857"/>
              <a:gd name="connsiteX141" fmla="*/ 41853 w 2678582"/>
              <a:gd name="connsiteY141" fmla="*/ 1690212 h 2359857"/>
              <a:gd name="connsiteX142" fmla="*/ 48292 w 2678582"/>
              <a:gd name="connsiteY142" fmla="*/ 1699870 h 2359857"/>
              <a:gd name="connsiteX143" fmla="*/ 32195 w 2678582"/>
              <a:gd name="connsiteY143" fmla="*/ 1761039 h 2359857"/>
              <a:gd name="connsiteX144" fmla="*/ 22536 w 2678582"/>
              <a:gd name="connsiteY144" fmla="*/ 1767479 h 2359857"/>
              <a:gd name="connsiteX145" fmla="*/ 1516361 w 2678582"/>
              <a:gd name="connsiteY145" fmla="*/ 1703090 h 2359857"/>
              <a:gd name="connsiteX146" fmla="*/ 1509922 w 2678582"/>
              <a:gd name="connsiteY146" fmla="*/ 1699870 h 2359857"/>
              <a:gd name="connsiteX147" fmla="*/ 1509922 w 2678582"/>
              <a:gd name="connsiteY147" fmla="*/ 1686992 h 2359857"/>
              <a:gd name="connsiteX148" fmla="*/ 1561433 w 2678582"/>
              <a:gd name="connsiteY148" fmla="*/ 1645139 h 2359857"/>
              <a:gd name="connsiteX149" fmla="*/ 1574311 w 2678582"/>
              <a:gd name="connsiteY149" fmla="*/ 1645139 h 2359857"/>
              <a:gd name="connsiteX150" fmla="*/ 1574311 w 2678582"/>
              <a:gd name="connsiteY150" fmla="*/ 1658017 h 2359857"/>
              <a:gd name="connsiteX151" fmla="*/ 1526019 w 2678582"/>
              <a:gd name="connsiteY151" fmla="*/ 1696650 h 2359857"/>
              <a:gd name="connsiteX152" fmla="*/ 1516361 w 2678582"/>
              <a:gd name="connsiteY152" fmla="*/ 1703090 h 2359857"/>
              <a:gd name="connsiteX153" fmla="*/ 57950 w 2678582"/>
              <a:gd name="connsiteY153" fmla="*/ 1645139 h 2359857"/>
              <a:gd name="connsiteX154" fmla="*/ 57950 w 2678582"/>
              <a:gd name="connsiteY154" fmla="*/ 1645139 h 2359857"/>
              <a:gd name="connsiteX155" fmla="*/ 51511 w 2678582"/>
              <a:gd name="connsiteY155" fmla="*/ 1635481 h 2359857"/>
              <a:gd name="connsiteX156" fmla="*/ 77267 w 2678582"/>
              <a:gd name="connsiteY156" fmla="*/ 1574312 h 2359857"/>
              <a:gd name="connsiteX157" fmla="*/ 86925 w 2678582"/>
              <a:gd name="connsiteY157" fmla="*/ 1571092 h 2359857"/>
              <a:gd name="connsiteX158" fmla="*/ 90145 w 2678582"/>
              <a:gd name="connsiteY158" fmla="*/ 1580750 h 2359857"/>
              <a:gd name="connsiteX159" fmla="*/ 64389 w 2678582"/>
              <a:gd name="connsiteY159" fmla="*/ 1638701 h 2359857"/>
              <a:gd name="connsiteX160" fmla="*/ 57950 w 2678582"/>
              <a:gd name="connsiteY160" fmla="*/ 1645139 h 2359857"/>
              <a:gd name="connsiteX161" fmla="*/ 1619384 w 2678582"/>
              <a:gd name="connsiteY161" fmla="*/ 1625823 h 2359857"/>
              <a:gd name="connsiteX162" fmla="*/ 1612945 w 2678582"/>
              <a:gd name="connsiteY162" fmla="*/ 1622603 h 2359857"/>
              <a:gd name="connsiteX163" fmla="*/ 1616164 w 2678582"/>
              <a:gd name="connsiteY163" fmla="*/ 1612945 h 2359857"/>
              <a:gd name="connsiteX164" fmla="*/ 1670895 w 2678582"/>
              <a:gd name="connsiteY164" fmla="*/ 1577531 h 2359857"/>
              <a:gd name="connsiteX165" fmla="*/ 1680553 w 2678582"/>
              <a:gd name="connsiteY165" fmla="*/ 1580750 h 2359857"/>
              <a:gd name="connsiteX166" fmla="*/ 1677334 w 2678582"/>
              <a:gd name="connsiteY166" fmla="*/ 1590409 h 2359857"/>
              <a:gd name="connsiteX167" fmla="*/ 1622603 w 2678582"/>
              <a:gd name="connsiteY167" fmla="*/ 1622603 h 2359857"/>
              <a:gd name="connsiteX168" fmla="*/ 1619384 w 2678582"/>
              <a:gd name="connsiteY168" fmla="*/ 1625823 h 2359857"/>
              <a:gd name="connsiteX169" fmla="*/ 1735284 w 2678582"/>
              <a:gd name="connsiteY169" fmla="*/ 1561434 h 2359857"/>
              <a:gd name="connsiteX170" fmla="*/ 1732064 w 2678582"/>
              <a:gd name="connsiteY170" fmla="*/ 1554995 h 2359857"/>
              <a:gd name="connsiteX171" fmla="*/ 1728845 w 2678582"/>
              <a:gd name="connsiteY171" fmla="*/ 1548556 h 2359857"/>
              <a:gd name="connsiteX172" fmla="*/ 1790015 w 2678582"/>
              <a:gd name="connsiteY172" fmla="*/ 1522800 h 2359857"/>
              <a:gd name="connsiteX173" fmla="*/ 1799673 w 2678582"/>
              <a:gd name="connsiteY173" fmla="*/ 1529239 h 2359857"/>
              <a:gd name="connsiteX174" fmla="*/ 1793234 w 2678582"/>
              <a:gd name="connsiteY174" fmla="*/ 1538898 h 2359857"/>
              <a:gd name="connsiteX175" fmla="*/ 1735284 w 2678582"/>
              <a:gd name="connsiteY175" fmla="*/ 1561434 h 2359857"/>
              <a:gd name="connsiteX176" fmla="*/ 112681 w 2678582"/>
              <a:gd name="connsiteY176" fmla="*/ 1529239 h 2359857"/>
              <a:gd name="connsiteX177" fmla="*/ 109461 w 2678582"/>
              <a:gd name="connsiteY177" fmla="*/ 1529239 h 2359857"/>
              <a:gd name="connsiteX178" fmla="*/ 106242 w 2678582"/>
              <a:gd name="connsiteY178" fmla="*/ 1519581 h 2359857"/>
              <a:gd name="connsiteX179" fmla="*/ 109461 w 2678582"/>
              <a:gd name="connsiteY179" fmla="*/ 1513142 h 2359857"/>
              <a:gd name="connsiteX180" fmla="*/ 131997 w 2678582"/>
              <a:gd name="connsiteY180" fmla="*/ 1471289 h 2359857"/>
              <a:gd name="connsiteX181" fmla="*/ 135217 w 2678582"/>
              <a:gd name="connsiteY181" fmla="*/ 1461631 h 2359857"/>
              <a:gd name="connsiteX182" fmla="*/ 144875 w 2678582"/>
              <a:gd name="connsiteY182" fmla="*/ 1458411 h 2359857"/>
              <a:gd name="connsiteX183" fmla="*/ 148095 w 2678582"/>
              <a:gd name="connsiteY183" fmla="*/ 1468070 h 2359857"/>
              <a:gd name="connsiteX184" fmla="*/ 144875 w 2678582"/>
              <a:gd name="connsiteY184" fmla="*/ 1474509 h 2359857"/>
              <a:gd name="connsiteX185" fmla="*/ 122339 w 2678582"/>
              <a:gd name="connsiteY185" fmla="*/ 1516361 h 2359857"/>
              <a:gd name="connsiteX186" fmla="*/ 119120 w 2678582"/>
              <a:gd name="connsiteY186" fmla="*/ 1522800 h 2359857"/>
              <a:gd name="connsiteX187" fmla="*/ 112681 w 2678582"/>
              <a:gd name="connsiteY187" fmla="*/ 1529239 h 2359857"/>
              <a:gd name="connsiteX188" fmla="*/ 1851184 w 2678582"/>
              <a:gd name="connsiteY188" fmla="*/ 1519581 h 2359857"/>
              <a:gd name="connsiteX189" fmla="*/ 1844745 w 2678582"/>
              <a:gd name="connsiteY189" fmla="*/ 1513142 h 2359857"/>
              <a:gd name="connsiteX190" fmla="*/ 1851184 w 2678582"/>
              <a:gd name="connsiteY190" fmla="*/ 1503483 h 2359857"/>
              <a:gd name="connsiteX191" fmla="*/ 1912353 w 2678582"/>
              <a:gd name="connsiteY191" fmla="*/ 1487386 h 2359857"/>
              <a:gd name="connsiteX192" fmla="*/ 1922012 w 2678582"/>
              <a:gd name="connsiteY192" fmla="*/ 1493825 h 2359857"/>
              <a:gd name="connsiteX193" fmla="*/ 1915573 w 2678582"/>
              <a:gd name="connsiteY193" fmla="*/ 1503483 h 2359857"/>
              <a:gd name="connsiteX194" fmla="*/ 1851184 w 2678582"/>
              <a:gd name="connsiteY194" fmla="*/ 1519581 h 2359857"/>
              <a:gd name="connsiteX195" fmla="*/ 1851184 w 2678582"/>
              <a:gd name="connsiteY195" fmla="*/ 1519581 h 2359857"/>
              <a:gd name="connsiteX196" fmla="*/ 1976742 w 2678582"/>
              <a:gd name="connsiteY196" fmla="*/ 1487386 h 2359857"/>
              <a:gd name="connsiteX197" fmla="*/ 1970304 w 2678582"/>
              <a:gd name="connsiteY197" fmla="*/ 1480947 h 2359857"/>
              <a:gd name="connsiteX198" fmla="*/ 1976742 w 2678582"/>
              <a:gd name="connsiteY198" fmla="*/ 1471289 h 2359857"/>
              <a:gd name="connsiteX199" fmla="*/ 2037912 w 2678582"/>
              <a:gd name="connsiteY199" fmla="*/ 1455192 h 2359857"/>
              <a:gd name="connsiteX200" fmla="*/ 2047571 w 2678582"/>
              <a:gd name="connsiteY200" fmla="*/ 1461631 h 2359857"/>
              <a:gd name="connsiteX201" fmla="*/ 2041131 w 2678582"/>
              <a:gd name="connsiteY201" fmla="*/ 1471289 h 2359857"/>
              <a:gd name="connsiteX202" fmla="*/ 1976742 w 2678582"/>
              <a:gd name="connsiteY202" fmla="*/ 1487386 h 2359857"/>
              <a:gd name="connsiteX203" fmla="*/ 1976742 w 2678582"/>
              <a:gd name="connsiteY203" fmla="*/ 1487386 h 2359857"/>
              <a:gd name="connsiteX204" fmla="*/ 2102301 w 2678582"/>
              <a:gd name="connsiteY204" fmla="*/ 1458411 h 2359857"/>
              <a:gd name="connsiteX205" fmla="*/ 2095862 w 2678582"/>
              <a:gd name="connsiteY205" fmla="*/ 1451972 h 2359857"/>
              <a:gd name="connsiteX206" fmla="*/ 2102301 w 2678582"/>
              <a:gd name="connsiteY206" fmla="*/ 1442314 h 2359857"/>
              <a:gd name="connsiteX207" fmla="*/ 2163471 w 2678582"/>
              <a:gd name="connsiteY207" fmla="*/ 1426217 h 2359857"/>
              <a:gd name="connsiteX208" fmla="*/ 2173129 w 2678582"/>
              <a:gd name="connsiteY208" fmla="*/ 1432656 h 2359857"/>
              <a:gd name="connsiteX209" fmla="*/ 2166690 w 2678582"/>
              <a:gd name="connsiteY209" fmla="*/ 1442314 h 2359857"/>
              <a:gd name="connsiteX210" fmla="*/ 2102301 w 2678582"/>
              <a:gd name="connsiteY210" fmla="*/ 1458411 h 2359857"/>
              <a:gd name="connsiteX211" fmla="*/ 2102301 w 2678582"/>
              <a:gd name="connsiteY211" fmla="*/ 1458411 h 2359857"/>
              <a:gd name="connsiteX212" fmla="*/ 2224640 w 2678582"/>
              <a:gd name="connsiteY212" fmla="*/ 1422997 h 2359857"/>
              <a:gd name="connsiteX213" fmla="*/ 2218201 w 2678582"/>
              <a:gd name="connsiteY213" fmla="*/ 1416558 h 2359857"/>
              <a:gd name="connsiteX214" fmla="*/ 2224640 w 2678582"/>
              <a:gd name="connsiteY214" fmla="*/ 1406900 h 2359857"/>
              <a:gd name="connsiteX215" fmla="*/ 2240738 w 2678582"/>
              <a:gd name="connsiteY215" fmla="*/ 1400461 h 2359857"/>
              <a:gd name="connsiteX216" fmla="*/ 2285810 w 2678582"/>
              <a:gd name="connsiteY216" fmla="*/ 1384364 h 2359857"/>
              <a:gd name="connsiteX217" fmla="*/ 2295468 w 2678582"/>
              <a:gd name="connsiteY217" fmla="*/ 1387583 h 2359857"/>
              <a:gd name="connsiteX218" fmla="*/ 2292249 w 2678582"/>
              <a:gd name="connsiteY218" fmla="*/ 1397242 h 2359857"/>
              <a:gd name="connsiteX219" fmla="*/ 2247177 w 2678582"/>
              <a:gd name="connsiteY219" fmla="*/ 1413339 h 2359857"/>
              <a:gd name="connsiteX220" fmla="*/ 2224640 w 2678582"/>
              <a:gd name="connsiteY220" fmla="*/ 1422997 h 2359857"/>
              <a:gd name="connsiteX221" fmla="*/ 2224640 w 2678582"/>
              <a:gd name="connsiteY221" fmla="*/ 1422997 h 2359857"/>
              <a:gd name="connsiteX222" fmla="*/ 170631 w 2678582"/>
              <a:gd name="connsiteY222" fmla="*/ 1413339 h 2359857"/>
              <a:gd name="connsiteX223" fmla="*/ 167411 w 2678582"/>
              <a:gd name="connsiteY223" fmla="*/ 1413339 h 2359857"/>
              <a:gd name="connsiteX224" fmla="*/ 164192 w 2678582"/>
              <a:gd name="connsiteY224" fmla="*/ 1403681 h 2359857"/>
              <a:gd name="connsiteX225" fmla="*/ 193167 w 2678582"/>
              <a:gd name="connsiteY225" fmla="*/ 1345730 h 2359857"/>
              <a:gd name="connsiteX226" fmla="*/ 202825 w 2678582"/>
              <a:gd name="connsiteY226" fmla="*/ 1342511 h 2359857"/>
              <a:gd name="connsiteX227" fmla="*/ 206045 w 2678582"/>
              <a:gd name="connsiteY227" fmla="*/ 1352169 h 2359857"/>
              <a:gd name="connsiteX228" fmla="*/ 177070 w 2678582"/>
              <a:gd name="connsiteY228" fmla="*/ 1410120 h 2359857"/>
              <a:gd name="connsiteX229" fmla="*/ 170631 w 2678582"/>
              <a:gd name="connsiteY229" fmla="*/ 1413339 h 2359857"/>
              <a:gd name="connsiteX230" fmla="*/ 2343760 w 2678582"/>
              <a:gd name="connsiteY230" fmla="*/ 1374705 h 2359857"/>
              <a:gd name="connsiteX231" fmla="*/ 2337321 w 2678582"/>
              <a:gd name="connsiteY231" fmla="*/ 1371486 h 2359857"/>
              <a:gd name="connsiteX232" fmla="*/ 2340540 w 2678582"/>
              <a:gd name="connsiteY232" fmla="*/ 1361828 h 2359857"/>
              <a:gd name="connsiteX233" fmla="*/ 2395271 w 2678582"/>
              <a:gd name="connsiteY233" fmla="*/ 1329633 h 2359857"/>
              <a:gd name="connsiteX234" fmla="*/ 2404929 w 2678582"/>
              <a:gd name="connsiteY234" fmla="*/ 1332853 h 2359857"/>
              <a:gd name="connsiteX235" fmla="*/ 2401710 w 2678582"/>
              <a:gd name="connsiteY235" fmla="*/ 1342511 h 2359857"/>
              <a:gd name="connsiteX236" fmla="*/ 2343760 w 2678582"/>
              <a:gd name="connsiteY236" fmla="*/ 1374705 h 2359857"/>
              <a:gd name="connsiteX237" fmla="*/ 2343760 w 2678582"/>
              <a:gd name="connsiteY237" fmla="*/ 1374705 h 2359857"/>
              <a:gd name="connsiteX238" fmla="*/ 2453221 w 2678582"/>
              <a:gd name="connsiteY238" fmla="*/ 1307097 h 2359857"/>
              <a:gd name="connsiteX239" fmla="*/ 2446782 w 2678582"/>
              <a:gd name="connsiteY239" fmla="*/ 1303878 h 2359857"/>
              <a:gd name="connsiteX240" fmla="*/ 2450002 w 2678582"/>
              <a:gd name="connsiteY240" fmla="*/ 1294219 h 2359857"/>
              <a:gd name="connsiteX241" fmla="*/ 2498294 w 2678582"/>
              <a:gd name="connsiteY241" fmla="*/ 1255586 h 2359857"/>
              <a:gd name="connsiteX242" fmla="*/ 2511171 w 2678582"/>
              <a:gd name="connsiteY242" fmla="*/ 1255586 h 2359857"/>
              <a:gd name="connsiteX243" fmla="*/ 2511171 w 2678582"/>
              <a:gd name="connsiteY243" fmla="*/ 1268464 h 2359857"/>
              <a:gd name="connsiteX244" fmla="*/ 2459660 w 2678582"/>
              <a:gd name="connsiteY244" fmla="*/ 1310316 h 2359857"/>
              <a:gd name="connsiteX245" fmla="*/ 2453221 w 2678582"/>
              <a:gd name="connsiteY245" fmla="*/ 1307097 h 2359857"/>
              <a:gd name="connsiteX246" fmla="*/ 222142 w 2678582"/>
              <a:gd name="connsiteY246" fmla="*/ 1297439 h 2359857"/>
              <a:gd name="connsiteX247" fmla="*/ 222142 w 2678582"/>
              <a:gd name="connsiteY247" fmla="*/ 1297439 h 2359857"/>
              <a:gd name="connsiteX248" fmla="*/ 215703 w 2678582"/>
              <a:gd name="connsiteY248" fmla="*/ 1287780 h 2359857"/>
              <a:gd name="connsiteX249" fmla="*/ 235020 w 2678582"/>
              <a:gd name="connsiteY249" fmla="*/ 1226611 h 2359857"/>
              <a:gd name="connsiteX250" fmla="*/ 244678 w 2678582"/>
              <a:gd name="connsiteY250" fmla="*/ 1220172 h 2359857"/>
              <a:gd name="connsiteX251" fmla="*/ 251117 w 2678582"/>
              <a:gd name="connsiteY251" fmla="*/ 1229830 h 2359857"/>
              <a:gd name="connsiteX252" fmla="*/ 231800 w 2678582"/>
              <a:gd name="connsiteY252" fmla="*/ 1291000 h 2359857"/>
              <a:gd name="connsiteX253" fmla="*/ 222142 w 2678582"/>
              <a:gd name="connsiteY253" fmla="*/ 1297439 h 2359857"/>
              <a:gd name="connsiteX254" fmla="*/ 2549805 w 2678582"/>
              <a:gd name="connsiteY254" fmla="*/ 1220172 h 2359857"/>
              <a:gd name="connsiteX255" fmla="*/ 2543366 w 2678582"/>
              <a:gd name="connsiteY255" fmla="*/ 1216952 h 2359857"/>
              <a:gd name="connsiteX256" fmla="*/ 2543366 w 2678582"/>
              <a:gd name="connsiteY256" fmla="*/ 1204075 h 2359857"/>
              <a:gd name="connsiteX257" fmla="*/ 2581999 w 2678582"/>
              <a:gd name="connsiteY257" fmla="*/ 1155783 h 2359857"/>
              <a:gd name="connsiteX258" fmla="*/ 2591658 w 2678582"/>
              <a:gd name="connsiteY258" fmla="*/ 1152563 h 2359857"/>
              <a:gd name="connsiteX259" fmla="*/ 2594877 w 2678582"/>
              <a:gd name="connsiteY259" fmla="*/ 1162222 h 2359857"/>
              <a:gd name="connsiteX260" fmla="*/ 2556243 w 2678582"/>
              <a:gd name="connsiteY260" fmla="*/ 1213733 h 2359857"/>
              <a:gd name="connsiteX261" fmla="*/ 2549805 w 2678582"/>
              <a:gd name="connsiteY261" fmla="*/ 1220172 h 2359857"/>
              <a:gd name="connsiteX262" fmla="*/ 251117 w 2678582"/>
              <a:gd name="connsiteY262" fmla="*/ 1171880 h 2359857"/>
              <a:gd name="connsiteX263" fmla="*/ 251117 w 2678582"/>
              <a:gd name="connsiteY263" fmla="*/ 1171880 h 2359857"/>
              <a:gd name="connsiteX264" fmla="*/ 244678 w 2678582"/>
              <a:gd name="connsiteY264" fmla="*/ 1162222 h 2359857"/>
              <a:gd name="connsiteX265" fmla="*/ 244678 w 2678582"/>
              <a:gd name="connsiteY265" fmla="*/ 1142905 h 2359857"/>
              <a:gd name="connsiteX266" fmla="*/ 244678 w 2678582"/>
              <a:gd name="connsiteY266" fmla="*/ 1136466 h 2359857"/>
              <a:gd name="connsiteX267" fmla="*/ 241459 w 2678582"/>
              <a:gd name="connsiteY267" fmla="*/ 1101052 h 2359857"/>
              <a:gd name="connsiteX268" fmla="*/ 247898 w 2678582"/>
              <a:gd name="connsiteY268" fmla="*/ 1091394 h 2359857"/>
              <a:gd name="connsiteX269" fmla="*/ 257556 w 2678582"/>
              <a:gd name="connsiteY269" fmla="*/ 1097833 h 2359857"/>
              <a:gd name="connsiteX270" fmla="*/ 260775 w 2678582"/>
              <a:gd name="connsiteY270" fmla="*/ 1133247 h 2359857"/>
              <a:gd name="connsiteX271" fmla="*/ 260775 w 2678582"/>
              <a:gd name="connsiteY271" fmla="*/ 1139686 h 2359857"/>
              <a:gd name="connsiteX272" fmla="*/ 260775 w 2678582"/>
              <a:gd name="connsiteY272" fmla="*/ 1162222 h 2359857"/>
              <a:gd name="connsiteX273" fmla="*/ 251117 w 2678582"/>
              <a:gd name="connsiteY273" fmla="*/ 1171880 h 2359857"/>
              <a:gd name="connsiteX274" fmla="*/ 2620632 w 2678582"/>
              <a:gd name="connsiteY274" fmla="*/ 1117149 h 2359857"/>
              <a:gd name="connsiteX275" fmla="*/ 2617413 w 2678582"/>
              <a:gd name="connsiteY275" fmla="*/ 1117149 h 2359857"/>
              <a:gd name="connsiteX276" fmla="*/ 2614194 w 2678582"/>
              <a:gd name="connsiteY276" fmla="*/ 1107491 h 2359857"/>
              <a:gd name="connsiteX277" fmla="*/ 2636730 w 2678582"/>
              <a:gd name="connsiteY277" fmla="*/ 1049541 h 2359857"/>
              <a:gd name="connsiteX278" fmla="*/ 2646388 w 2678582"/>
              <a:gd name="connsiteY278" fmla="*/ 1043102 h 2359857"/>
              <a:gd name="connsiteX279" fmla="*/ 2652827 w 2678582"/>
              <a:gd name="connsiteY279" fmla="*/ 1052760 h 2359857"/>
              <a:gd name="connsiteX280" fmla="*/ 2627072 w 2678582"/>
              <a:gd name="connsiteY280" fmla="*/ 1113930 h 2359857"/>
              <a:gd name="connsiteX281" fmla="*/ 2620632 w 2678582"/>
              <a:gd name="connsiteY281" fmla="*/ 1117149 h 2359857"/>
              <a:gd name="connsiteX282" fmla="*/ 241459 w 2678582"/>
              <a:gd name="connsiteY282" fmla="*/ 1043102 h 2359857"/>
              <a:gd name="connsiteX283" fmla="*/ 235020 w 2678582"/>
              <a:gd name="connsiteY283" fmla="*/ 1036663 h 2359857"/>
              <a:gd name="connsiteX284" fmla="*/ 218923 w 2678582"/>
              <a:gd name="connsiteY284" fmla="*/ 975494 h 2359857"/>
              <a:gd name="connsiteX285" fmla="*/ 225362 w 2678582"/>
              <a:gd name="connsiteY285" fmla="*/ 965835 h 2359857"/>
              <a:gd name="connsiteX286" fmla="*/ 235020 w 2678582"/>
              <a:gd name="connsiteY286" fmla="*/ 972274 h 2359857"/>
              <a:gd name="connsiteX287" fmla="*/ 254337 w 2678582"/>
              <a:gd name="connsiteY287" fmla="*/ 1033444 h 2359857"/>
              <a:gd name="connsiteX288" fmla="*/ 241459 w 2678582"/>
              <a:gd name="connsiteY288" fmla="*/ 1043102 h 2359857"/>
              <a:gd name="connsiteX289" fmla="*/ 241459 w 2678582"/>
              <a:gd name="connsiteY289" fmla="*/ 1043102 h 2359857"/>
              <a:gd name="connsiteX290" fmla="*/ 2662485 w 2678582"/>
              <a:gd name="connsiteY290" fmla="*/ 994811 h 2359857"/>
              <a:gd name="connsiteX291" fmla="*/ 2662485 w 2678582"/>
              <a:gd name="connsiteY291" fmla="*/ 994811 h 2359857"/>
              <a:gd name="connsiteX292" fmla="*/ 2656047 w 2678582"/>
              <a:gd name="connsiteY292" fmla="*/ 985152 h 2359857"/>
              <a:gd name="connsiteX293" fmla="*/ 2659266 w 2678582"/>
              <a:gd name="connsiteY293" fmla="*/ 969055 h 2359857"/>
              <a:gd name="connsiteX294" fmla="*/ 2662485 w 2678582"/>
              <a:gd name="connsiteY294" fmla="*/ 920763 h 2359857"/>
              <a:gd name="connsiteX295" fmla="*/ 2672144 w 2678582"/>
              <a:gd name="connsiteY295" fmla="*/ 914324 h 2359857"/>
              <a:gd name="connsiteX296" fmla="*/ 2672144 w 2678582"/>
              <a:gd name="connsiteY296" fmla="*/ 914324 h 2359857"/>
              <a:gd name="connsiteX297" fmla="*/ 2678583 w 2678582"/>
              <a:gd name="connsiteY297" fmla="*/ 923982 h 2359857"/>
              <a:gd name="connsiteX298" fmla="*/ 2675364 w 2678582"/>
              <a:gd name="connsiteY298" fmla="*/ 972274 h 2359857"/>
              <a:gd name="connsiteX299" fmla="*/ 2672144 w 2678582"/>
              <a:gd name="connsiteY299" fmla="*/ 988372 h 2359857"/>
              <a:gd name="connsiteX300" fmla="*/ 2662485 w 2678582"/>
              <a:gd name="connsiteY300" fmla="*/ 994811 h 2359857"/>
              <a:gd name="connsiteX301" fmla="*/ 199606 w 2678582"/>
              <a:gd name="connsiteY301" fmla="*/ 920763 h 2359857"/>
              <a:gd name="connsiteX302" fmla="*/ 193167 w 2678582"/>
              <a:gd name="connsiteY302" fmla="*/ 914324 h 2359857"/>
              <a:gd name="connsiteX303" fmla="*/ 170631 w 2678582"/>
              <a:gd name="connsiteY303" fmla="*/ 856374 h 2359857"/>
              <a:gd name="connsiteX304" fmla="*/ 173850 w 2678582"/>
              <a:gd name="connsiteY304" fmla="*/ 846716 h 2359857"/>
              <a:gd name="connsiteX305" fmla="*/ 183509 w 2678582"/>
              <a:gd name="connsiteY305" fmla="*/ 849935 h 2359857"/>
              <a:gd name="connsiteX306" fmla="*/ 206045 w 2678582"/>
              <a:gd name="connsiteY306" fmla="*/ 911105 h 2359857"/>
              <a:gd name="connsiteX307" fmla="*/ 199606 w 2678582"/>
              <a:gd name="connsiteY307" fmla="*/ 920763 h 2359857"/>
              <a:gd name="connsiteX308" fmla="*/ 199606 w 2678582"/>
              <a:gd name="connsiteY308" fmla="*/ 920763 h 2359857"/>
              <a:gd name="connsiteX309" fmla="*/ 2662485 w 2678582"/>
              <a:gd name="connsiteY309" fmla="*/ 866032 h 2359857"/>
              <a:gd name="connsiteX310" fmla="*/ 2656047 w 2678582"/>
              <a:gd name="connsiteY310" fmla="*/ 859593 h 2359857"/>
              <a:gd name="connsiteX311" fmla="*/ 2643169 w 2678582"/>
              <a:gd name="connsiteY311" fmla="*/ 798424 h 2359857"/>
              <a:gd name="connsiteX312" fmla="*/ 2649608 w 2678582"/>
              <a:gd name="connsiteY312" fmla="*/ 788765 h 2359857"/>
              <a:gd name="connsiteX313" fmla="*/ 2659266 w 2678582"/>
              <a:gd name="connsiteY313" fmla="*/ 795204 h 2359857"/>
              <a:gd name="connsiteX314" fmla="*/ 2672144 w 2678582"/>
              <a:gd name="connsiteY314" fmla="*/ 859593 h 2359857"/>
              <a:gd name="connsiteX315" fmla="*/ 2662485 w 2678582"/>
              <a:gd name="connsiteY315" fmla="*/ 866032 h 2359857"/>
              <a:gd name="connsiteX316" fmla="*/ 2662485 w 2678582"/>
              <a:gd name="connsiteY316" fmla="*/ 866032 h 2359857"/>
              <a:gd name="connsiteX317" fmla="*/ 151314 w 2678582"/>
              <a:gd name="connsiteY317" fmla="*/ 801643 h 2359857"/>
              <a:gd name="connsiteX318" fmla="*/ 144875 w 2678582"/>
              <a:gd name="connsiteY318" fmla="*/ 795204 h 2359857"/>
              <a:gd name="connsiteX319" fmla="*/ 141656 w 2678582"/>
              <a:gd name="connsiteY319" fmla="*/ 785546 h 2359857"/>
              <a:gd name="connsiteX320" fmla="*/ 122339 w 2678582"/>
              <a:gd name="connsiteY320" fmla="*/ 734035 h 2359857"/>
              <a:gd name="connsiteX321" fmla="*/ 128778 w 2678582"/>
              <a:gd name="connsiteY321" fmla="*/ 724376 h 2359857"/>
              <a:gd name="connsiteX322" fmla="*/ 138436 w 2678582"/>
              <a:gd name="connsiteY322" fmla="*/ 730815 h 2359857"/>
              <a:gd name="connsiteX323" fmla="*/ 157753 w 2678582"/>
              <a:gd name="connsiteY323" fmla="*/ 779107 h 2359857"/>
              <a:gd name="connsiteX324" fmla="*/ 160973 w 2678582"/>
              <a:gd name="connsiteY324" fmla="*/ 788765 h 2359857"/>
              <a:gd name="connsiteX325" fmla="*/ 151314 w 2678582"/>
              <a:gd name="connsiteY325" fmla="*/ 801643 h 2359857"/>
              <a:gd name="connsiteX326" fmla="*/ 151314 w 2678582"/>
              <a:gd name="connsiteY326" fmla="*/ 801643 h 2359857"/>
              <a:gd name="connsiteX327" fmla="*/ 2630291 w 2678582"/>
              <a:gd name="connsiteY327" fmla="*/ 743693 h 2359857"/>
              <a:gd name="connsiteX328" fmla="*/ 2623852 w 2678582"/>
              <a:gd name="connsiteY328" fmla="*/ 737254 h 2359857"/>
              <a:gd name="connsiteX329" fmla="*/ 2598096 w 2678582"/>
              <a:gd name="connsiteY329" fmla="*/ 679304 h 2359857"/>
              <a:gd name="connsiteX330" fmla="*/ 2601316 w 2678582"/>
              <a:gd name="connsiteY330" fmla="*/ 669646 h 2359857"/>
              <a:gd name="connsiteX331" fmla="*/ 2610975 w 2678582"/>
              <a:gd name="connsiteY331" fmla="*/ 672865 h 2359857"/>
              <a:gd name="connsiteX332" fmla="*/ 2636730 w 2678582"/>
              <a:gd name="connsiteY332" fmla="*/ 734035 h 2359857"/>
              <a:gd name="connsiteX333" fmla="*/ 2630291 w 2678582"/>
              <a:gd name="connsiteY333" fmla="*/ 743693 h 2359857"/>
              <a:gd name="connsiteX334" fmla="*/ 2630291 w 2678582"/>
              <a:gd name="connsiteY334" fmla="*/ 743693 h 2359857"/>
              <a:gd name="connsiteX335" fmla="*/ 109461 w 2678582"/>
              <a:gd name="connsiteY335" fmla="*/ 682524 h 2359857"/>
              <a:gd name="connsiteX336" fmla="*/ 103022 w 2678582"/>
              <a:gd name="connsiteY336" fmla="*/ 676085 h 2359857"/>
              <a:gd name="connsiteX337" fmla="*/ 86925 w 2678582"/>
              <a:gd name="connsiteY337" fmla="*/ 611696 h 2359857"/>
              <a:gd name="connsiteX338" fmla="*/ 93364 w 2678582"/>
              <a:gd name="connsiteY338" fmla="*/ 602037 h 2359857"/>
              <a:gd name="connsiteX339" fmla="*/ 103022 w 2678582"/>
              <a:gd name="connsiteY339" fmla="*/ 608476 h 2359857"/>
              <a:gd name="connsiteX340" fmla="*/ 119120 w 2678582"/>
              <a:gd name="connsiteY340" fmla="*/ 669646 h 2359857"/>
              <a:gd name="connsiteX341" fmla="*/ 109461 w 2678582"/>
              <a:gd name="connsiteY341" fmla="*/ 682524 h 2359857"/>
              <a:gd name="connsiteX342" fmla="*/ 109461 w 2678582"/>
              <a:gd name="connsiteY342" fmla="*/ 682524 h 2359857"/>
              <a:gd name="connsiteX343" fmla="*/ 2575560 w 2678582"/>
              <a:gd name="connsiteY343" fmla="*/ 627793 h 2359857"/>
              <a:gd name="connsiteX344" fmla="*/ 2569122 w 2678582"/>
              <a:gd name="connsiteY344" fmla="*/ 624573 h 2359857"/>
              <a:gd name="connsiteX345" fmla="*/ 2556243 w 2678582"/>
              <a:gd name="connsiteY345" fmla="*/ 602037 h 2359857"/>
              <a:gd name="connsiteX346" fmla="*/ 2536927 w 2678582"/>
              <a:gd name="connsiteY346" fmla="*/ 569843 h 2359857"/>
              <a:gd name="connsiteX347" fmla="*/ 2540146 w 2678582"/>
              <a:gd name="connsiteY347" fmla="*/ 560184 h 2359857"/>
              <a:gd name="connsiteX348" fmla="*/ 2549805 w 2678582"/>
              <a:gd name="connsiteY348" fmla="*/ 563404 h 2359857"/>
              <a:gd name="connsiteX349" fmla="*/ 2572341 w 2678582"/>
              <a:gd name="connsiteY349" fmla="*/ 595598 h 2359857"/>
              <a:gd name="connsiteX350" fmla="*/ 2585219 w 2678582"/>
              <a:gd name="connsiteY350" fmla="*/ 618135 h 2359857"/>
              <a:gd name="connsiteX351" fmla="*/ 2581999 w 2678582"/>
              <a:gd name="connsiteY351" fmla="*/ 627793 h 2359857"/>
              <a:gd name="connsiteX352" fmla="*/ 2575560 w 2678582"/>
              <a:gd name="connsiteY352" fmla="*/ 627793 h 2359857"/>
              <a:gd name="connsiteX353" fmla="*/ 83706 w 2678582"/>
              <a:gd name="connsiteY353" fmla="*/ 556965 h 2359857"/>
              <a:gd name="connsiteX354" fmla="*/ 77267 w 2678582"/>
              <a:gd name="connsiteY354" fmla="*/ 550526 h 2359857"/>
              <a:gd name="connsiteX355" fmla="*/ 74047 w 2678582"/>
              <a:gd name="connsiteY355" fmla="*/ 486137 h 2359857"/>
              <a:gd name="connsiteX356" fmla="*/ 80486 w 2678582"/>
              <a:gd name="connsiteY356" fmla="*/ 476479 h 2359857"/>
              <a:gd name="connsiteX357" fmla="*/ 80486 w 2678582"/>
              <a:gd name="connsiteY357" fmla="*/ 476479 h 2359857"/>
              <a:gd name="connsiteX358" fmla="*/ 90145 w 2678582"/>
              <a:gd name="connsiteY358" fmla="*/ 482918 h 2359857"/>
              <a:gd name="connsiteX359" fmla="*/ 93364 w 2678582"/>
              <a:gd name="connsiteY359" fmla="*/ 547307 h 2359857"/>
              <a:gd name="connsiteX360" fmla="*/ 83706 w 2678582"/>
              <a:gd name="connsiteY360" fmla="*/ 556965 h 2359857"/>
              <a:gd name="connsiteX361" fmla="*/ 83706 w 2678582"/>
              <a:gd name="connsiteY361" fmla="*/ 556965 h 2359857"/>
              <a:gd name="connsiteX362" fmla="*/ 2501513 w 2678582"/>
              <a:gd name="connsiteY362" fmla="*/ 521551 h 2359857"/>
              <a:gd name="connsiteX363" fmla="*/ 2495074 w 2678582"/>
              <a:gd name="connsiteY363" fmla="*/ 518332 h 2359857"/>
              <a:gd name="connsiteX364" fmla="*/ 2453221 w 2678582"/>
              <a:gd name="connsiteY364" fmla="*/ 470040 h 2359857"/>
              <a:gd name="connsiteX365" fmla="*/ 2453221 w 2678582"/>
              <a:gd name="connsiteY365" fmla="*/ 457162 h 2359857"/>
              <a:gd name="connsiteX366" fmla="*/ 2466099 w 2678582"/>
              <a:gd name="connsiteY366" fmla="*/ 457162 h 2359857"/>
              <a:gd name="connsiteX367" fmla="*/ 2507952 w 2678582"/>
              <a:gd name="connsiteY367" fmla="*/ 508673 h 2359857"/>
              <a:gd name="connsiteX368" fmla="*/ 2507952 w 2678582"/>
              <a:gd name="connsiteY368" fmla="*/ 521551 h 2359857"/>
              <a:gd name="connsiteX369" fmla="*/ 2501513 w 2678582"/>
              <a:gd name="connsiteY369" fmla="*/ 521551 h 2359857"/>
              <a:gd name="connsiteX370" fmla="*/ 83706 w 2678582"/>
              <a:gd name="connsiteY370" fmla="*/ 428187 h 2359857"/>
              <a:gd name="connsiteX371" fmla="*/ 83706 w 2678582"/>
              <a:gd name="connsiteY371" fmla="*/ 428187 h 2359857"/>
              <a:gd name="connsiteX372" fmla="*/ 77267 w 2678582"/>
              <a:gd name="connsiteY372" fmla="*/ 418529 h 2359857"/>
              <a:gd name="connsiteX373" fmla="*/ 90145 w 2678582"/>
              <a:gd name="connsiteY373" fmla="*/ 354140 h 2359857"/>
              <a:gd name="connsiteX374" fmla="*/ 99803 w 2678582"/>
              <a:gd name="connsiteY374" fmla="*/ 347701 h 2359857"/>
              <a:gd name="connsiteX375" fmla="*/ 106242 w 2678582"/>
              <a:gd name="connsiteY375" fmla="*/ 357359 h 2359857"/>
              <a:gd name="connsiteX376" fmla="*/ 93364 w 2678582"/>
              <a:gd name="connsiteY376" fmla="*/ 418529 h 2359857"/>
              <a:gd name="connsiteX377" fmla="*/ 83706 w 2678582"/>
              <a:gd name="connsiteY377" fmla="*/ 428187 h 2359857"/>
              <a:gd name="connsiteX378" fmla="*/ 2417807 w 2678582"/>
              <a:gd name="connsiteY378" fmla="*/ 424968 h 2359857"/>
              <a:gd name="connsiteX379" fmla="*/ 2411368 w 2678582"/>
              <a:gd name="connsiteY379" fmla="*/ 421748 h 2359857"/>
              <a:gd name="connsiteX380" fmla="*/ 2366296 w 2678582"/>
              <a:gd name="connsiteY380" fmla="*/ 376676 h 2359857"/>
              <a:gd name="connsiteX381" fmla="*/ 2366296 w 2678582"/>
              <a:gd name="connsiteY381" fmla="*/ 363798 h 2359857"/>
              <a:gd name="connsiteX382" fmla="*/ 2379174 w 2678582"/>
              <a:gd name="connsiteY382" fmla="*/ 363798 h 2359857"/>
              <a:gd name="connsiteX383" fmla="*/ 2424246 w 2678582"/>
              <a:gd name="connsiteY383" fmla="*/ 408870 h 2359857"/>
              <a:gd name="connsiteX384" fmla="*/ 2424246 w 2678582"/>
              <a:gd name="connsiteY384" fmla="*/ 421748 h 2359857"/>
              <a:gd name="connsiteX385" fmla="*/ 2417807 w 2678582"/>
              <a:gd name="connsiteY385" fmla="*/ 424968 h 2359857"/>
              <a:gd name="connsiteX386" fmla="*/ 2324443 w 2678582"/>
              <a:gd name="connsiteY386" fmla="*/ 338042 h 2359857"/>
              <a:gd name="connsiteX387" fmla="*/ 2318004 w 2678582"/>
              <a:gd name="connsiteY387" fmla="*/ 334823 h 2359857"/>
              <a:gd name="connsiteX388" fmla="*/ 2266493 w 2678582"/>
              <a:gd name="connsiteY388" fmla="*/ 296190 h 2359857"/>
              <a:gd name="connsiteX389" fmla="*/ 2263274 w 2678582"/>
              <a:gd name="connsiteY389" fmla="*/ 286531 h 2359857"/>
              <a:gd name="connsiteX390" fmla="*/ 2272932 w 2678582"/>
              <a:gd name="connsiteY390" fmla="*/ 283312 h 2359857"/>
              <a:gd name="connsiteX391" fmla="*/ 2324443 w 2678582"/>
              <a:gd name="connsiteY391" fmla="*/ 321945 h 2359857"/>
              <a:gd name="connsiteX392" fmla="*/ 2324443 w 2678582"/>
              <a:gd name="connsiteY392" fmla="*/ 334823 h 2359857"/>
              <a:gd name="connsiteX393" fmla="*/ 2324443 w 2678582"/>
              <a:gd name="connsiteY393" fmla="*/ 338042 h 2359857"/>
              <a:gd name="connsiteX394" fmla="*/ 119120 w 2678582"/>
              <a:gd name="connsiteY394" fmla="*/ 305848 h 2359857"/>
              <a:gd name="connsiteX395" fmla="*/ 115900 w 2678582"/>
              <a:gd name="connsiteY395" fmla="*/ 305848 h 2359857"/>
              <a:gd name="connsiteX396" fmla="*/ 112681 w 2678582"/>
              <a:gd name="connsiteY396" fmla="*/ 296190 h 2359857"/>
              <a:gd name="connsiteX397" fmla="*/ 144875 w 2678582"/>
              <a:gd name="connsiteY397" fmla="*/ 238239 h 2359857"/>
              <a:gd name="connsiteX398" fmla="*/ 154534 w 2678582"/>
              <a:gd name="connsiteY398" fmla="*/ 235020 h 2359857"/>
              <a:gd name="connsiteX399" fmla="*/ 157753 w 2678582"/>
              <a:gd name="connsiteY399" fmla="*/ 244678 h 2359857"/>
              <a:gd name="connsiteX400" fmla="*/ 128778 w 2678582"/>
              <a:gd name="connsiteY400" fmla="*/ 299409 h 2359857"/>
              <a:gd name="connsiteX401" fmla="*/ 119120 w 2678582"/>
              <a:gd name="connsiteY401" fmla="*/ 305848 h 2359857"/>
              <a:gd name="connsiteX402" fmla="*/ 2218201 w 2678582"/>
              <a:gd name="connsiteY402" fmla="*/ 260776 h 2359857"/>
              <a:gd name="connsiteX403" fmla="*/ 2214982 w 2678582"/>
              <a:gd name="connsiteY403" fmla="*/ 260776 h 2359857"/>
              <a:gd name="connsiteX404" fmla="*/ 2160251 w 2678582"/>
              <a:gd name="connsiteY404" fmla="*/ 228581 h 2359857"/>
              <a:gd name="connsiteX405" fmla="*/ 2157032 w 2678582"/>
              <a:gd name="connsiteY405" fmla="*/ 218923 h 2359857"/>
              <a:gd name="connsiteX406" fmla="*/ 2166690 w 2678582"/>
              <a:gd name="connsiteY406" fmla="*/ 215703 h 2359857"/>
              <a:gd name="connsiteX407" fmla="*/ 2221421 w 2678582"/>
              <a:gd name="connsiteY407" fmla="*/ 247898 h 2359857"/>
              <a:gd name="connsiteX408" fmla="*/ 2224640 w 2678582"/>
              <a:gd name="connsiteY408" fmla="*/ 257556 h 2359857"/>
              <a:gd name="connsiteX409" fmla="*/ 2218201 w 2678582"/>
              <a:gd name="connsiteY409" fmla="*/ 260776 h 2359857"/>
              <a:gd name="connsiteX410" fmla="*/ 2108740 w 2678582"/>
              <a:gd name="connsiteY410" fmla="*/ 199606 h 2359857"/>
              <a:gd name="connsiteX411" fmla="*/ 2105520 w 2678582"/>
              <a:gd name="connsiteY411" fmla="*/ 199606 h 2359857"/>
              <a:gd name="connsiteX412" fmla="*/ 2047571 w 2678582"/>
              <a:gd name="connsiteY412" fmla="*/ 173850 h 2359857"/>
              <a:gd name="connsiteX413" fmla="*/ 2044351 w 2678582"/>
              <a:gd name="connsiteY413" fmla="*/ 164192 h 2359857"/>
              <a:gd name="connsiteX414" fmla="*/ 2054009 w 2678582"/>
              <a:gd name="connsiteY414" fmla="*/ 160973 h 2359857"/>
              <a:gd name="connsiteX415" fmla="*/ 2111960 w 2678582"/>
              <a:gd name="connsiteY415" fmla="*/ 186728 h 2359857"/>
              <a:gd name="connsiteX416" fmla="*/ 2115179 w 2678582"/>
              <a:gd name="connsiteY416" fmla="*/ 196387 h 2359857"/>
              <a:gd name="connsiteX417" fmla="*/ 2108740 w 2678582"/>
              <a:gd name="connsiteY417" fmla="*/ 199606 h 2359857"/>
              <a:gd name="connsiteX418" fmla="*/ 186728 w 2678582"/>
              <a:gd name="connsiteY418" fmla="*/ 196387 h 2359857"/>
              <a:gd name="connsiteX419" fmla="*/ 180289 w 2678582"/>
              <a:gd name="connsiteY419" fmla="*/ 193167 h 2359857"/>
              <a:gd name="connsiteX420" fmla="*/ 180289 w 2678582"/>
              <a:gd name="connsiteY420" fmla="*/ 180289 h 2359857"/>
              <a:gd name="connsiteX421" fmla="*/ 228581 w 2678582"/>
              <a:gd name="connsiteY421" fmla="*/ 135217 h 2359857"/>
              <a:gd name="connsiteX422" fmla="*/ 241459 w 2678582"/>
              <a:gd name="connsiteY422" fmla="*/ 135217 h 2359857"/>
              <a:gd name="connsiteX423" fmla="*/ 241459 w 2678582"/>
              <a:gd name="connsiteY423" fmla="*/ 148095 h 2359857"/>
              <a:gd name="connsiteX424" fmla="*/ 196386 w 2678582"/>
              <a:gd name="connsiteY424" fmla="*/ 193167 h 2359857"/>
              <a:gd name="connsiteX425" fmla="*/ 186728 w 2678582"/>
              <a:gd name="connsiteY425" fmla="*/ 196387 h 2359857"/>
              <a:gd name="connsiteX426" fmla="*/ 1989620 w 2678582"/>
              <a:gd name="connsiteY426" fmla="*/ 148095 h 2359857"/>
              <a:gd name="connsiteX427" fmla="*/ 1989620 w 2678582"/>
              <a:gd name="connsiteY427" fmla="*/ 148095 h 2359857"/>
              <a:gd name="connsiteX428" fmla="*/ 1925231 w 2678582"/>
              <a:gd name="connsiteY428" fmla="*/ 128778 h 2359857"/>
              <a:gd name="connsiteX429" fmla="*/ 1918793 w 2678582"/>
              <a:gd name="connsiteY429" fmla="*/ 119120 h 2359857"/>
              <a:gd name="connsiteX430" fmla="*/ 1928451 w 2678582"/>
              <a:gd name="connsiteY430" fmla="*/ 112681 h 2359857"/>
              <a:gd name="connsiteX431" fmla="*/ 1989620 w 2678582"/>
              <a:gd name="connsiteY431" fmla="*/ 131998 h 2359857"/>
              <a:gd name="connsiteX432" fmla="*/ 1996059 w 2678582"/>
              <a:gd name="connsiteY432" fmla="*/ 141656 h 2359857"/>
              <a:gd name="connsiteX433" fmla="*/ 1989620 w 2678582"/>
              <a:gd name="connsiteY433" fmla="*/ 148095 h 2359857"/>
              <a:gd name="connsiteX434" fmla="*/ 286531 w 2678582"/>
              <a:gd name="connsiteY434" fmla="*/ 115900 h 2359857"/>
              <a:gd name="connsiteX435" fmla="*/ 280092 w 2678582"/>
              <a:gd name="connsiteY435" fmla="*/ 112681 h 2359857"/>
              <a:gd name="connsiteX436" fmla="*/ 283312 w 2678582"/>
              <a:gd name="connsiteY436" fmla="*/ 103023 h 2359857"/>
              <a:gd name="connsiteX437" fmla="*/ 341262 w 2678582"/>
              <a:gd name="connsiteY437" fmla="*/ 70828 h 2359857"/>
              <a:gd name="connsiteX438" fmla="*/ 350920 w 2678582"/>
              <a:gd name="connsiteY438" fmla="*/ 74047 h 2359857"/>
              <a:gd name="connsiteX439" fmla="*/ 347701 w 2678582"/>
              <a:gd name="connsiteY439" fmla="*/ 83706 h 2359857"/>
              <a:gd name="connsiteX440" fmla="*/ 292970 w 2678582"/>
              <a:gd name="connsiteY440" fmla="*/ 115900 h 2359857"/>
              <a:gd name="connsiteX441" fmla="*/ 286531 w 2678582"/>
              <a:gd name="connsiteY441" fmla="*/ 115900 h 2359857"/>
              <a:gd name="connsiteX442" fmla="*/ 1867281 w 2678582"/>
              <a:gd name="connsiteY442" fmla="*/ 109461 h 2359857"/>
              <a:gd name="connsiteX443" fmla="*/ 1867281 w 2678582"/>
              <a:gd name="connsiteY443" fmla="*/ 109461 h 2359857"/>
              <a:gd name="connsiteX444" fmla="*/ 1802892 w 2678582"/>
              <a:gd name="connsiteY444" fmla="*/ 96584 h 2359857"/>
              <a:gd name="connsiteX445" fmla="*/ 1796453 w 2678582"/>
              <a:gd name="connsiteY445" fmla="*/ 86925 h 2359857"/>
              <a:gd name="connsiteX446" fmla="*/ 1806112 w 2678582"/>
              <a:gd name="connsiteY446" fmla="*/ 80486 h 2359857"/>
              <a:gd name="connsiteX447" fmla="*/ 1870501 w 2678582"/>
              <a:gd name="connsiteY447" fmla="*/ 93364 h 2359857"/>
              <a:gd name="connsiteX448" fmla="*/ 1876940 w 2678582"/>
              <a:gd name="connsiteY448" fmla="*/ 103023 h 2359857"/>
              <a:gd name="connsiteX449" fmla="*/ 1867281 w 2678582"/>
              <a:gd name="connsiteY449" fmla="*/ 109461 h 2359857"/>
              <a:gd name="connsiteX450" fmla="*/ 1291000 w 2678582"/>
              <a:gd name="connsiteY450" fmla="*/ 93364 h 2359857"/>
              <a:gd name="connsiteX451" fmla="*/ 1281341 w 2678582"/>
              <a:gd name="connsiteY451" fmla="*/ 86925 h 2359857"/>
              <a:gd name="connsiteX452" fmla="*/ 1287780 w 2678582"/>
              <a:gd name="connsiteY452" fmla="*/ 77267 h 2359857"/>
              <a:gd name="connsiteX453" fmla="*/ 1352169 w 2678582"/>
              <a:gd name="connsiteY453" fmla="*/ 77267 h 2359857"/>
              <a:gd name="connsiteX454" fmla="*/ 1361828 w 2678582"/>
              <a:gd name="connsiteY454" fmla="*/ 83706 h 2359857"/>
              <a:gd name="connsiteX455" fmla="*/ 1355389 w 2678582"/>
              <a:gd name="connsiteY455" fmla="*/ 93364 h 2359857"/>
              <a:gd name="connsiteX456" fmla="*/ 1291000 w 2678582"/>
              <a:gd name="connsiteY456" fmla="*/ 93364 h 2359857"/>
              <a:gd name="connsiteX457" fmla="*/ 1291000 w 2678582"/>
              <a:gd name="connsiteY457" fmla="*/ 93364 h 2359857"/>
              <a:gd name="connsiteX458" fmla="*/ 1226611 w 2678582"/>
              <a:gd name="connsiteY458" fmla="*/ 90145 h 2359857"/>
              <a:gd name="connsiteX459" fmla="*/ 1226611 w 2678582"/>
              <a:gd name="connsiteY459" fmla="*/ 90145 h 2359857"/>
              <a:gd name="connsiteX460" fmla="*/ 1210514 w 2678582"/>
              <a:gd name="connsiteY460" fmla="*/ 90145 h 2359857"/>
              <a:gd name="connsiteX461" fmla="*/ 1162222 w 2678582"/>
              <a:gd name="connsiteY461" fmla="*/ 86925 h 2359857"/>
              <a:gd name="connsiteX462" fmla="*/ 1155783 w 2678582"/>
              <a:gd name="connsiteY462" fmla="*/ 77267 h 2359857"/>
              <a:gd name="connsiteX463" fmla="*/ 1165441 w 2678582"/>
              <a:gd name="connsiteY463" fmla="*/ 70828 h 2359857"/>
              <a:gd name="connsiteX464" fmla="*/ 1213733 w 2678582"/>
              <a:gd name="connsiteY464" fmla="*/ 74047 h 2359857"/>
              <a:gd name="connsiteX465" fmla="*/ 1229830 w 2678582"/>
              <a:gd name="connsiteY465" fmla="*/ 74047 h 2359857"/>
              <a:gd name="connsiteX466" fmla="*/ 1236269 w 2678582"/>
              <a:gd name="connsiteY466" fmla="*/ 83706 h 2359857"/>
              <a:gd name="connsiteX467" fmla="*/ 1226611 w 2678582"/>
              <a:gd name="connsiteY467" fmla="*/ 90145 h 2359857"/>
              <a:gd name="connsiteX468" fmla="*/ 1738503 w 2678582"/>
              <a:gd name="connsiteY468" fmla="*/ 86925 h 2359857"/>
              <a:gd name="connsiteX469" fmla="*/ 1738503 w 2678582"/>
              <a:gd name="connsiteY469" fmla="*/ 86925 h 2359857"/>
              <a:gd name="connsiteX470" fmla="*/ 1683773 w 2678582"/>
              <a:gd name="connsiteY470" fmla="*/ 80486 h 2359857"/>
              <a:gd name="connsiteX471" fmla="*/ 1674114 w 2678582"/>
              <a:gd name="connsiteY471" fmla="*/ 80486 h 2359857"/>
              <a:gd name="connsiteX472" fmla="*/ 1667675 w 2678582"/>
              <a:gd name="connsiteY472" fmla="*/ 70828 h 2359857"/>
              <a:gd name="connsiteX473" fmla="*/ 1677334 w 2678582"/>
              <a:gd name="connsiteY473" fmla="*/ 64389 h 2359857"/>
              <a:gd name="connsiteX474" fmla="*/ 1686992 w 2678582"/>
              <a:gd name="connsiteY474" fmla="*/ 64389 h 2359857"/>
              <a:gd name="connsiteX475" fmla="*/ 1741723 w 2678582"/>
              <a:gd name="connsiteY475" fmla="*/ 70828 h 2359857"/>
              <a:gd name="connsiteX476" fmla="*/ 1748162 w 2678582"/>
              <a:gd name="connsiteY476" fmla="*/ 80486 h 2359857"/>
              <a:gd name="connsiteX477" fmla="*/ 1738503 w 2678582"/>
              <a:gd name="connsiteY477" fmla="*/ 86925 h 2359857"/>
              <a:gd name="connsiteX478" fmla="*/ 1419778 w 2678582"/>
              <a:gd name="connsiteY478" fmla="*/ 86925 h 2359857"/>
              <a:gd name="connsiteX479" fmla="*/ 1410119 w 2678582"/>
              <a:gd name="connsiteY479" fmla="*/ 80486 h 2359857"/>
              <a:gd name="connsiteX480" fmla="*/ 1416558 w 2678582"/>
              <a:gd name="connsiteY480" fmla="*/ 70828 h 2359857"/>
              <a:gd name="connsiteX481" fmla="*/ 1480947 w 2678582"/>
              <a:gd name="connsiteY481" fmla="*/ 67609 h 2359857"/>
              <a:gd name="connsiteX482" fmla="*/ 1490606 w 2678582"/>
              <a:gd name="connsiteY482" fmla="*/ 74047 h 2359857"/>
              <a:gd name="connsiteX483" fmla="*/ 1484167 w 2678582"/>
              <a:gd name="connsiteY483" fmla="*/ 83706 h 2359857"/>
              <a:gd name="connsiteX484" fmla="*/ 1419778 w 2678582"/>
              <a:gd name="connsiteY484" fmla="*/ 86925 h 2359857"/>
              <a:gd name="connsiteX485" fmla="*/ 1419778 w 2678582"/>
              <a:gd name="connsiteY485" fmla="*/ 86925 h 2359857"/>
              <a:gd name="connsiteX486" fmla="*/ 1548556 w 2678582"/>
              <a:gd name="connsiteY486" fmla="*/ 80486 h 2359857"/>
              <a:gd name="connsiteX487" fmla="*/ 1538897 w 2678582"/>
              <a:gd name="connsiteY487" fmla="*/ 74047 h 2359857"/>
              <a:gd name="connsiteX488" fmla="*/ 1545336 w 2678582"/>
              <a:gd name="connsiteY488" fmla="*/ 64389 h 2359857"/>
              <a:gd name="connsiteX489" fmla="*/ 1600067 w 2678582"/>
              <a:gd name="connsiteY489" fmla="*/ 64389 h 2359857"/>
              <a:gd name="connsiteX490" fmla="*/ 1609725 w 2678582"/>
              <a:gd name="connsiteY490" fmla="*/ 64389 h 2359857"/>
              <a:gd name="connsiteX491" fmla="*/ 1616164 w 2678582"/>
              <a:gd name="connsiteY491" fmla="*/ 74047 h 2359857"/>
              <a:gd name="connsiteX492" fmla="*/ 1606506 w 2678582"/>
              <a:gd name="connsiteY492" fmla="*/ 80486 h 2359857"/>
              <a:gd name="connsiteX493" fmla="*/ 1606506 w 2678582"/>
              <a:gd name="connsiteY493" fmla="*/ 80486 h 2359857"/>
              <a:gd name="connsiteX494" fmla="*/ 1596848 w 2678582"/>
              <a:gd name="connsiteY494" fmla="*/ 80486 h 2359857"/>
              <a:gd name="connsiteX495" fmla="*/ 1548556 w 2678582"/>
              <a:gd name="connsiteY495" fmla="*/ 80486 h 2359857"/>
              <a:gd name="connsiteX496" fmla="*/ 1548556 w 2678582"/>
              <a:gd name="connsiteY496" fmla="*/ 80486 h 2359857"/>
              <a:gd name="connsiteX497" fmla="*/ 1097833 w 2678582"/>
              <a:gd name="connsiteY497" fmla="*/ 77267 h 2359857"/>
              <a:gd name="connsiteX498" fmla="*/ 1097833 w 2678582"/>
              <a:gd name="connsiteY498" fmla="*/ 77267 h 2359857"/>
              <a:gd name="connsiteX499" fmla="*/ 1033444 w 2678582"/>
              <a:gd name="connsiteY499" fmla="*/ 67609 h 2359857"/>
              <a:gd name="connsiteX500" fmla="*/ 1027005 w 2678582"/>
              <a:gd name="connsiteY500" fmla="*/ 57950 h 2359857"/>
              <a:gd name="connsiteX501" fmla="*/ 1036663 w 2678582"/>
              <a:gd name="connsiteY501" fmla="*/ 51511 h 2359857"/>
              <a:gd name="connsiteX502" fmla="*/ 1101052 w 2678582"/>
              <a:gd name="connsiteY502" fmla="*/ 61170 h 2359857"/>
              <a:gd name="connsiteX503" fmla="*/ 1107491 w 2678582"/>
              <a:gd name="connsiteY503" fmla="*/ 70828 h 2359857"/>
              <a:gd name="connsiteX504" fmla="*/ 1097833 w 2678582"/>
              <a:gd name="connsiteY504" fmla="*/ 77267 h 2359857"/>
              <a:gd name="connsiteX505" fmla="*/ 402431 w 2678582"/>
              <a:gd name="connsiteY505" fmla="*/ 57950 h 2359857"/>
              <a:gd name="connsiteX506" fmla="*/ 395992 w 2678582"/>
              <a:gd name="connsiteY506" fmla="*/ 51511 h 2359857"/>
              <a:gd name="connsiteX507" fmla="*/ 402431 w 2678582"/>
              <a:gd name="connsiteY507" fmla="*/ 41853 h 2359857"/>
              <a:gd name="connsiteX508" fmla="*/ 463601 w 2678582"/>
              <a:gd name="connsiteY508" fmla="*/ 22536 h 2359857"/>
              <a:gd name="connsiteX509" fmla="*/ 473259 w 2678582"/>
              <a:gd name="connsiteY509" fmla="*/ 28975 h 2359857"/>
              <a:gd name="connsiteX510" fmla="*/ 466820 w 2678582"/>
              <a:gd name="connsiteY510" fmla="*/ 38634 h 2359857"/>
              <a:gd name="connsiteX511" fmla="*/ 402431 w 2678582"/>
              <a:gd name="connsiteY511" fmla="*/ 57950 h 2359857"/>
              <a:gd name="connsiteX512" fmla="*/ 402431 w 2678582"/>
              <a:gd name="connsiteY512" fmla="*/ 57950 h 2359857"/>
              <a:gd name="connsiteX513" fmla="*/ 969055 w 2678582"/>
              <a:gd name="connsiteY513" fmla="*/ 54731 h 2359857"/>
              <a:gd name="connsiteX514" fmla="*/ 907885 w 2678582"/>
              <a:gd name="connsiteY514" fmla="*/ 41853 h 2359857"/>
              <a:gd name="connsiteX515" fmla="*/ 901446 w 2678582"/>
              <a:gd name="connsiteY515" fmla="*/ 32195 h 2359857"/>
              <a:gd name="connsiteX516" fmla="*/ 911105 w 2678582"/>
              <a:gd name="connsiteY516" fmla="*/ 25756 h 2359857"/>
              <a:gd name="connsiteX517" fmla="*/ 972274 w 2678582"/>
              <a:gd name="connsiteY517" fmla="*/ 38634 h 2359857"/>
              <a:gd name="connsiteX518" fmla="*/ 972274 w 2678582"/>
              <a:gd name="connsiteY518" fmla="*/ 48292 h 2359857"/>
              <a:gd name="connsiteX519" fmla="*/ 969055 w 2678582"/>
              <a:gd name="connsiteY519" fmla="*/ 54731 h 2359857"/>
              <a:gd name="connsiteX520" fmla="*/ 846716 w 2678582"/>
              <a:gd name="connsiteY520" fmla="*/ 32195 h 2359857"/>
              <a:gd name="connsiteX521" fmla="*/ 846716 w 2678582"/>
              <a:gd name="connsiteY521" fmla="*/ 32195 h 2359857"/>
              <a:gd name="connsiteX522" fmla="*/ 782327 w 2678582"/>
              <a:gd name="connsiteY522" fmla="*/ 22536 h 2359857"/>
              <a:gd name="connsiteX523" fmla="*/ 775888 w 2678582"/>
              <a:gd name="connsiteY523" fmla="*/ 12878 h 2359857"/>
              <a:gd name="connsiteX524" fmla="*/ 785546 w 2678582"/>
              <a:gd name="connsiteY524" fmla="*/ 6439 h 2359857"/>
              <a:gd name="connsiteX525" fmla="*/ 849935 w 2678582"/>
              <a:gd name="connsiteY525" fmla="*/ 16097 h 2359857"/>
              <a:gd name="connsiteX526" fmla="*/ 856374 w 2678582"/>
              <a:gd name="connsiteY526" fmla="*/ 25756 h 2359857"/>
              <a:gd name="connsiteX527" fmla="*/ 846716 w 2678582"/>
              <a:gd name="connsiteY527" fmla="*/ 32195 h 2359857"/>
              <a:gd name="connsiteX528" fmla="*/ 524771 w 2678582"/>
              <a:gd name="connsiteY528" fmla="*/ 25756 h 2359857"/>
              <a:gd name="connsiteX529" fmla="*/ 518331 w 2678582"/>
              <a:gd name="connsiteY529" fmla="*/ 19317 h 2359857"/>
              <a:gd name="connsiteX530" fmla="*/ 524771 w 2678582"/>
              <a:gd name="connsiteY530" fmla="*/ 9658 h 2359857"/>
              <a:gd name="connsiteX531" fmla="*/ 589160 w 2678582"/>
              <a:gd name="connsiteY531" fmla="*/ 0 h 2359857"/>
              <a:gd name="connsiteX532" fmla="*/ 598818 w 2678582"/>
              <a:gd name="connsiteY532" fmla="*/ 6439 h 2359857"/>
              <a:gd name="connsiteX533" fmla="*/ 592379 w 2678582"/>
              <a:gd name="connsiteY533" fmla="*/ 16097 h 2359857"/>
              <a:gd name="connsiteX534" fmla="*/ 524771 w 2678582"/>
              <a:gd name="connsiteY534" fmla="*/ 25756 h 2359857"/>
              <a:gd name="connsiteX535" fmla="*/ 524771 w 2678582"/>
              <a:gd name="connsiteY535" fmla="*/ 25756 h 2359857"/>
              <a:gd name="connsiteX536" fmla="*/ 717938 w 2678582"/>
              <a:gd name="connsiteY536" fmla="*/ 19317 h 2359857"/>
              <a:gd name="connsiteX537" fmla="*/ 717938 w 2678582"/>
              <a:gd name="connsiteY537" fmla="*/ 19317 h 2359857"/>
              <a:gd name="connsiteX538" fmla="*/ 659987 w 2678582"/>
              <a:gd name="connsiteY538" fmla="*/ 16097 h 2359857"/>
              <a:gd name="connsiteX539" fmla="*/ 653549 w 2678582"/>
              <a:gd name="connsiteY539" fmla="*/ 16097 h 2359857"/>
              <a:gd name="connsiteX540" fmla="*/ 647109 w 2678582"/>
              <a:gd name="connsiteY540" fmla="*/ 6439 h 2359857"/>
              <a:gd name="connsiteX541" fmla="*/ 656768 w 2678582"/>
              <a:gd name="connsiteY541" fmla="*/ 0 h 2359857"/>
              <a:gd name="connsiteX542" fmla="*/ 656768 w 2678582"/>
              <a:gd name="connsiteY542" fmla="*/ 0 h 2359857"/>
              <a:gd name="connsiteX543" fmla="*/ 663207 w 2678582"/>
              <a:gd name="connsiteY543" fmla="*/ 0 h 2359857"/>
              <a:gd name="connsiteX544" fmla="*/ 721157 w 2678582"/>
              <a:gd name="connsiteY544" fmla="*/ 3220 h 2359857"/>
              <a:gd name="connsiteX545" fmla="*/ 727596 w 2678582"/>
              <a:gd name="connsiteY545" fmla="*/ 12878 h 2359857"/>
              <a:gd name="connsiteX546" fmla="*/ 717938 w 2678582"/>
              <a:gd name="connsiteY546" fmla="*/ 19317 h 235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Lst>
            <a:rect l="l" t="t" r="r" b="b"/>
            <a:pathLst>
              <a:path w="2678582" h="2359857">
                <a:moveTo>
                  <a:pt x="527990" y="2359857"/>
                </a:moveTo>
                <a:lnTo>
                  <a:pt x="527990" y="2359857"/>
                </a:lnTo>
                <a:cubicBezTo>
                  <a:pt x="511893" y="2359857"/>
                  <a:pt x="495795" y="2359857"/>
                  <a:pt x="482918" y="2359857"/>
                </a:cubicBezTo>
                <a:cubicBezTo>
                  <a:pt x="476479" y="2359857"/>
                  <a:pt x="466820" y="2359857"/>
                  <a:pt x="460382" y="2356638"/>
                </a:cubicBezTo>
                <a:cubicBezTo>
                  <a:pt x="457162" y="2356638"/>
                  <a:pt x="453942" y="2353419"/>
                  <a:pt x="453942" y="2346980"/>
                </a:cubicBezTo>
                <a:cubicBezTo>
                  <a:pt x="453942" y="2343760"/>
                  <a:pt x="457162" y="2340541"/>
                  <a:pt x="463601" y="2340541"/>
                </a:cubicBezTo>
                <a:cubicBezTo>
                  <a:pt x="470040" y="2340541"/>
                  <a:pt x="479698" y="2340541"/>
                  <a:pt x="486137" y="2343760"/>
                </a:cubicBezTo>
                <a:cubicBezTo>
                  <a:pt x="499015" y="2343760"/>
                  <a:pt x="511893" y="2343760"/>
                  <a:pt x="527990" y="2343760"/>
                </a:cubicBezTo>
                <a:lnTo>
                  <a:pt x="531209" y="2343760"/>
                </a:lnTo>
                <a:cubicBezTo>
                  <a:pt x="534429" y="2343760"/>
                  <a:pt x="540868" y="2346980"/>
                  <a:pt x="540868" y="2353419"/>
                </a:cubicBezTo>
                <a:cubicBezTo>
                  <a:pt x="534429" y="2356638"/>
                  <a:pt x="531209" y="2359857"/>
                  <a:pt x="527990" y="2359857"/>
                </a:cubicBezTo>
                <a:close/>
                <a:moveTo>
                  <a:pt x="592379" y="2356638"/>
                </a:moveTo>
                <a:cubicBezTo>
                  <a:pt x="589160" y="2356638"/>
                  <a:pt x="585940" y="2353419"/>
                  <a:pt x="585940" y="2350199"/>
                </a:cubicBezTo>
                <a:cubicBezTo>
                  <a:pt x="585940" y="2346980"/>
                  <a:pt x="589160" y="2340541"/>
                  <a:pt x="592379" y="2340541"/>
                </a:cubicBezTo>
                <a:cubicBezTo>
                  <a:pt x="611696" y="2337321"/>
                  <a:pt x="634232" y="2334102"/>
                  <a:pt x="656768" y="2330883"/>
                </a:cubicBezTo>
                <a:cubicBezTo>
                  <a:pt x="659987" y="2330883"/>
                  <a:pt x="666426" y="2334102"/>
                  <a:pt x="666426" y="2337321"/>
                </a:cubicBezTo>
                <a:cubicBezTo>
                  <a:pt x="666426" y="2340541"/>
                  <a:pt x="663207" y="2346980"/>
                  <a:pt x="659987" y="2346980"/>
                </a:cubicBezTo>
                <a:cubicBezTo>
                  <a:pt x="634232" y="2350199"/>
                  <a:pt x="614915" y="2353419"/>
                  <a:pt x="592379" y="2356638"/>
                </a:cubicBezTo>
                <a:cubicBezTo>
                  <a:pt x="592379" y="2356638"/>
                  <a:pt x="592379" y="2356638"/>
                  <a:pt x="592379" y="2356638"/>
                </a:cubicBezTo>
                <a:close/>
                <a:moveTo>
                  <a:pt x="395992" y="2346980"/>
                </a:moveTo>
                <a:cubicBezTo>
                  <a:pt x="395992" y="2346980"/>
                  <a:pt x="395992" y="2346980"/>
                  <a:pt x="395992" y="2346980"/>
                </a:cubicBezTo>
                <a:cubicBezTo>
                  <a:pt x="373456" y="2340541"/>
                  <a:pt x="350920" y="2337321"/>
                  <a:pt x="331603" y="2327663"/>
                </a:cubicBezTo>
                <a:cubicBezTo>
                  <a:pt x="328384" y="2327663"/>
                  <a:pt x="325164" y="2321224"/>
                  <a:pt x="325164" y="2318005"/>
                </a:cubicBezTo>
                <a:cubicBezTo>
                  <a:pt x="325164" y="2314785"/>
                  <a:pt x="331603" y="2311566"/>
                  <a:pt x="334823" y="2311566"/>
                </a:cubicBezTo>
                <a:cubicBezTo>
                  <a:pt x="354140" y="2318005"/>
                  <a:pt x="376676" y="2324443"/>
                  <a:pt x="395992" y="2330883"/>
                </a:cubicBezTo>
                <a:cubicBezTo>
                  <a:pt x="399212" y="2330883"/>
                  <a:pt x="402431" y="2337321"/>
                  <a:pt x="402431" y="2340541"/>
                </a:cubicBezTo>
                <a:cubicBezTo>
                  <a:pt x="402431" y="2343760"/>
                  <a:pt x="399212" y="2346980"/>
                  <a:pt x="395992" y="2346980"/>
                </a:cubicBezTo>
                <a:close/>
                <a:moveTo>
                  <a:pt x="717938" y="2330883"/>
                </a:moveTo>
                <a:cubicBezTo>
                  <a:pt x="714718" y="2330883"/>
                  <a:pt x="711498" y="2327663"/>
                  <a:pt x="711498" y="2324443"/>
                </a:cubicBezTo>
                <a:cubicBezTo>
                  <a:pt x="711498" y="2321224"/>
                  <a:pt x="711498" y="2314785"/>
                  <a:pt x="717938" y="2314785"/>
                </a:cubicBezTo>
                <a:cubicBezTo>
                  <a:pt x="737254" y="2308346"/>
                  <a:pt x="759790" y="2301907"/>
                  <a:pt x="779107" y="2295468"/>
                </a:cubicBezTo>
                <a:cubicBezTo>
                  <a:pt x="782327" y="2292249"/>
                  <a:pt x="788765" y="2295468"/>
                  <a:pt x="788765" y="2298688"/>
                </a:cubicBezTo>
                <a:cubicBezTo>
                  <a:pt x="788765" y="2301907"/>
                  <a:pt x="788765" y="2308346"/>
                  <a:pt x="785546" y="2308346"/>
                </a:cubicBezTo>
                <a:cubicBezTo>
                  <a:pt x="759790" y="2318005"/>
                  <a:pt x="740474" y="2324443"/>
                  <a:pt x="717938" y="2330883"/>
                </a:cubicBezTo>
                <a:cubicBezTo>
                  <a:pt x="717938" y="2330883"/>
                  <a:pt x="717938" y="2330883"/>
                  <a:pt x="717938" y="2330883"/>
                </a:cubicBezTo>
                <a:close/>
                <a:moveTo>
                  <a:pt x="276873" y="2301907"/>
                </a:moveTo>
                <a:cubicBezTo>
                  <a:pt x="276873" y="2301907"/>
                  <a:pt x="273653" y="2301907"/>
                  <a:pt x="273653" y="2301907"/>
                </a:cubicBezTo>
                <a:cubicBezTo>
                  <a:pt x="254337" y="2292249"/>
                  <a:pt x="235020" y="2282591"/>
                  <a:pt x="215703" y="2269713"/>
                </a:cubicBezTo>
                <a:cubicBezTo>
                  <a:pt x="212484" y="2266494"/>
                  <a:pt x="212484" y="2263274"/>
                  <a:pt x="212484" y="2260054"/>
                </a:cubicBezTo>
                <a:cubicBezTo>
                  <a:pt x="215703" y="2256835"/>
                  <a:pt x="218923" y="2256835"/>
                  <a:pt x="222142" y="2256835"/>
                </a:cubicBezTo>
                <a:cubicBezTo>
                  <a:pt x="238239" y="2269713"/>
                  <a:pt x="257556" y="2279371"/>
                  <a:pt x="276873" y="2289030"/>
                </a:cubicBezTo>
                <a:cubicBezTo>
                  <a:pt x="280092" y="2292249"/>
                  <a:pt x="283312" y="2295468"/>
                  <a:pt x="280092" y="2298688"/>
                </a:cubicBezTo>
                <a:cubicBezTo>
                  <a:pt x="283312" y="2301907"/>
                  <a:pt x="280092" y="2301907"/>
                  <a:pt x="276873" y="2301907"/>
                </a:cubicBezTo>
                <a:close/>
                <a:moveTo>
                  <a:pt x="837057" y="2285810"/>
                </a:moveTo>
                <a:cubicBezTo>
                  <a:pt x="833838" y="2285810"/>
                  <a:pt x="830618" y="2282591"/>
                  <a:pt x="830618" y="2282591"/>
                </a:cubicBezTo>
                <a:cubicBezTo>
                  <a:pt x="827399" y="2279371"/>
                  <a:pt x="830618" y="2272932"/>
                  <a:pt x="833838" y="2272932"/>
                </a:cubicBezTo>
                <a:cubicBezTo>
                  <a:pt x="853154" y="2263274"/>
                  <a:pt x="872471" y="2253616"/>
                  <a:pt x="891788" y="2243957"/>
                </a:cubicBezTo>
                <a:cubicBezTo>
                  <a:pt x="895007" y="2240738"/>
                  <a:pt x="901446" y="2243957"/>
                  <a:pt x="901446" y="2247177"/>
                </a:cubicBezTo>
                <a:cubicBezTo>
                  <a:pt x="904666" y="2250396"/>
                  <a:pt x="901446" y="2256835"/>
                  <a:pt x="898227" y="2256835"/>
                </a:cubicBezTo>
                <a:cubicBezTo>
                  <a:pt x="878910" y="2266494"/>
                  <a:pt x="859593" y="2276152"/>
                  <a:pt x="840277" y="2285810"/>
                </a:cubicBezTo>
                <a:cubicBezTo>
                  <a:pt x="840277" y="2285810"/>
                  <a:pt x="837057" y="2285810"/>
                  <a:pt x="837057" y="2285810"/>
                </a:cubicBezTo>
                <a:close/>
                <a:moveTo>
                  <a:pt x="170631" y="2231079"/>
                </a:moveTo>
                <a:cubicBezTo>
                  <a:pt x="167411" y="2231079"/>
                  <a:pt x="167411" y="2231079"/>
                  <a:pt x="164192" y="2227860"/>
                </a:cubicBezTo>
                <a:cubicBezTo>
                  <a:pt x="148095" y="2214982"/>
                  <a:pt x="131997" y="2198885"/>
                  <a:pt x="115900" y="2182788"/>
                </a:cubicBezTo>
                <a:cubicBezTo>
                  <a:pt x="112681" y="2179568"/>
                  <a:pt x="112681" y="2173129"/>
                  <a:pt x="115900" y="2169910"/>
                </a:cubicBezTo>
                <a:cubicBezTo>
                  <a:pt x="119120" y="2166690"/>
                  <a:pt x="125559" y="2166690"/>
                  <a:pt x="128778" y="2169910"/>
                </a:cubicBezTo>
                <a:cubicBezTo>
                  <a:pt x="141656" y="2186007"/>
                  <a:pt x="157753" y="2198885"/>
                  <a:pt x="173850" y="2214982"/>
                </a:cubicBezTo>
                <a:cubicBezTo>
                  <a:pt x="177070" y="2218202"/>
                  <a:pt x="177070" y="2221421"/>
                  <a:pt x="173850" y="2227860"/>
                </a:cubicBezTo>
                <a:cubicBezTo>
                  <a:pt x="173850" y="2231079"/>
                  <a:pt x="170631" y="2231079"/>
                  <a:pt x="170631" y="2231079"/>
                </a:cubicBezTo>
                <a:close/>
                <a:moveTo>
                  <a:pt x="949738" y="2224641"/>
                </a:moveTo>
                <a:cubicBezTo>
                  <a:pt x="946518" y="2224641"/>
                  <a:pt x="943299" y="2224641"/>
                  <a:pt x="943299" y="2221421"/>
                </a:cubicBezTo>
                <a:cubicBezTo>
                  <a:pt x="940079" y="2218202"/>
                  <a:pt x="943299" y="2211763"/>
                  <a:pt x="946518" y="2211763"/>
                </a:cubicBezTo>
                <a:cubicBezTo>
                  <a:pt x="962616" y="2202105"/>
                  <a:pt x="981932" y="2189227"/>
                  <a:pt x="998030" y="2176349"/>
                </a:cubicBezTo>
                <a:cubicBezTo>
                  <a:pt x="1001249" y="2173129"/>
                  <a:pt x="1007688" y="2173129"/>
                  <a:pt x="1007688" y="2179568"/>
                </a:cubicBezTo>
                <a:cubicBezTo>
                  <a:pt x="1010907" y="2182788"/>
                  <a:pt x="1010907" y="2189227"/>
                  <a:pt x="1004468" y="2189227"/>
                </a:cubicBezTo>
                <a:cubicBezTo>
                  <a:pt x="988371" y="2202105"/>
                  <a:pt x="969055" y="2214982"/>
                  <a:pt x="949738" y="2224641"/>
                </a:cubicBezTo>
                <a:cubicBezTo>
                  <a:pt x="952957" y="2221421"/>
                  <a:pt x="949738" y="2224641"/>
                  <a:pt x="949738" y="2224641"/>
                </a:cubicBezTo>
                <a:close/>
                <a:moveTo>
                  <a:pt x="1052760" y="2147374"/>
                </a:moveTo>
                <a:cubicBezTo>
                  <a:pt x="1049541" y="2147374"/>
                  <a:pt x="1049541" y="2147374"/>
                  <a:pt x="1046321" y="2144154"/>
                </a:cubicBezTo>
                <a:cubicBezTo>
                  <a:pt x="1043102" y="2140935"/>
                  <a:pt x="1043102" y="2134496"/>
                  <a:pt x="1046321" y="2131276"/>
                </a:cubicBezTo>
                <a:cubicBezTo>
                  <a:pt x="1062419" y="2118399"/>
                  <a:pt x="1078516" y="2105521"/>
                  <a:pt x="1094613" y="2089424"/>
                </a:cubicBezTo>
                <a:cubicBezTo>
                  <a:pt x="1097833" y="2086204"/>
                  <a:pt x="1104272" y="2086204"/>
                  <a:pt x="1107491" y="2089424"/>
                </a:cubicBezTo>
                <a:cubicBezTo>
                  <a:pt x="1110710" y="2092643"/>
                  <a:pt x="1110710" y="2099082"/>
                  <a:pt x="1107491" y="2102301"/>
                </a:cubicBezTo>
                <a:cubicBezTo>
                  <a:pt x="1091394" y="2118399"/>
                  <a:pt x="1075297" y="2131276"/>
                  <a:pt x="1059199" y="2144154"/>
                </a:cubicBezTo>
                <a:cubicBezTo>
                  <a:pt x="1055980" y="2147374"/>
                  <a:pt x="1055980" y="2147374"/>
                  <a:pt x="1052760" y="2147374"/>
                </a:cubicBezTo>
                <a:close/>
                <a:moveTo>
                  <a:pt x="83706" y="2137716"/>
                </a:moveTo>
                <a:cubicBezTo>
                  <a:pt x="80486" y="2137716"/>
                  <a:pt x="77267" y="2137716"/>
                  <a:pt x="77267" y="2134496"/>
                </a:cubicBezTo>
                <a:cubicBezTo>
                  <a:pt x="64389" y="2115179"/>
                  <a:pt x="54731" y="2095863"/>
                  <a:pt x="45072" y="2076546"/>
                </a:cubicBezTo>
                <a:cubicBezTo>
                  <a:pt x="41853" y="2073327"/>
                  <a:pt x="45072" y="2066887"/>
                  <a:pt x="48292" y="2066887"/>
                </a:cubicBezTo>
                <a:cubicBezTo>
                  <a:pt x="51511" y="2063668"/>
                  <a:pt x="57950" y="2066887"/>
                  <a:pt x="57950" y="2070107"/>
                </a:cubicBezTo>
                <a:cubicBezTo>
                  <a:pt x="67608" y="2089424"/>
                  <a:pt x="77267" y="2108740"/>
                  <a:pt x="90145" y="2124837"/>
                </a:cubicBezTo>
                <a:cubicBezTo>
                  <a:pt x="93364" y="2128057"/>
                  <a:pt x="90145" y="2134496"/>
                  <a:pt x="86925" y="2134496"/>
                </a:cubicBezTo>
                <a:cubicBezTo>
                  <a:pt x="86925" y="2137716"/>
                  <a:pt x="83706" y="2137716"/>
                  <a:pt x="83706" y="2137716"/>
                </a:cubicBezTo>
                <a:close/>
                <a:moveTo>
                  <a:pt x="1149344" y="2063668"/>
                </a:moveTo>
                <a:cubicBezTo>
                  <a:pt x="1146124" y="2063668"/>
                  <a:pt x="1146124" y="2063668"/>
                  <a:pt x="1142905" y="2060448"/>
                </a:cubicBezTo>
                <a:cubicBezTo>
                  <a:pt x="1139686" y="2057229"/>
                  <a:pt x="1139686" y="2050790"/>
                  <a:pt x="1142905" y="2047571"/>
                </a:cubicBezTo>
                <a:cubicBezTo>
                  <a:pt x="1159002" y="2031474"/>
                  <a:pt x="1175099" y="2018595"/>
                  <a:pt x="1187977" y="2002498"/>
                </a:cubicBezTo>
                <a:cubicBezTo>
                  <a:pt x="1191197" y="1999279"/>
                  <a:pt x="1197635" y="1999279"/>
                  <a:pt x="1200855" y="2002498"/>
                </a:cubicBezTo>
                <a:cubicBezTo>
                  <a:pt x="1204074" y="2005718"/>
                  <a:pt x="1204074" y="2012157"/>
                  <a:pt x="1200855" y="2015376"/>
                </a:cubicBezTo>
                <a:cubicBezTo>
                  <a:pt x="1184758" y="2031474"/>
                  <a:pt x="1168661" y="2044351"/>
                  <a:pt x="1155783" y="2060448"/>
                </a:cubicBezTo>
                <a:cubicBezTo>
                  <a:pt x="1155783" y="2063668"/>
                  <a:pt x="1152563" y="2063668"/>
                  <a:pt x="1149344" y="2063668"/>
                </a:cubicBezTo>
                <a:close/>
                <a:moveTo>
                  <a:pt x="25756" y="2021815"/>
                </a:moveTo>
                <a:cubicBezTo>
                  <a:pt x="22536" y="2021815"/>
                  <a:pt x="19317" y="2018595"/>
                  <a:pt x="19317" y="2015376"/>
                </a:cubicBezTo>
                <a:lnTo>
                  <a:pt x="16097" y="2008938"/>
                </a:lnTo>
                <a:cubicBezTo>
                  <a:pt x="9658" y="1989621"/>
                  <a:pt x="6439" y="1970304"/>
                  <a:pt x="3219" y="1954206"/>
                </a:cubicBezTo>
                <a:cubicBezTo>
                  <a:pt x="3219" y="1950987"/>
                  <a:pt x="6439" y="1944548"/>
                  <a:pt x="9658" y="1944548"/>
                </a:cubicBezTo>
                <a:cubicBezTo>
                  <a:pt x="12878" y="1944548"/>
                  <a:pt x="19317" y="1947768"/>
                  <a:pt x="19317" y="1950987"/>
                </a:cubicBezTo>
                <a:cubicBezTo>
                  <a:pt x="22536" y="1970304"/>
                  <a:pt x="25756" y="1986401"/>
                  <a:pt x="32195" y="2005718"/>
                </a:cubicBezTo>
                <a:lnTo>
                  <a:pt x="35414" y="2012157"/>
                </a:lnTo>
                <a:cubicBezTo>
                  <a:pt x="35414" y="2015376"/>
                  <a:pt x="35414" y="2021815"/>
                  <a:pt x="25756" y="2021815"/>
                </a:cubicBezTo>
                <a:cubicBezTo>
                  <a:pt x="28975" y="2021815"/>
                  <a:pt x="28975" y="2021815"/>
                  <a:pt x="25756" y="2021815"/>
                </a:cubicBezTo>
                <a:close/>
                <a:moveTo>
                  <a:pt x="1242708" y="1973523"/>
                </a:moveTo>
                <a:cubicBezTo>
                  <a:pt x="1239488" y="1973523"/>
                  <a:pt x="1239488" y="1973523"/>
                  <a:pt x="1236269" y="1970304"/>
                </a:cubicBezTo>
                <a:cubicBezTo>
                  <a:pt x="1233050" y="1967085"/>
                  <a:pt x="1233050" y="1960646"/>
                  <a:pt x="1236269" y="1957426"/>
                </a:cubicBezTo>
                <a:cubicBezTo>
                  <a:pt x="1252366" y="1941329"/>
                  <a:pt x="1265244" y="1925232"/>
                  <a:pt x="1281341" y="1912354"/>
                </a:cubicBezTo>
                <a:cubicBezTo>
                  <a:pt x="1284561" y="1909134"/>
                  <a:pt x="1291000" y="1909134"/>
                  <a:pt x="1294219" y="1912354"/>
                </a:cubicBezTo>
                <a:cubicBezTo>
                  <a:pt x="1297439" y="1915573"/>
                  <a:pt x="1297439" y="1922012"/>
                  <a:pt x="1294219" y="1925232"/>
                </a:cubicBezTo>
                <a:cubicBezTo>
                  <a:pt x="1278122" y="1941329"/>
                  <a:pt x="1265244" y="1957426"/>
                  <a:pt x="1249147" y="1970304"/>
                </a:cubicBezTo>
                <a:cubicBezTo>
                  <a:pt x="1245927" y="1973523"/>
                  <a:pt x="1245927" y="1973523"/>
                  <a:pt x="1242708" y="1973523"/>
                </a:cubicBezTo>
                <a:close/>
                <a:moveTo>
                  <a:pt x="9658" y="1896257"/>
                </a:moveTo>
                <a:cubicBezTo>
                  <a:pt x="6439" y="1896257"/>
                  <a:pt x="3219" y="1893037"/>
                  <a:pt x="0" y="1889817"/>
                </a:cubicBezTo>
                <a:lnTo>
                  <a:pt x="0" y="1883379"/>
                </a:lnTo>
                <a:cubicBezTo>
                  <a:pt x="0" y="1864062"/>
                  <a:pt x="0" y="1844745"/>
                  <a:pt x="3219" y="1825428"/>
                </a:cubicBezTo>
                <a:cubicBezTo>
                  <a:pt x="3219" y="1822209"/>
                  <a:pt x="6439" y="1815770"/>
                  <a:pt x="12878" y="1818990"/>
                </a:cubicBezTo>
                <a:cubicBezTo>
                  <a:pt x="16097" y="1818990"/>
                  <a:pt x="19317" y="1822209"/>
                  <a:pt x="19317" y="1828648"/>
                </a:cubicBezTo>
                <a:cubicBezTo>
                  <a:pt x="16097" y="1847965"/>
                  <a:pt x="16097" y="1867281"/>
                  <a:pt x="16097" y="1886598"/>
                </a:cubicBezTo>
                <a:lnTo>
                  <a:pt x="16097" y="1893037"/>
                </a:lnTo>
                <a:cubicBezTo>
                  <a:pt x="16097" y="1893037"/>
                  <a:pt x="12878" y="1896257"/>
                  <a:pt x="9658" y="1896257"/>
                </a:cubicBezTo>
                <a:cubicBezTo>
                  <a:pt x="9658" y="1896257"/>
                  <a:pt x="9658" y="1896257"/>
                  <a:pt x="9658" y="1896257"/>
                </a:cubicBezTo>
                <a:close/>
                <a:moveTo>
                  <a:pt x="1332852" y="1883379"/>
                </a:moveTo>
                <a:cubicBezTo>
                  <a:pt x="1329633" y="1883379"/>
                  <a:pt x="1329633" y="1883379"/>
                  <a:pt x="1326413" y="1880159"/>
                </a:cubicBezTo>
                <a:cubicBezTo>
                  <a:pt x="1323194" y="1876940"/>
                  <a:pt x="1323194" y="1870501"/>
                  <a:pt x="1326413" y="1867281"/>
                </a:cubicBezTo>
                <a:cubicBezTo>
                  <a:pt x="1339292" y="1854404"/>
                  <a:pt x="1355389" y="1838307"/>
                  <a:pt x="1368266" y="1825428"/>
                </a:cubicBezTo>
                <a:lnTo>
                  <a:pt x="1371486" y="1822209"/>
                </a:lnTo>
                <a:cubicBezTo>
                  <a:pt x="1374705" y="1818990"/>
                  <a:pt x="1381144" y="1818990"/>
                  <a:pt x="1384364" y="1822209"/>
                </a:cubicBezTo>
                <a:cubicBezTo>
                  <a:pt x="1387583" y="1825428"/>
                  <a:pt x="1387583" y="1831868"/>
                  <a:pt x="1384364" y="1835087"/>
                </a:cubicBezTo>
                <a:lnTo>
                  <a:pt x="1381144" y="1838307"/>
                </a:lnTo>
                <a:cubicBezTo>
                  <a:pt x="1368266" y="1851184"/>
                  <a:pt x="1352169" y="1867281"/>
                  <a:pt x="1339292" y="1880159"/>
                </a:cubicBezTo>
                <a:cubicBezTo>
                  <a:pt x="1336072" y="1880159"/>
                  <a:pt x="1336072" y="1883379"/>
                  <a:pt x="1332852" y="1883379"/>
                </a:cubicBezTo>
                <a:close/>
                <a:moveTo>
                  <a:pt x="1422997" y="1790015"/>
                </a:moveTo>
                <a:cubicBezTo>
                  <a:pt x="1419778" y="1790015"/>
                  <a:pt x="1419778" y="1790015"/>
                  <a:pt x="1416558" y="1786795"/>
                </a:cubicBezTo>
                <a:cubicBezTo>
                  <a:pt x="1413339" y="1783576"/>
                  <a:pt x="1413339" y="1777137"/>
                  <a:pt x="1416558" y="1773918"/>
                </a:cubicBezTo>
                <a:cubicBezTo>
                  <a:pt x="1432655" y="1757820"/>
                  <a:pt x="1448753" y="1744942"/>
                  <a:pt x="1464850" y="1728845"/>
                </a:cubicBezTo>
                <a:cubicBezTo>
                  <a:pt x="1468070" y="1725626"/>
                  <a:pt x="1474508" y="1725626"/>
                  <a:pt x="1477728" y="1728845"/>
                </a:cubicBezTo>
                <a:cubicBezTo>
                  <a:pt x="1480947" y="1732065"/>
                  <a:pt x="1480947" y="1738503"/>
                  <a:pt x="1477728" y="1741723"/>
                </a:cubicBezTo>
                <a:cubicBezTo>
                  <a:pt x="1461630" y="1754601"/>
                  <a:pt x="1445533" y="1770698"/>
                  <a:pt x="1432655" y="1786795"/>
                </a:cubicBezTo>
                <a:cubicBezTo>
                  <a:pt x="1426217" y="1790015"/>
                  <a:pt x="1426217" y="1790015"/>
                  <a:pt x="1422997" y="1790015"/>
                </a:cubicBezTo>
                <a:close/>
                <a:moveTo>
                  <a:pt x="22536" y="1767479"/>
                </a:moveTo>
                <a:cubicBezTo>
                  <a:pt x="22536" y="1767479"/>
                  <a:pt x="19317" y="1767479"/>
                  <a:pt x="22536" y="1767479"/>
                </a:cubicBezTo>
                <a:cubicBezTo>
                  <a:pt x="16097" y="1767479"/>
                  <a:pt x="12878" y="1761039"/>
                  <a:pt x="16097" y="1757820"/>
                </a:cubicBezTo>
                <a:cubicBezTo>
                  <a:pt x="19317" y="1738503"/>
                  <a:pt x="25756" y="1715967"/>
                  <a:pt x="32195" y="1696650"/>
                </a:cubicBezTo>
                <a:cubicBezTo>
                  <a:pt x="32195" y="1693431"/>
                  <a:pt x="38633" y="1690212"/>
                  <a:pt x="41853" y="1690212"/>
                </a:cubicBezTo>
                <a:cubicBezTo>
                  <a:pt x="45072" y="1690212"/>
                  <a:pt x="48292" y="1696650"/>
                  <a:pt x="48292" y="1699870"/>
                </a:cubicBezTo>
                <a:cubicBezTo>
                  <a:pt x="41853" y="1719187"/>
                  <a:pt x="35414" y="1741723"/>
                  <a:pt x="32195" y="1761039"/>
                </a:cubicBezTo>
                <a:cubicBezTo>
                  <a:pt x="28975" y="1764259"/>
                  <a:pt x="25756" y="1767479"/>
                  <a:pt x="22536" y="1767479"/>
                </a:cubicBezTo>
                <a:close/>
                <a:moveTo>
                  <a:pt x="1516361" y="1703090"/>
                </a:moveTo>
                <a:cubicBezTo>
                  <a:pt x="1513142" y="1703090"/>
                  <a:pt x="1513142" y="1703090"/>
                  <a:pt x="1509922" y="1699870"/>
                </a:cubicBezTo>
                <a:cubicBezTo>
                  <a:pt x="1506703" y="1696650"/>
                  <a:pt x="1506703" y="1690212"/>
                  <a:pt x="1509922" y="1686992"/>
                </a:cubicBezTo>
                <a:cubicBezTo>
                  <a:pt x="1526019" y="1674114"/>
                  <a:pt x="1542117" y="1658017"/>
                  <a:pt x="1561433" y="1645139"/>
                </a:cubicBezTo>
                <a:cubicBezTo>
                  <a:pt x="1564653" y="1641920"/>
                  <a:pt x="1571092" y="1641920"/>
                  <a:pt x="1574311" y="1645139"/>
                </a:cubicBezTo>
                <a:cubicBezTo>
                  <a:pt x="1577531" y="1648359"/>
                  <a:pt x="1577531" y="1654798"/>
                  <a:pt x="1574311" y="1658017"/>
                </a:cubicBezTo>
                <a:cubicBezTo>
                  <a:pt x="1558214" y="1670895"/>
                  <a:pt x="1542117" y="1683773"/>
                  <a:pt x="1526019" y="1696650"/>
                </a:cubicBezTo>
                <a:cubicBezTo>
                  <a:pt x="1522800" y="1703090"/>
                  <a:pt x="1519580" y="1703090"/>
                  <a:pt x="1516361" y="1703090"/>
                </a:cubicBezTo>
                <a:close/>
                <a:moveTo>
                  <a:pt x="57950" y="1645139"/>
                </a:moveTo>
                <a:cubicBezTo>
                  <a:pt x="57950" y="1645139"/>
                  <a:pt x="57950" y="1645139"/>
                  <a:pt x="57950" y="1645139"/>
                </a:cubicBezTo>
                <a:cubicBezTo>
                  <a:pt x="51511" y="1641920"/>
                  <a:pt x="48292" y="1638701"/>
                  <a:pt x="51511" y="1635481"/>
                </a:cubicBezTo>
                <a:cubicBezTo>
                  <a:pt x="57950" y="1616164"/>
                  <a:pt x="67608" y="1596848"/>
                  <a:pt x="77267" y="1574312"/>
                </a:cubicBezTo>
                <a:cubicBezTo>
                  <a:pt x="80486" y="1571092"/>
                  <a:pt x="83706" y="1567872"/>
                  <a:pt x="86925" y="1571092"/>
                </a:cubicBezTo>
                <a:cubicBezTo>
                  <a:pt x="90145" y="1574312"/>
                  <a:pt x="93364" y="1577531"/>
                  <a:pt x="90145" y="1580750"/>
                </a:cubicBezTo>
                <a:cubicBezTo>
                  <a:pt x="80486" y="1600067"/>
                  <a:pt x="74047" y="1619384"/>
                  <a:pt x="64389" y="1638701"/>
                </a:cubicBezTo>
                <a:cubicBezTo>
                  <a:pt x="64389" y="1645139"/>
                  <a:pt x="61170" y="1645139"/>
                  <a:pt x="57950" y="1645139"/>
                </a:cubicBezTo>
                <a:close/>
                <a:moveTo>
                  <a:pt x="1619384" y="1625823"/>
                </a:moveTo>
                <a:cubicBezTo>
                  <a:pt x="1616164" y="1625823"/>
                  <a:pt x="1612945" y="1625823"/>
                  <a:pt x="1612945" y="1622603"/>
                </a:cubicBezTo>
                <a:cubicBezTo>
                  <a:pt x="1609725" y="1619384"/>
                  <a:pt x="1612945" y="1612945"/>
                  <a:pt x="1616164" y="1612945"/>
                </a:cubicBezTo>
                <a:cubicBezTo>
                  <a:pt x="1635481" y="1600067"/>
                  <a:pt x="1651578" y="1590409"/>
                  <a:pt x="1670895" y="1577531"/>
                </a:cubicBezTo>
                <a:cubicBezTo>
                  <a:pt x="1674114" y="1574312"/>
                  <a:pt x="1680553" y="1577531"/>
                  <a:pt x="1680553" y="1580750"/>
                </a:cubicBezTo>
                <a:cubicBezTo>
                  <a:pt x="1683773" y="1583970"/>
                  <a:pt x="1680553" y="1590409"/>
                  <a:pt x="1677334" y="1590409"/>
                </a:cubicBezTo>
                <a:cubicBezTo>
                  <a:pt x="1658017" y="1600067"/>
                  <a:pt x="1641920" y="1612945"/>
                  <a:pt x="1622603" y="1622603"/>
                </a:cubicBezTo>
                <a:cubicBezTo>
                  <a:pt x="1622603" y="1625823"/>
                  <a:pt x="1622603" y="1625823"/>
                  <a:pt x="1619384" y="1625823"/>
                </a:cubicBezTo>
                <a:close/>
                <a:moveTo>
                  <a:pt x="1735284" y="1561434"/>
                </a:moveTo>
                <a:lnTo>
                  <a:pt x="1732064" y="1554995"/>
                </a:lnTo>
                <a:lnTo>
                  <a:pt x="1728845" y="1548556"/>
                </a:lnTo>
                <a:cubicBezTo>
                  <a:pt x="1748162" y="1538898"/>
                  <a:pt x="1767478" y="1532459"/>
                  <a:pt x="1790015" y="1522800"/>
                </a:cubicBezTo>
                <a:cubicBezTo>
                  <a:pt x="1793234" y="1522800"/>
                  <a:pt x="1799673" y="1522800"/>
                  <a:pt x="1799673" y="1529239"/>
                </a:cubicBezTo>
                <a:cubicBezTo>
                  <a:pt x="1799673" y="1532459"/>
                  <a:pt x="1799673" y="1538898"/>
                  <a:pt x="1793234" y="1538898"/>
                </a:cubicBezTo>
                <a:cubicBezTo>
                  <a:pt x="1773917" y="1545336"/>
                  <a:pt x="1754600" y="1554995"/>
                  <a:pt x="1735284" y="1561434"/>
                </a:cubicBezTo>
                <a:close/>
                <a:moveTo>
                  <a:pt x="112681" y="1529239"/>
                </a:moveTo>
                <a:cubicBezTo>
                  <a:pt x="112681" y="1529239"/>
                  <a:pt x="109461" y="1529239"/>
                  <a:pt x="109461" y="1529239"/>
                </a:cubicBezTo>
                <a:cubicBezTo>
                  <a:pt x="106242" y="1526020"/>
                  <a:pt x="103022" y="1522800"/>
                  <a:pt x="106242" y="1519581"/>
                </a:cubicBezTo>
                <a:lnTo>
                  <a:pt x="109461" y="1513142"/>
                </a:lnTo>
                <a:cubicBezTo>
                  <a:pt x="115900" y="1500264"/>
                  <a:pt x="122339" y="1484167"/>
                  <a:pt x="131997" y="1471289"/>
                </a:cubicBezTo>
                <a:lnTo>
                  <a:pt x="135217" y="1461631"/>
                </a:lnTo>
                <a:cubicBezTo>
                  <a:pt x="138436" y="1458411"/>
                  <a:pt x="141656" y="1455192"/>
                  <a:pt x="144875" y="1458411"/>
                </a:cubicBezTo>
                <a:cubicBezTo>
                  <a:pt x="148095" y="1461631"/>
                  <a:pt x="151314" y="1464850"/>
                  <a:pt x="148095" y="1468070"/>
                </a:cubicBezTo>
                <a:lnTo>
                  <a:pt x="144875" y="1474509"/>
                </a:lnTo>
                <a:cubicBezTo>
                  <a:pt x="138436" y="1487386"/>
                  <a:pt x="128778" y="1503483"/>
                  <a:pt x="122339" y="1516361"/>
                </a:cubicBezTo>
                <a:lnTo>
                  <a:pt x="119120" y="1522800"/>
                </a:lnTo>
                <a:cubicBezTo>
                  <a:pt x="119120" y="1526020"/>
                  <a:pt x="115900" y="1529239"/>
                  <a:pt x="112681" y="1529239"/>
                </a:cubicBezTo>
                <a:close/>
                <a:moveTo>
                  <a:pt x="1851184" y="1519581"/>
                </a:moveTo>
                <a:cubicBezTo>
                  <a:pt x="1847964" y="1519581"/>
                  <a:pt x="1844745" y="1516361"/>
                  <a:pt x="1844745" y="1513142"/>
                </a:cubicBezTo>
                <a:cubicBezTo>
                  <a:pt x="1844745" y="1509923"/>
                  <a:pt x="1844745" y="1503483"/>
                  <a:pt x="1851184" y="1503483"/>
                </a:cubicBezTo>
                <a:cubicBezTo>
                  <a:pt x="1870501" y="1497045"/>
                  <a:pt x="1893037" y="1490606"/>
                  <a:pt x="1912353" y="1487386"/>
                </a:cubicBezTo>
                <a:cubicBezTo>
                  <a:pt x="1915573" y="1487386"/>
                  <a:pt x="1922012" y="1487386"/>
                  <a:pt x="1922012" y="1493825"/>
                </a:cubicBezTo>
                <a:cubicBezTo>
                  <a:pt x="1922012" y="1497045"/>
                  <a:pt x="1922012" y="1503483"/>
                  <a:pt x="1915573" y="1503483"/>
                </a:cubicBezTo>
                <a:cubicBezTo>
                  <a:pt x="1896256" y="1506703"/>
                  <a:pt x="1873720" y="1513142"/>
                  <a:pt x="1851184" y="1519581"/>
                </a:cubicBezTo>
                <a:cubicBezTo>
                  <a:pt x="1854404" y="1519581"/>
                  <a:pt x="1854404" y="1519581"/>
                  <a:pt x="1851184" y="1519581"/>
                </a:cubicBezTo>
                <a:close/>
                <a:moveTo>
                  <a:pt x="1976742" y="1487386"/>
                </a:moveTo>
                <a:cubicBezTo>
                  <a:pt x="1973523" y="1487386"/>
                  <a:pt x="1970304" y="1484167"/>
                  <a:pt x="1970304" y="1480947"/>
                </a:cubicBezTo>
                <a:cubicBezTo>
                  <a:pt x="1970304" y="1477728"/>
                  <a:pt x="1973523" y="1471289"/>
                  <a:pt x="1976742" y="1471289"/>
                </a:cubicBezTo>
                <a:lnTo>
                  <a:pt x="2037912" y="1455192"/>
                </a:lnTo>
                <a:cubicBezTo>
                  <a:pt x="2041131" y="1455192"/>
                  <a:pt x="2047571" y="1458411"/>
                  <a:pt x="2047571" y="1461631"/>
                </a:cubicBezTo>
                <a:cubicBezTo>
                  <a:pt x="2047571" y="1464850"/>
                  <a:pt x="2044351" y="1471289"/>
                  <a:pt x="2041131" y="1471289"/>
                </a:cubicBezTo>
                <a:lnTo>
                  <a:pt x="1976742" y="1487386"/>
                </a:lnTo>
                <a:cubicBezTo>
                  <a:pt x="1979962" y="1487386"/>
                  <a:pt x="1976742" y="1487386"/>
                  <a:pt x="1976742" y="1487386"/>
                </a:cubicBezTo>
                <a:close/>
                <a:moveTo>
                  <a:pt x="2102301" y="1458411"/>
                </a:moveTo>
                <a:cubicBezTo>
                  <a:pt x="2099082" y="1458411"/>
                  <a:pt x="2095862" y="1455192"/>
                  <a:pt x="2095862" y="1451972"/>
                </a:cubicBezTo>
                <a:cubicBezTo>
                  <a:pt x="2095862" y="1448753"/>
                  <a:pt x="2095862" y="1442314"/>
                  <a:pt x="2102301" y="1442314"/>
                </a:cubicBezTo>
                <a:cubicBezTo>
                  <a:pt x="2121618" y="1435875"/>
                  <a:pt x="2144154" y="1432656"/>
                  <a:pt x="2163471" y="1426217"/>
                </a:cubicBezTo>
                <a:cubicBezTo>
                  <a:pt x="2166690" y="1426217"/>
                  <a:pt x="2173129" y="1426217"/>
                  <a:pt x="2173129" y="1432656"/>
                </a:cubicBezTo>
                <a:cubicBezTo>
                  <a:pt x="2173129" y="1435875"/>
                  <a:pt x="2173129" y="1442314"/>
                  <a:pt x="2166690" y="1442314"/>
                </a:cubicBezTo>
                <a:cubicBezTo>
                  <a:pt x="2147373" y="1448753"/>
                  <a:pt x="2124837" y="1451972"/>
                  <a:pt x="2102301" y="1458411"/>
                </a:cubicBezTo>
                <a:cubicBezTo>
                  <a:pt x="2102301" y="1458411"/>
                  <a:pt x="2102301" y="1458411"/>
                  <a:pt x="2102301" y="1458411"/>
                </a:cubicBezTo>
                <a:close/>
                <a:moveTo>
                  <a:pt x="2224640" y="1422997"/>
                </a:moveTo>
                <a:cubicBezTo>
                  <a:pt x="2221421" y="1422997"/>
                  <a:pt x="2218201" y="1419778"/>
                  <a:pt x="2218201" y="1416558"/>
                </a:cubicBezTo>
                <a:cubicBezTo>
                  <a:pt x="2218201" y="1413339"/>
                  <a:pt x="2218201" y="1406900"/>
                  <a:pt x="2224640" y="1406900"/>
                </a:cubicBezTo>
                <a:cubicBezTo>
                  <a:pt x="2231079" y="1403681"/>
                  <a:pt x="2234298" y="1403681"/>
                  <a:pt x="2240738" y="1400461"/>
                </a:cubicBezTo>
                <a:cubicBezTo>
                  <a:pt x="2256835" y="1394022"/>
                  <a:pt x="2269713" y="1390803"/>
                  <a:pt x="2285810" y="1384364"/>
                </a:cubicBezTo>
                <a:cubicBezTo>
                  <a:pt x="2289029" y="1381145"/>
                  <a:pt x="2295468" y="1384364"/>
                  <a:pt x="2295468" y="1387583"/>
                </a:cubicBezTo>
                <a:cubicBezTo>
                  <a:pt x="2298687" y="1390803"/>
                  <a:pt x="2295468" y="1397242"/>
                  <a:pt x="2292249" y="1397242"/>
                </a:cubicBezTo>
                <a:cubicBezTo>
                  <a:pt x="2276151" y="1403681"/>
                  <a:pt x="2263274" y="1410120"/>
                  <a:pt x="2247177" y="1413339"/>
                </a:cubicBezTo>
                <a:cubicBezTo>
                  <a:pt x="2237518" y="1419778"/>
                  <a:pt x="2234298" y="1422997"/>
                  <a:pt x="2224640" y="1422997"/>
                </a:cubicBezTo>
                <a:cubicBezTo>
                  <a:pt x="2227860" y="1422997"/>
                  <a:pt x="2227860" y="1422997"/>
                  <a:pt x="2224640" y="1422997"/>
                </a:cubicBezTo>
                <a:close/>
                <a:moveTo>
                  <a:pt x="170631" y="1413339"/>
                </a:moveTo>
                <a:cubicBezTo>
                  <a:pt x="170631" y="1413339"/>
                  <a:pt x="167411" y="1413339"/>
                  <a:pt x="167411" y="1413339"/>
                </a:cubicBezTo>
                <a:cubicBezTo>
                  <a:pt x="164192" y="1410120"/>
                  <a:pt x="160973" y="1406900"/>
                  <a:pt x="164192" y="1403681"/>
                </a:cubicBezTo>
                <a:cubicBezTo>
                  <a:pt x="173850" y="1384364"/>
                  <a:pt x="183509" y="1365047"/>
                  <a:pt x="193167" y="1345730"/>
                </a:cubicBezTo>
                <a:cubicBezTo>
                  <a:pt x="196386" y="1342511"/>
                  <a:pt x="199606" y="1339292"/>
                  <a:pt x="202825" y="1342511"/>
                </a:cubicBezTo>
                <a:cubicBezTo>
                  <a:pt x="206045" y="1345730"/>
                  <a:pt x="209264" y="1348950"/>
                  <a:pt x="206045" y="1352169"/>
                </a:cubicBezTo>
                <a:cubicBezTo>
                  <a:pt x="196386" y="1371486"/>
                  <a:pt x="186728" y="1390803"/>
                  <a:pt x="177070" y="1410120"/>
                </a:cubicBezTo>
                <a:cubicBezTo>
                  <a:pt x="177070" y="1413339"/>
                  <a:pt x="173850" y="1413339"/>
                  <a:pt x="170631" y="1413339"/>
                </a:cubicBezTo>
                <a:close/>
                <a:moveTo>
                  <a:pt x="2343760" y="1374705"/>
                </a:moveTo>
                <a:cubicBezTo>
                  <a:pt x="2340540" y="1374705"/>
                  <a:pt x="2337321" y="1371486"/>
                  <a:pt x="2337321" y="1371486"/>
                </a:cubicBezTo>
                <a:cubicBezTo>
                  <a:pt x="2334102" y="1368267"/>
                  <a:pt x="2337321" y="1361828"/>
                  <a:pt x="2340540" y="1361828"/>
                </a:cubicBezTo>
                <a:cubicBezTo>
                  <a:pt x="2359857" y="1352169"/>
                  <a:pt x="2379174" y="1342511"/>
                  <a:pt x="2395271" y="1329633"/>
                </a:cubicBezTo>
                <a:cubicBezTo>
                  <a:pt x="2398491" y="1326414"/>
                  <a:pt x="2404929" y="1329633"/>
                  <a:pt x="2404929" y="1332853"/>
                </a:cubicBezTo>
                <a:cubicBezTo>
                  <a:pt x="2408149" y="1336072"/>
                  <a:pt x="2404929" y="1342511"/>
                  <a:pt x="2401710" y="1342511"/>
                </a:cubicBezTo>
                <a:cubicBezTo>
                  <a:pt x="2382393" y="1352169"/>
                  <a:pt x="2363076" y="1365047"/>
                  <a:pt x="2343760" y="1374705"/>
                </a:cubicBezTo>
                <a:cubicBezTo>
                  <a:pt x="2346979" y="1374705"/>
                  <a:pt x="2346979" y="1374705"/>
                  <a:pt x="2343760" y="1374705"/>
                </a:cubicBezTo>
                <a:close/>
                <a:moveTo>
                  <a:pt x="2453221" y="1307097"/>
                </a:moveTo>
                <a:cubicBezTo>
                  <a:pt x="2450002" y="1307097"/>
                  <a:pt x="2446782" y="1307097"/>
                  <a:pt x="2446782" y="1303878"/>
                </a:cubicBezTo>
                <a:cubicBezTo>
                  <a:pt x="2443563" y="1300658"/>
                  <a:pt x="2443563" y="1294219"/>
                  <a:pt x="2450002" y="1294219"/>
                </a:cubicBezTo>
                <a:cubicBezTo>
                  <a:pt x="2466099" y="1281341"/>
                  <a:pt x="2485416" y="1268464"/>
                  <a:pt x="2498294" y="1255586"/>
                </a:cubicBezTo>
                <a:cubicBezTo>
                  <a:pt x="2501513" y="1252367"/>
                  <a:pt x="2507952" y="1252367"/>
                  <a:pt x="2511171" y="1255586"/>
                </a:cubicBezTo>
                <a:cubicBezTo>
                  <a:pt x="2514391" y="1258805"/>
                  <a:pt x="2514391" y="1265244"/>
                  <a:pt x="2511171" y="1268464"/>
                </a:cubicBezTo>
                <a:cubicBezTo>
                  <a:pt x="2495074" y="1281341"/>
                  <a:pt x="2478977" y="1297439"/>
                  <a:pt x="2459660" y="1310316"/>
                </a:cubicBezTo>
                <a:cubicBezTo>
                  <a:pt x="2456441" y="1307097"/>
                  <a:pt x="2456441" y="1307097"/>
                  <a:pt x="2453221" y="1307097"/>
                </a:cubicBezTo>
                <a:close/>
                <a:moveTo>
                  <a:pt x="222142" y="1297439"/>
                </a:moveTo>
                <a:cubicBezTo>
                  <a:pt x="222142" y="1297439"/>
                  <a:pt x="222142" y="1297439"/>
                  <a:pt x="222142" y="1297439"/>
                </a:cubicBezTo>
                <a:cubicBezTo>
                  <a:pt x="215703" y="1294219"/>
                  <a:pt x="212484" y="1291000"/>
                  <a:pt x="215703" y="1287780"/>
                </a:cubicBezTo>
                <a:cubicBezTo>
                  <a:pt x="222142" y="1265244"/>
                  <a:pt x="228581" y="1245927"/>
                  <a:pt x="235020" y="1226611"/>
                </a:cubicBezTo>
                <a:cubicBezTo>
                  <a:pt x="235020" y="1223391"/>
                  <a:pt x="241459" y="1220172"/>
                  <a:pt x="244678" y="1220172"/>
                </a:cubicBezTo>
                <a:cubicBezTo>
                  <a:pt x="247898" y="1220172"/>
                  <a:pt x="251117" y="1226611"/>
                  <a:pt x="251117" y="1229830"/>
                </a:cubicBezTo>
                <a:cubicBezTo>
                  <a:pt x="244678" y="1249147"/>
                  <a:pt x="241459" y="1271683"/>
                  <a:pt x="231800" y="1291000"/>
                </a:cubicBezTo>
                <a:cubicBezTo>
                  <a:pt x="228581" y="1294219"/>
                  <a:pt x="225362" y="1297439"/>
                  <a:pt x="222142" y="1297439"/>
                </a:cubicBezTo>
                <a:close/>
                <a:moveTo>
                  <a:pt x="2549805" y="1220172"/>
                </a:moveTo>
                <a:cubicBezTo>
                  <a:pt x="2546585" y="1220172"/>
                  <a:pt x="2546585" y="1220172"/>
                  <a:pt x="2543366" y="1216952"/>
                </a:cubicBezTo>
                <a:cubicBezTo>
                  <a:pt x="2540146" y="1213733"/>
                  <a:pt x="2540146" y="1210514"/>
                  <a:pt x="2543366" y="1204075"/>
                </a:cubicBezTo>
                <a:cubicBezTo>
                  <a:pt x="2556243" y="1187978"/>
                  <a:pt x="2569122" y="1171880"/>
                  <a:pt x="2581999" y="1155783"/>
                </a:cubicBezTo>
                <a:cubicBezTo>
                  <a:pt x="2585219" y="1152563"/>
                  <a:pt x="2588438" y="1152563"/>
                  <a:pt x="2591658" y="1152563"/>
                </a:cubicBezTo>
                <a:cubicBezTo>
                  <a:pt x="2594877" y="1155783"/>
                  <a:pt x="2594877" y="1159002"/>
                  <a:pt x="2594877" y="1162222"/>
                </a:cubicBezTo>
                <a:cubicBezTo>
                  <a:pt x="2581999" y="1178319"/>
                  <a:pt x="2569122" y="1197636"/>
                  <a:pt x="2556243" y="1213733"/>
                </a:cubicBezTo>
                <a:cubicBezTo>
                  <a:pt x="2553024" y="1220172"/>
                  <a:pt x="2549805" y="1220172"/>
                  <a:pt x="2549805" y="1220172"/>
                </a:cubicBezTo>
                <a:close/>
                <a:moveTo>
                  <a:pt x="251117" y="1171880"/>
                </a:moveTo>
                <a:cubicBezTo>
                  <a:pt x="251117" y="1171880"/>
                  <a:pt x="251117" y="1171880"/>
                  <a:pt x="251117" y="1171880"/>
                </a:cubicBezTo>
                <a:cubicBezTo>
                  <a:pt x="244678" y="1171880"/>
                  <a:pt x="241459" y="1168661"/>
                  <a:pt x="244678" y="1162222"/>
                </a:cubicBezTo>
                <a:cubicBezTo>
                  <a:pt x="244678" y="1155783"/>
                  <a:pt x="244678" y="1149344"/>
                  <a:pt x="244678" y="1142905"/>
                </a:cubicBezTo>
                <a:lnTo>
                  <a:pt x="244678" y="1136466"/>
                </a:lnTo>
                <a:cubicBezTo>
                  <a:pt x="244678" y="1123589"/>
                  <a:pt x="244678" y="1113930"/>
                  <a:pt x="241459" y="1101052"/>
                </a:cubicBezTo>
                <a:cubicBezTo>
                  <a:pt x="241459" y="1097833"/>
                  <a:pt x="244678" y="1091394"/>
                  <a:pt x="247898" y="1091394"/>
                </a:cubicBezTo>
                <a:cubicBezTo>
                  <a:pt x="251117" y="1091394"/>
                  <a:pt x="257556" y="1094613"/>
                  <a:pt x="257556" y="1097833"/>
                </a:cubicBezTo>
                <a:cubicBezTo>
                  <a:pt x="257556" y="1110711"/>
                  <a:pt x="260775" y="1123589"/>
                  <a:pt x="260775" y="1133247"/>
                </a:cubicBezTo>
                <a:lnTo>
                  <a:pt x="260775" y="1139686"/>
                </a:lnTo>
                <a:cubicBezTo>
                  <a:pt x="260775" y="1146125"/>
                  <a:pt x="260775" y="1152563"/>
                  <a:pt x="260775" y="1162222"/>
                </a:cubicBezTo>
                <a:cubicBezTo>
                  <a:pt x="260775" y="1168661"/>
                  <a:pt x="254337" y="1171880"/>
                  <a:pt x="251117" y="1171880"/>
                </a:cubicBezTo>
                <a:close/>
                <a:moveTo>
                  <a:pt x="2620632" y="1117149"/>
                </a:moveTo>
                <a:cubicBezTo>
                  <a:pt x="2620632" y="1117149"/>
                  <a:pt x="2617413" y="1117149"/>
                  <a:pt x="2617413" y="1117149"/>
                </a:cubicBezTo>
                <a:cubicBezTo>
                  <a:pt x="2614194" y="1113930"/>
                  <a:pt x="2610975" y="1110711"/>
                  <a:pt x="2614194" y="1107491"/>
                </a:cubicBezTo>
                <a:cubicBezTo>
                  <a:pt x="2623852" y="1088174"/>
                  <a:pt x="2630291" y="1068858"/>
                  <a:pt x="2636730" y="1049541"/>
                </a:cubicBezTo>
                <a:cubicBezTo>
                  <a:pt x="2636730" y="1046321"/>
                  <a:pt x="2643169" y="1043102"/>
                  <a:pt x="2646388" y="1043102"/>
                </a:cubicBezTo>
                <a:cubicBezTo>
                  <a:pt x="2649608" y="1043102"/>
                  <a:pt x="2652827" y="1049541"/>
                  <a:pt x="2652827" y="1052760"/>
                </a:cubicBezTo>
                <a:cubicBezTo>
                  <a:pt x="2646388" y="1072077"/>
                  <a:pt x="2636730" y="1094613"/>
                  <a:pt x="2627072" y="1113930"/>
                </a:cubicBezTo>
                <a:cubicBezTo>
                  <a:pt x="2627072" y="1113930"/>
                  <a:pt x="2623852" y="1117149"/>
                  <a:pt x="2620632" y="1117149"/>
                </a:cubicBezTo>
                <a:close/>
                <a:moveTo>
                  <a:pt x="241459" y="1043102"/>
                </a:moveTo>
                <a:cubicBezTo>
                  <a:pt x="238239" y="1043102"/>
                  <a:pt x="235020" y="1039883"/>
                  <a:pt x="235020" y="1036663"/>
                </a:cubicBezTo>
                <a:cubicBezTo>
                  <a:pt x="231800" y="1017347"/>
                  <a:pt x="225362" y="998030"/>
                  <a:pt x="218923" y="975494"/>
                </a:cubicBezTo>
                <a:cubicBezTo>
                  <a:pt x="218923" y="972274"/>
                  <a:pt x="218923" y="965835"/>
                  <a:pt x="225362" y="965835"/>
                </a:cubicBezTo>
                <a:cubicBezTo>
                  <a:pt x="228581" y="965835"/>
                  <a:pt x="235020" y="965835"/>
                  <a:pt x="235020" y="972274"/>
                </a:cubicBezTo>
                <a:cubicBezTo>
                  <a:pt x="241459" y="994811"/>
                  <a:pt x="247898" y="1014127"/>
                  <a:pt x="254337" y="1033444"/>
                </a:cubicBezTo>
                <a:cubicBezTo>
                  <a:pt x="247898" y="1039883"/>
                  <a:pt x="247898" y="1043102"/>
                  <a:pt x="241459" y="1043102"/>
                </a:cubicBezTo>
                <a:cubicBezTo>
                  <a:pt x="241459" y="1043102"/>
                  <a:pt x="241459" y="1043102"/>
                  <a:pt x="241459" y="1043102"/>
                </a:cubicBezTo>
                <a:close/>
                <a:moveTo>
                  <a:pt x="2662485" y="994811"/>
                </a:moveTo>
                <a:cubicBezTo>
                  <a:pt x="2659266" y="994811"/>
                  <a:pt x="2659266" y="994811"/>
                  <a:pt x="2662485" y="994811"/>
                </a:cubicBezTo>
                <a:cubicBezTo>
                  <a:pt x="2656047" y="994811"/>
                  <a:pt x="2652827" y="988372"/>
                  <a:pt x="2656047" y="985152"/>
                </a:cubicBezTo>
                <a:cubicBezTo>
                  <a:pt x="2656047" y="978713"/>
                  <a:pt x="2656047" y="975494"/>
                  <a:pt x="2659266" y="969055"/>
                </a:cubicBezTo>
                <a:cubicBezTo>
                  <a:pt x="2662485" y="952958"/>
                  <a:pt x="2662485" y="936860"/>
                  <a:pt x="2662485" y="920763"/>
                </a:cubicBezTo>
                <a:cubicBezTo>
                  <a:pt x="2662485" y="917543"/>
                  <a:pt x="2665705" y="914324"/>
                  <a:pt x="2672144" y="914324"/>
                </a:cubicBezTo>
                <a:cubicBezTo>
                  <a:pt x="2672144" y="914324"/>
                  <a:pt x="2672144" y="914324"/>
                  <a:pt x="2672144" y="914324"/>
                </a:cubicBezTo>
                <a:cubicBezTo>
                  <a:pt x="2675364" y="914324"/>
                  <a:pt x="2678583" y="917543"/>
                  <a:pt x="2678583" y="923982"/>
                </a:cubicBezTo>
                <a:cubicBezTo>
                  <a:pt x="2678583" y="940080"/>
                  <a:pt x="2678583" y="956177"/>
                  <a:pt x="2675364" y="972274"/>
                </a:cubicBezTo>
                <a:cubicBezTo>
                  <a:pt x="2675364" y="978713"/>
                  <a:pt x="2675364" y="981932"/>
                  <a:pt x="2672144" y="988372"/>
                </a:cubicBezTo>
                <a:cubicBezTo>
                  <a:pt x="2668924" y="991591"/>
                  <a:pt x="2665705" y="994811"/>
                  <a:pt x="2662485" y="994811"/>
                </a:cubicBezTo>
                <a:close/>
                <a:moveTo>
                  <a:pt x="199606" y="920763"/>
                </a:moveTo>
                <a:cubicBezTo>
                  <a:pt x="196386" y="920763"/>
                  <a:pt x="193167" y="917543"/>
                  <a:pt x="193167" y="914324"/>
                </a:cubicBezTo>
                <a:cubicBezTo>
                  <a:pt x="186728" y="895007"/>
                  <a:pt x="177070" y="875691"/>
                  <a:pt x="170631" y="856374"/>
                </a:cubicBezTo>
                <a:cubicBezTo>
                  <a:pt x="167411" y="853154"/>
                  <a:pt x="170631" y="846716"/>
                  <a:pt x="173850" y="846716"/>
                </a:cubicBezTo>
                <a:cubicBezTo>
                  <a:pt x="177070" y="843496"/>
                  <a:pt x="183509" y="846716"/>
                  <a:pt x="183509" y="849935"/>
                </a:cubicBezTo>
                <a:cubicBezTo>
                  <a:pt x="193167" y="869252"/>
                  <a:pt x="199606" y="888569"/>
                  <a:pt x="206045" y="911105"/>
                </a:cubicBezTo>
                <a:cubicBezTo>
                  <a:pt x="209264" y="914324"/>
                  <a:pt x="206045" y="920763"/>
                  <a:pt x="199606" y="920763"/>
                </a:cubicBezTo>
                <a:cubicBezTo>
                  <a:pt x="202825" y="920763"/>
                  <a:pt x="202825" y="920763"/>
                  <a:pt x="199606" y="920763"/>
                </a:cubicBezTo>
                <a:close/>
                <a:moveTo>
                  <a:pt x="2662485" y="866032"/>
                </a:moveTo>
                <a:cubicBezTo>
                  <a:pt x="2659266" y="866032"/>
                  <a:pt x="2656047" y="862813"/>
                  <a:pt x="2656047" y="859593"/>
                </a:cubicBezTo>
                <a:cubicBezTo>
                  <a:pt x="2652827" y="840277"/>
                  <a:pt x="2649608" y="817741"/>
                  <a:pt x="2643169" y="798424"/>
                </a:cubicBezTo>
                <a:cubicBezTo>
                  <a:pt x="2643169" y="795204"/>
                  <a:pt x="2643169" y="788765"/>
                  <a:pt x="2649608" y="788765"/>
                </a:cubicBezTo>
                <a:cubicBezTo>
                  <a:pt x="2652827" y="788765"/>
                  <a:pt x="2659266" y="788765"/>
                  <a:pt x="2659266" y="795204"/>
                </a:cubicBezTo>
                <a:cubicBezTo>
                  <a:pt x="2665705" y="817741"/>
                  <a:pt x="2668924" y="837057"/>
                  <a:pt x="2672144" y="859593"/>
                </a:cubicBezTo>
                <a:cubicBezTo>
                  <a:pt x="2672144" y="862813"/>
                  <a:pt x="2668924" y="866032"/>
                  <a:pt x="2662485" y="866032"/>
                </a:cubicBezTo>
                <a:cubicBezTo>
                  <a:pt x="2662485" y="866032"/>
                  <a:pt x="2662485" y="866032"/>
                  <a:pt x="2662485" y="866032"/>
                </a:cubicBezTo>
                <a:close/>
                <a:moveTo>
                  <a:pt x="151314" y="801643"/>
                </a:moveTo>
                <a:cubicBezTo>
                  <a:pt x="148095" y="801643"/>
                  <a:pt x="144875" y="798424"/>
                  <a:pt x="144875" y="795204"/>
                </a:cubicBezTo>
                <a:lnTo>
                  <a:pt x="141656" y="785546"/>
                </a:lnTo>
                <a:cubicBezTo>
                  <a:pt x="135217" y="769449"/>
                  <a:pt x="128778" y="753352"/>
                  <a:pt x="122339" y="734035"/>
                </a:cubicBezTo>
                <a:cubicBezTo>
                  <a:pt x="122339" y="730815"/>
                  <a:pt x="122339" y="724376"/>
                  <a:pt x="128778" y="724376"/>
                </a:cubicBezTo>
                <a:cubicBezTo>
                  <a:pt x="131997" y="724376"/>
                  <a:pt x="138436" y="724376"/>
                  <a:pt x="138436" y="730815"/>
                </a:cubicBezTo>
                <a:cubicBezTo>
                  <a:pt x="144875" y="746913"/>
                  <a:pt x="151314" y="766229"/>
                  <a:pt x="157753" y="779107"/>
                </a:cubicBezTo>
                <a:lnTo>
                  <a:pt x="160973" y="788765"/>
                </a:lnTo>
                <a:cubicBezTo>
                  <a:pt x="160973" y="795204"/>
                  <a:pt x="160973" y="801643"/>
                  <a:pt x="151314" y="801643"/>
                </a:cubicBezTo>
                <a:cubicBezTo>
                  <a:pt x="154534" y="801643"/>
                  <a:pt x="154534" y="801643"/>
                  <a:pt x="151314" y="801643"/>
                </a:cubicBezTo>
                <a:close/>
                <a:moveTo>
                  <a:pt x="2630291" y="743693"/>
                </a:moveTo>
                <a:cubicBezTo>
                  <a:pt x="2627072" y="743693"/>
                  <a:pt x="2623852" y="740474"/>
                  <a:pt x="2623852" y="737254"/>
                </a:cubicBezTo>
                <a:cubicBezTo>
                  <a:pt x="2617413" y="717938"/>
                  <a:pt x="2607755" y="698621"/>
                  <a:pt x="2598096" y="679304"/>
                </a:cubicBezTo>
                <a:cubicBezTo>
                  <a:pt x="2594877" y="676085"/>
                  <a:pt x="2598096" y="669646"/>
                  <a:pt x="2601316" y="669646"/>
                </a:cubicBezTo>
                <a:cubicBezTo>
                  <a:pt x="2604535" y="666426"/>
                  <a:pt x="2610975" y="669646"/>
                  <a:pt x="2610975" y="672865"/>
                </a:cubicBezTo>
                <a:cubicBezTo>
                  <a:pt x="2620632" y="692182"/>
                  <a:pt x="2630291" y="711499"/>
                  <a:pt x="2636730" y="734035"/>
                </a:cubicBezTo>
                <a:cubicBezTo>
                  <a:pt x="2639949" y="734035"/>
                  <a:pt x="2636730" y="740474"/>
                  <a:pt x="2630291" y="743693"/>
                </a:cubicBezTo>
                <a:cubicBezTo>
                  <a:pt x="2633511" y="743693"/>
                  <a:pt x="2630291" y="743693"/>
                  <a:pt x="2630291" y="743693"/>
                </a:cubicBezTo>
                <a:close/>
                <a:moveTo>
                  <a:pt x="109461" y="682524"/>
                </a:moveTo>
                <a:cubicBezTo>
                  <a:pt x="106242" y="682524"/>
                  <a:pt x="103022" y="679304"/>
                  <a:pt x="103022" y="676085"/>
                </a:cubicBezTo>
                <a:cubicBezTo>
                  <a:pt x="96584" y="653549"/>
                  <a:pt x="90145" y="634232"/>
                  <a:pt x="86925" y="611696"/>
                </a:cubicBezTo>
                <a:cubicBezTo>
                  <a:pt x="86925" y="608476"/>
                  <a:pt x="90145" y="602037"/>
                  <a:pt x="93364" y="602037"/>
                </a:cubicBezTo>
                <a:cubicBezTo>
                  <a:pt x="96584" y="602037"/>
                  <a:pt x="103022" y="605257"/>
                  <a:pt x="103022" y="608476"/>
                </a:cubicBezTo>
                <a:cubicBezTo>
                  <a:pt x="106242" y="627793"/>
                  <a:pt x="112681" y="650329"/>
                  <a:pt x="119120" y="669646"/>
                </a:cubicBezTo>
                <a:cubicBezTo>
                  <a:pt x="119120" y="676085"/>
                  <a:pt x="115900" y="679304"/>
                  <a:pt x="109461" y="682524"/>
                </a:cubicBezTo>
                <a:cubicBezTo>
                  <a:pt x="112681" y="682524"/>
                  <a:pt x="109461" y="682524"/>
                  <a:pt x="109461" y="682524"/>
                </a:cubicBezTo>
                <a:close/>
                <a:moveTo>
                  <a:pt x="2575560" y="627793"/>
                </a:moveTo>
                <a:cubicBezTo>
                  <a:pt x="2572341" y="627793"/>
                  <a:pt x="2569122" y="627793"/>
                  <a:pt x="2569122" y="624573"/>
                </a:cubicBezTo>
                <a:cubicBezTo>
                  <a:pt x="2565902" y="618135"/>
                  <a:pt x="2559463" y="608476"/>
                  <a:pt x="2556243" y="602037"/>
                </a:cubicBezTo>
                <a:cubicBezTo>
                  <a:pt x="2549805" y="592379"/>
                  <a:pt x="2543366" y="579501"/>
                  <a:pt x="2536927" y="569843"/>
                </a:cubicBezTo>
                <a:cubicBezTo>
                  <a:pt x="2533707" y="566624"/>
                  <a:pt x="2536927" y="560184"/>
                  <a:pt x="2540146" y="560184"/>
                </a:cubicBezTo>
                <a:cubicBezTo>
                  <a:pt x="2543366" y="556965"/>
                  <a:pt x="2549805" y="560184"/>
                  <a:pt x="2549805" y="563404"/>
                </a:cubicBezTo>
                <a:cubicBezTo>
                  <a:pt x="2556243" y="573062"/>
                  <a:pt x="2562683" y="585940"/>
                  <a:pt x="2572341" y="595598"/>
                </a:cubicBezTo>
                <a:cubicBezTo>
                  <a:pt x="2575560" y="602037"/>
                  <a:pt x="2581999" y="611696"/>
                  <a:pt x="2585219" y="618135"/>
                </a:cubicBezTo>
                <a:cubicBezTo>
                  <a:pt x="2588438" y="621354"/>
                  <a:pt x="2585219" y="627793"/>
                  <a:pt x="2581999" y="627793"/>
                </a:cubicBezTo>
                <a:cubicBezTo>
                  <a:pt x="2575560" y="627793"/>
                  <a:pt x="2575560" y="627793"/>
                  <a:pt x="2575560" y="627793"/>
                </a:cubicBezTo>
                <a:close/>
                <a:moveTo>
                  <a:pt x="83706" y="556965"/>
                </a:moveTo>
                <a:cubicBezTo>
                  <a:pt x="80486" y="556965"/>
                  <a:pt x="77267" y="553746"/>
                  <a:pt x="77267" y="550526"/>
                </a:cubicBezTo>
                <a:cubicBezTo>
                  <a:pt x="74047" y="527990"/>
                  <a:pt x="74047" y="505454"/>
                  <a:pt x="74047" y="486137"/>
                </a:cubicBezTo>
                <a:cubicBezTo>
                  <a:pt x="74047" y="482918"/>
                  <a:pt x="77267" y="476479"/>
                  <a:pt x="80486" y="476479"/>
                </a:cubicBezTo>
                <a:lnTo>
                  <a:pt x="80486" y="476479"/>
                </a:lnTo>
                <a:cubicBezTo>
                  <a:pt x="83706" y="476479"/>
                  <a:pt x="86925" y="479698"/>
                  <a:pt x="90145" y="482918"/>
                </a:cubicBezTo>
                <a:cubicBezTo>
                  <a:pt x="90145" y="502234"/>
                  <a:pt x="90145" y="524771"/>
                  <a:pt x="93364" y="547307"/>
                </a:cubicBezTo>
                <a:cubicBezTo>
                  <a:pt x="93364" y="550526"/>
                  <a:pt x="90145" y="553746"/>
                  <a:pt x="83706" y="556965"/>
                </a:cubicBezTo>
                <a:cubicBezTo>
                  <a:pt x="83706" y="556965"/>
                  <a:pt x="83706" y="556965"/>
                  <a:pt x="83706" y="556965"/>
                </a:cubicBezTo>
                <a:close/>
                <a:moveTo>
                  <a:pt x="2501513" y="521551"/>
                </a:moveTo>
                <a:cubicBezTo>
                  <a:pt x="2498294" y="521551"/>
                  <a:pt x="2498294" y="521551"/>
                  <a:pt x="2495074" y="518332"/>
                </a:cubicBezTo>
                <a:cubicBezTo>
                  <a:pt x="2482196" y="502234"/>
                  <a:pt x="2469318" y="486137"/>
                  <a:pt x="2453221" y="470040"/>
                </a:cubicBezTo>
                <a:cubicBezTo>
                  <a:pt x="2450002" y="466820"/>
                  <a:pt x="2450002" y="460382"/>
                  <a:pt x="2453221" y="457162"/>
                </a:cubicBezTo>
                <a:cubicBezTo>
                  <a:pt x="2456441" y="453943"/>
                  <a:pt x="2462880" y="453943"/>
                  <a:pt x="2466099" y="457162"/>
                </a:cubicBezTo>
                <a:cubicBezTo>
                  <a:pt x="2478977" y="473259"/>
                  <a:pt x="2495074" y="489357"/>
                  <a:pt x="2507952" y="508673"/>
                </a:cubicBezTo>
                <a:cubicBezTo>
                  <a:pt x="2511171" y="511893"/>
                  <a:pt x="2511171" y="518332"/>
                  <a:pt x="2507952" y="521551"/>
                </a:cubicBezTo>
                <a:cubicBezTo>
                  <a:pt x="2504733" y="521551"/>
                  <a:pt x="2504733" y="521551"/>
                  <a:pt x="2501513" y="521551"/>
                </a:cubicBezTo>
                <a:close/>
                <a:moveTo>
                  <a:pt x="83706" y="428187"/>
                </a:moveTo>
                <a:cubicBezTo>
                  <a:pt x="83706" y="428187"/>
                  <a:pt x="83706" y="428187"/>
                  <a:pt x="83706" y="428187"/>
                </a:cubicBezTo>
                <a:cubicBezTo>
                  <a:pt x="77267" y="428187"/>
                  <a:pt x="74047" y="424968"/>
                  <a:pt x="77267" y="418529"/>
                </a:cubicBezTo>
                <a:cubicBezTo>
                  <a:pt x="80486" y="395993"/>
                  <a:pt x="83706" y="373456"/>
                  <a:pt x="90145" y="354140"/>
                </a:cubicBezTo>
                <a:cubicBezTo>
                  <a:pt x="90145" y="350920"/>
                  <a:pt x="96584" y="347701"/>
                  <a:pt x="99803" y="347701"/>
                </a:cubicBezTo>
                <a:cubicBezTo>
                  <a:pt x="103022" y="347701"/>
                  <a:pt x="106242" y="354140"/>
                  <a:pt x="106242" y="357359"/>
                </a:cubicBezTo>
                <a:cubicBezTo>
                  <a:pt x="99803" y="376676"/>
                  <a:pt x="96584" y="399212"/>
                  <a:pt x="93364" y="418529"/>
                </a:cubicBezTo>
                <a:cubicBezTo>
                  <a:pt x="90145" y="424968"/>
                  <a:pt x="86925" y="428187"/>
                  <a:pt x="83706" y="428187"/>
                </a:cubicBezTo>
                <a:close/>
                <a:moveTo>
                  <a:pt x="2417807" y="424968"/>
                </a:moveTo>
                <a:cubicBezTo>
                  <a:pt x="2414588" y="424968"/>
                  <a:pt x="2414588" y="424968"/>
                  <a:pt x="2411368" y="421748"/>
                </a:cubicBezTo>
                <a:cubicBezTo>
                  <a:pt x="2395271" y="405651"/>
                  <a:pt x="2382393" y="392773"/>
                  <a:pt x="2366296" y="376676"/>
                </a:cubicBezTo>
                <a:cubicBezTo>
                  <a:pt x="2363076" y="373456"/>
                  <a:pt x="2363076" y="367017"/>
                  <a:pt x="2366296" y="363798"/>
                </a:cubicBezTo>
                <a:cubicBezTo>
                  <a:pt x="2369516" y="360579"/>
                  <a:pt x="2375955" y="360579"/>
                  <a:pt x="2379174" y="363798"/>
                </a:cubicBezTo>
                <a:cubicBezTo>
                  <a:pt x="2395271" y="376676"/>
                  <a:pt x="2411368" y="392773"/>
                  <a:pt x="2424246" y="408870"/>
                </a:cubicBezTo>
                <a:cubicBezTo>
                  <a:pt x="2427465" y="412090"/>
                  <a:pt x="2427465" y="418529"/>
                  <a:pt x="2424246" y="421748"/>
                </a:cubicBezTo>
                <a:cubicBezTo>
                  <a:pt x="2421027" y="421748"/>
                  <a:pt x="2421027" y="424968"/>
                  <a:pt x="2417807" y="424968"/>
                </a:cubicBezTo>
                <a:close/>
                <a:moveTo>
                  <a:pt x="2324443" y="338042"/>
                </a:moveTo>
                <a:cubicBezTo>
                  <a:pt x="2321224" y="338042"/>
                  <a:pt x="2321224" y="338042"/>
                  <a:pt x="2318004" y="334823"/>
                </a:cubicBezTo>
                <a:cubicBezTo>
                  <a:pt x="2301907" y="321945"/>
                  <a:pt x="2285810" y="309067"/>
                  <a:pt x="2266493" y="296190"/>
                </a:cubicBezTo>
                <a:cubicBezTo>
                  <a:pt x="2263274" y="292970"/>
                  <a:pt x="2263274" y="289751"/>
                  <a:pt x="2263274" y="286531"/>
                </a:cubicBezTo>
                <a:cubicBezTo>
                  <a:pt x="2266493" y="283312"/>
                  <a:pt x="2269713" y="283312"/>
                  <a:pt x="2272932" y="283312"/>
                </a:cubicBezTo>
                <a:cubicBezTo>
                  <a:pt x="2289029" y="296190"/>
                  <a:pt x="2308346" y="309067"/>
                  <a:pt x="2324443" y="321945"/>
                </a:cubicBezTo>
                <a:cubicBezTo>
                  <a:pt x="2327663" y="325165"/>
                  <a:pt x="2327663" y="328384"/>
                  <a:pt x="2324443" y="334823"/>
                </a:cubicBezTo>
                <a:cubicBezTo>
                  <a:pt x="2327663" y="334823"/>
                  <a:pt x="2324443" y="338042"/>
                  <a:pt x="2324443" y="338042"/>
                </a:cubicBezTo>
                <a:close/>
                <a:moveTo>
                  <a:pt x="119120" y="305848"/>
                </a:moveTo>
                <a:cubicBezTo>
                  <a:pt x="119120" y="305848"/>
                  <a:pt x="115900" y="305848"/>
                  <a:pt x="115900" y="305848"/>
                </a:cubicBezTo>
                <a:cubicBezTo>
                  <a:pt x="112681" y="302628"/>
                  <a:pt x="109461" y="299409"/>
                  <a:pt x="112681" y="296190"/>
                </a:cubicBezTo>
                <a:cubicBezTo>
                  <a:pt x="122339" y="276873"/>
                  <a:pt x="131997" y="257556"/>
                  <a:pt x="144875" y="238239"/>
                </a:cubicBezTo>
                <a:cubicBezTo>
                  <a:pt x="148095" y="235020"/>
                  <a:pt x="151314" y="235020"/>
                  <a:pt x="154534" y="235020"/>
                </a:cubicBezTo>
                <a:cubicBezTo>
                  <a:pt x="157753" y="238239"/>
                  <a:pt x="157753" y="241459"/>
                  <a:pt x="157753" y="244678"/>
                </a:cubicBezTo>
                <a:cubicBezTo>
                  <a:pt x="144875" y="260776"/>
                  <a:pt x="135217" y="280092"/>
                  <a:pt x="128778" y="299409"/>
                </a:cubicBezTo>
                <a:cubicBezTo>
                  <a:pt x="122339" y="302628"/>
                  <a:pt x="122339" y="305848"/>
                  <a:pt x="119120" y="305848"/>
                </a:cubicBezTo>
                <a:close/>
                <a:moveTo>
                  <a:pt x="2218201" y="260776"/>
                </a:moveTo>
                <a:cubicBezTo>
                  <a:pt x="2218201" y="260776"/>
                  <a:pt x="2214982" y="260776"/>
                  <a:pt x="2214982" y="260776"/>
                </a:cubicBezTo>
                <a:cubicBezTo>
                  <a:pt x="2195665" y="247898"/>
                  <a:pt x="2179568" y="238239"/>
                  <a:pt x="2160251" y="228581"/>
                </a:cubicBezTo>
                <a:cubicBezTo>
                  <a:pt x="2157032" y="225362"/>
                  <a:pt x="2153812" y="222142"/>
                  <a:pt x="2157032" y="218923"/>
                </a:cubicBezTo>
                <a:cubicBezTo>
                  <a:pt x="2160251" y="215703"/>
                  <a:pt x="2163471" y="212484"/>
                  <a:pt x="2166690" y="215703"/>
                </a:cubicBezTo>
                <a:cubicBezTo>
                  <a:pt x="2186007" y="225362"/>
                  <a:pt x="2205324" y="238239"/>
                  <a:pt x="2221421" y="247898"/>
                </a:cubicBezTo>
                <a:cubicBezTo>
                  <a:pt x="2224640" y="251117"/>
                  <a:pt x="2227860" y="254337"/>
                  <a:pt x="2224640" y="257556"/>
                </a:cubicBezTo>
                <a:cubicBezTo>
                  <a:pt x="2224640" y="260776"/>
                  <a:pt x="2221421" y="260776"/>
                  <a:pt x="2218201" y="260776"/>
                </a:cubicBezTo>
                <a:close/>
                <a:moveTo>
                  <a:pt x="2108740" y="199606"/>
                </a:moveTo>
                <a:cubicBezTo>
                  <a:pt x="2108740" y="199606"/>
                  <a:pt x="2105520" y="199606"/>
                  <a:pt x="2105520" y="199606"/>
                </a:cubicBezTo>
                <a:cubicBezTo>
                  <a:pt x="2086204" y="189948"/>
                  <a:pt x="2066887" y="180289"/>
                  <a:pt x="2047571" y="173850"/>
                </a:cubicBezTo>
                <a:cubicBezTo>
                  <a:pt x="2044351" y="170631"/>
                  <a:pt x="2041131" y="167412"/>
                  <a:pt x="2044351" y="164192"/>
                </a:cubicBezTo>
                <a:cubicBezTo>
                  <a:pt x="2047571" y="160973"/>
                  <a:pt x="2050790" y="157753"/>
                  <a:pt x="2054009" y="160973"/>
                </a:cubicBezTo>
                <a:cubicBezTo>
                  <a:pt x="2073326" y="170631"/>
                  <a:pt x="2092643" y="177070"/>
                  <a:pt x="2111960" y="186728"/>
                </a:cubicBezTo>
                <a:cubicBezTo>
                  <a:pt x="2115179" y="189948"/>
                  <a:pt x="2118399" y="193167"/>
                  <a:pt x="2115179" y="196387"/>
                </a:cubicBezTo>
                <a:cubicBezTo>
                  <a:pt x="2111960" y="196387"/>
                  <a:pt x="2108740" y="199606"/>
                  <a:pt x="2108740" y="199606"/>
                </a:cubicBezTo>
                <a:close/>
                <a:moveTo>
                  <a:pt x="186728" y="196387"/>
                </a:moveTo>
                <a:cubicBezTo>
                  <a:pt x="183509" y="196387"/>
                  <a:pt x="183509" y="196387"/>
                  <a:pt x="180289" y="193167"/>
                </a:cubicBezTo>
                <a:cubicBezTo>
                  <a:pt x="177070" y="189948"/>
                  <a:pt x="177070" y="183509"/>
                  <a:pt x="180289" y="180289"/>
                </a:cubicBezTo>
                <a:cubicBezTo>
                  <a:pt x="193167" y="164192"/>
                  <a:pt x="209264" y="148095"/>
                  <a:pt x="228581" y="135217"/>
                </a:cubicBezTo>
                <a:cubicBezTo>
                  <a:pt x="231800" y="131998"/>
                  <a:pt x="238239" y="131998"/>
                  <a:pt x="241459" y="135217"/>
                </a:cubicBezTo>
                <a:cubicBezTo>
                  <a:pt x="244678" y="138436"/>
                  <a:pt x="244678" y="144875"/>
                  <a:pt x="241459" y="148095"/>
                </a:cubicBezTo>
                <a:cubicBezTo>
                  <a:pt x="225362" y="160973"/>
                  <a:pt x="209264" y="177070"/>
                  <a:pt x="196386" y="193167"/>
                </a:cubicBezTo>
                <a:cubicBezTo>
                  <a:pt x="193167" y="196387"/>
                  <a:pt x="189948" y="196387"/>
                  <a:pt x="186728" y="196387"/>
                </a:cubicBezTo>
                <a:close/>
                <a:moveTo>
                  <a:pt x="1989620" y="148095"/>
                </a:moveTo>
                <a:cubicBezTo>
                  <a:pt x="1989620" y="148095"/>
                  <a:pt x="1986401" y="148095"/>
                  <a:pt x="1989620" y="148095"/>
                </a:cubicBezTo>
                <a:cubicBezTo>
                  <a:pt x="1967084" y="141656"/>
                  <a:pt x="1947767" y="135217"/>
                  <a:pt x="1925231" y="128778"/>
                </a:cubicBezTo>
                <a:cubicBezTo>
                  <a:pt x="1922012" y="128778"/>
                  <a:pt x="1918793" y="122339"/>
                  <a:pt x="1918793" y="119120"/>
                </a:cubicBezTo>
                <a:cubicBezTo>
                  <a:pt x="1918793" y="115900"/>
                  <a:pt x="1925231" y="112681"/>
                  <a:pt x="1928451" y="112681"/>
                </a:cubicBezTo>
                <a:cubicBezTo>
                  <a:pt x="1947767" y="119120"/>
                  <a:pt x="1970304" y="125559"/>
                  <a:pt x="1989620" y="131998"/>
                </a:cubicBezTo>
                <a:cubicBezTo>
                  <a:pt x="1992840" y="131998"/>
                  <a:pt x="1996059" y="138436"/>
                  <a:pt x="1996059" y="141656"/>
                </a:cubicBezTo>
                <a:cubicBezTo>
                  <a:pt x="1996059" y="144875"/>
                  <a:pt x="1992840" y="148095"/>
                  <a:pt x="1989620" y="148095"/>
                </a:cubicBezTo>
                <a:close/>
                <a:moveTo>
                  <a:pt x="286531" y="115900"/>
                </a:moveTo>
                <a:cubicBezTo>
                  <a:pt x="283312" y="115900"/>
                  <a:pt x="280092" y="115900"/>
                  <a:pt x="280092" y="112681"/>
                </a:cubicBezTo>
                <a:cubicBezTo>
                  <a:pt x="276873" y="109461"/>
                  <a:pt x="280092" y="103023"/>
                  <a:pt x="283312" y="103023"/>
                </a:cubicBezTo>
                <a:cubicBezTo>
                  <a:pt x="302628" y="90145"/>
                  <a:pt x="318726" y="80486"/>
                  <a:pt x="341262" y="70828"/>
                </a:cubicBezTo>
                <a:cubicBezTo>
                  <a:pt x="344481" y="67609"/>
                  <a:pt x="350920" y="70828"/>
                  <a:pt x="350920" y="74047"/>
                </a:cubicBezTo>
                <a:cubicBezTo>
                  <a:pt x="354140" y="77267"/>
                  <a:pt x="350920" y="83706"/>
                  <a:pt x="347701" y="83706"/>
                </a:cubicBezTo>
                <a:cubicBezTo>
                  <a:pt x="328384" y="93364"/>
                  <a:pt x="309067" y="103023"/>
                  <a:pt x="292970" y="115900"/>
                </a:cubicBezTo>
                <a:cubicBezTo>
                  <a:pt x="289751" y="115900"/>
                  <a:pt x="286531" y="115900"/>
                  <a:pt x="286531" y="115900"/>
                </a:cubicBezTo>
                <a:close/>
                <a:moveTo>
                  <a:pt x="1867281" y="109461"/>
                </a:moveTo>
                <a:cubicBezTo>
                  <a:pt x="1867281" y="109461"/>
                  <a:pt x="1864062" y="109461"/>
                  <a:pt x="1867281" y="109461"/>
                </a:cubicBezTo>
                <a:cubicBezTo>
                  <a:pt x="1844745" y="103023"/>
                  <a:pt x="1822209" y="99803"/>
                  <a:pt x="1802892" y="96584"/>
                </a:cubicBezTo>
                <a:cubicBezTo>
                  <a:pt x="1799673" y="96584"/>
                  <a:pt x="1796453" y="90145"/>
                  <a:pt x="1796453" y="86925"/>
                </a:cubicBezTo>
                <a:cubicBezTo>
                  <a:pt x="1796453" y="83706"/>
                  <a:pt x="1802892" y="80486"/>
                  <a:pt x="1806112" y="80486"/>
                </a:cubicBezTo>
                <a:cubicBezTo>
                  <a:pt x="1828648" y="83706"/>
                  <a:pt x="1847964" y="90145"/>
                  <a:pt x="1870501" y="93364"/>
                </a:cubicBezTo>
                <a:cubicBezTo>
                  <a:pt x="1873720" y="93364"/>
                  <a:pt x="1876940" y="99803"/>
                  <a:pt x="1876940" y="103023"/>
                </a:cubicBezTo>
                <a:cubicBezTo>
                  <a:pt x="1873720" y="109461"/>
                  <a:pt x="1870501" y="109461"/>
                  <a:pt x="1867281" y="109461"/>
                </a:cubicBezTo>
                <a:close/>
                <a:moveTo>
                  <a:pt x="1291000" y="93364"/>
                </a:moveTo>
                <a:cubicBezTo>
                  <a:pt x="1287780" y="93364"/>
                  <a:pt x="1284561" y="90145"/>
                  <a:pt x="1281341" y="86925"/>
                </a:cubicBezTo>
                <a:cubicBezTo>
                  <a:pt x="1281341" y="83706"/>
                  <a:pt x="1284561" y="77267"/>
                  <a:pt x="1287780" y="77267"/>
                </a:cubicBezTo>
                <a:cubicBezTo>
                  <a:pt x="1310316" y="77267"/>
                  <a:pt x="1329633" y="77267"/>
                  <a:pt x="1352169" y="77267"/>
                </a:cubicBezTo>
                <a:cubicBezTo>
                  <a:pt x="1355389" y="77267"/>
                  <a:pt x="1361828" y="80486"/>
                  <a:pt x="1361828" y="83706"/>
                </a:cubicBezTo>
                <a:cubicBezTo>
                  <a:pt x="1361828" y="86925"/>
                  <a:pt x="1358608" y="93364"/>
                  <a:pt x="1355389" y="93364"/>
                </a:cubicBezTo>
                <a:cubicBezTo>
                  <a:pt x="1332852" y="90145"/>
                  <a:pt x="1313536" y="93364"/>
                  <a:pt x="1291000" y="93364"/>
                </a:cubicBezTo>
                <a:cubicBezTo>
                  <a:pt x="1291000" y="93364"/>
                  <a:pt x="1291000" y="93364"/>
                  <a:pt x="1291000" y="93364"/>
                </a:cubicBezTo>
                <a:close/>
                <a:moveTo>
                  <a:pt x="1226611" y="90145"/>
                </a:moveTo>
                <a:cubicBezTo>
                  <a:pt x="1226611" y="90145"/>
                  <a:pt x="1226611" y="90145"/>
                  <a:pt x="1226611" y="90145"/>
                </a:cubicBezTo>
                <a:cubicBezTo>
                  <a:pt x="1220172" y="90145"/>
                  <a:pt x="1216952" y="90145"/>
                  <a:pt x="1210514" y="90145"/>
                </a:cubicBezTo>
                <a:cubicBezTo>
                  <a:pt x="1194416" y="90145"/>
                  <a:pt x="1178319" y="86925"/>
                  <a:pt x="1162222" y="86925"/>
                </a:cubicBezTo>
                <a:cubicBezTo>
                  <a:pt x="1159002" y="86925"/>
                  <a:pt x="1155783" y="83706"/>
                  <a:pt x="1155783" y="77267"/>
                </a:cubicBezTo>
                <a:cubicBezTo>
                  <a:pt x="1155783" y="74047"/>
                  <a:pt x="1159002" y="70828"/>
                  <a:pt x="1165441" y="70828"/>
                </a:cubicBezTo>
                <a:cubicBezTo>
                  <a:pt x="1181538" y="74047"/>
                  <a:pt x="1197635" y="74047"/>
                  <a:pt x="1213733" y="74047"/>
                </a:cubicBezTo>
                <a:cubicBezTo>
                  <a:pt x="1220172" y="74047"/>
                  <a:pt x="1223391" y="74047"/>
                  <a:pt x="1229830" y="74047"/>
                </a:cubicBezTo>
                <a:cubicBezTo>
                  <a:pt x="1233050" y="74047"/>
                  <a:pt x="1236269" y="77267"/>
                  <a:pt x="1236269" y="83706"/>
                </a:cubicBezTo>
                <a:cubicBezTo>
                  <a:pt x="1233050" y="86925"/>
                  <a:pt x="1229830" y="90145"/>
                  <a:pt x="1226611" y="90145"/>
                </a:cubicBezTo>
                <a:close/>
                <a:moveTo>
                  <a:pt x="1738503" y="86925"/>
                </a:moveTo>
                <a:cubicBezTo>
                  <a:pt x="1738503" y="86925"/>
                  <a:pt x="1738503" y="86925"/>
                  <a:pt x="1738503" y="86925"/>
                </a:cubicBezTo>
                <a:cubicBezTo>
                  <a:pt x="1719186" y="83706"/>
                  <a:pt x="1703089" y="83706"/>
                  <a:pt x="1683773" y="80486"/>
                </a:cubicBezTo>
                <a:lnTo>
                  <a:pt x="1674114" y="80486"/>
                </a:lnTo>
                <a:cubicBezTo>
                  <a:pt x="1670895" y="80486"/>
                  <a:pt x="1667675" y="77267"/>
                  <a:pt x="1667675" y="70828"/>
                </a:cubicBezTo>
                <a:cubicBezTo>
                  <a:pt x="1667675" y="67609"/>
                  <a:pt x="1670895" y="64389"/>
                  <a:pt x="1677334" y="64389"/>
                </a:cubicBezTo>
                <a:lnTo>
                  <a:pt x="1686992" y="64389"/>
                </a:lnTo>
                <a:cubicBezTo>
                  <a:pt x="1706309" y="64389"/>
                  <a:pt x="1722406" y="67609"/>
                  <a:pt x="1741723" y="70828"/>
                </a:cubicBezTo>
                <a:cubicBezTo>
                  <a:pt x="1744942" y="70828"/>
                  <a:pt x="1748162" y="74047"/>
                  <a:pt x="1748162" y="80486"/>
                </a:cubicBezTo>
                <a:cubicBezTo>
                  <a:pt x="1748162" y="86925"/>
                  <a:pt x="1744942" y="86925"/>
                  <a:pt x="1738503" y="86925"/>
                </a:cubicBezTo>
                <a:close/>
                <a:moveTo>
                  <a:pt x="1419778" y="86925"/>
                </a:moveTo>
                <a:cubicBezTo>
                  <a:pt x="1416558" y="86925"/>
                  <a:pt x="1413339" y="83706"/>
                  <a:pt x="1410119" y="80486"/>
                </a:cubicBezTo>
                <a:cubicBezTo>
                  <a:pt x="1410119" y="77267"/>
                  <a:pt x="1413339" y="70828"/>
                  <a:pt x="1416558" y="70828"/>
                </a:cubicBezTo>
                <a:lnTo>
                  <a:pt x="1480947" y="67609"/>
                </a:lnTo>
                <a:cubicBezTo>
                  <a:pt x="1484167" y="67609"/>
                  <a:pt x="1490606" y="70828"/>
                  <a:pt x="1490606" y="74047"/>
                </a:cubicBezTo>
                <a:cubicBezTo>
                  <a:pt x="1490606" y="77267"/>
                  <a:pt x="1487386" y="83706"/>
                  <a:pt x="1484167" y="83706"/>
                </a:cubicBezTo>
                <a:lnTo>
                  <a:pt x="1419778" y="86925"/>
                </a:lnTo>
                <a:cubicBezTo>
                  <a:pt x="1419778" y="86925"/>
                  <a:pt x="1419778" y="86925"/>
                  <a:pt x="1419778" y="86925"/>
                </a:cubicBezTo>
                <a:close/>
                <a:moveTo>
                  <a:pt x="1548556" y="80486"/>
                </a:moveTo>
                <a:cubicBezTo>
                  <a:pt x="1545336" y="80486"/>
                  <a:pt x="1542117" y="77267"/>
                  <a:pt x="1538897" y="74047"/>
                </a:cubicBezTo>
                <a:cubicBezTo>
                  <a:pt x="1538897" y="70828"/>
                  <a:pt x="1542117" y="64389"/>
                  <a:pt x="1545336" y="64389"/>
                </a:cubicBezTo>
                <a:cubicBezTo>
                  <a:pt x="1564653" y="64389"/>
                  <a:pt x="1580750" y="64389"/>
                  <a:pt x="1600067" y="64389"/>
                </a:cubicBezTo>
                <a:lnTo>
                  <a:pt x="1609725" y="64389"/>
                </a:lnTo>
                <a:cubicBezTo>
                  <a:pt x="1612945" y="64389"/>
                  <a:pt x="1616164" y="67609"/>
                  <a:pt x="1616164" y="74047"/>
                </a:cubicBezTo>
                <a:cubicBezTo>
                  <a:pt x="1616164" y="77267"/>
                  <a:pt x="1612945" y="80486"/>
                  <a:pt x="1606506" y="80486"/>
                </a:cubicBezTo>
                <a:cubicBezTo>
                  <a:pt x="1606506" y="80486"/>
                  <a:pt x="1606506" y="80486"/>
                  <a:pt x="1606506" y="80486"/>
                </a:cubicBezTo>
                <a:lnTo>
                  <a:pt x="1596848" y="80486"/>
                </a:lnTo>
                <a:cubicBezTo>
                  <a:pt x="1583970" y="80486"/>
                  <a:pt x="1564653" y="80486"/>
                  <a:pt x="1548556" y="80486"/>
                </a:cubicBezTo>
                <a:cubicBezTo>
                  <a:pt x="1548556" y="80486"/>
                  <a:pt x="1548556" y="80486"/>
                  <a:pt x="1548556" y="80486"/>
                </a:cubicBezTo>
                <a:close/>
                <a:moveTo>
                  <a:pt x="1097833" y="77267"/>
                </a:moveTo>
                <a:cubicBezTo>
                  <a:pt x="1097833" y="77267"/>
                  <a:pt x="1097833" y="77267"/>
                  <a:pt x="1097833" y="77267"/>
                </a:cubicBezTo>
                <a:cubicBezTo>
                  <a:pt x="1075297" y="74047"/>
                  <a:pt x="1055980" y="70828"/>
                  <a:pt x="1033444" y="67609"/>
                </a:cubicBezTo>
                <a:cubicBezTo>
                  <a:pt x="1030224" y="67609"/>
                  <a:pt x="1027005" y="61170"/>
                  <a:pt x="1027005" y="57950"/>
                </a:cubicBezTo>
                <a:cubicBezTo>
                  <a:pt x="1027005" y="54731"/>
                  <a:pt x="1033444" y="51511"/>
                  <a:pt x="1036663" y="51511"/>
                </a:cubicBezTo>
                <a:cubicBezTo>
                  <a:pt x="1059199" y="54731"/>
                  <a:pt x="1078516" y="57950"/>
                  <a:pt x="1101052" y="61170"/>
                </a:cubicBezTo>
                <a:cubicBezTo>
                  <a:pt x="1104272" y="61170"/>
                  <a:pt x="1107491" y="64389"/>
                  <a:pt x="1107491" y="70828"/>
                </a:cubicBezTo>
                <a:cubicBezTo>
                  <a:pt x="1107491" y="74047"/>
                  <a:pt x="1101052" y="77267"/>
                  <a:pt x="1097833" y="77267"/>
                </a:cubicBezTo>
                <a:close/>
                <a:moveTo>
                  <a:pt x="402431" y="57950"/>
                </a:moveTo>
                <a:cubicBezTo>
                  <a:pt x="399212" y="57950"/>
                  <a:pt x="395992" y="54731"/>
                  <a:pt x="395992" y="51511"/>
                </a:cubicBezTo>
                <a:cubicBezTo>
                  <a:pt x="395992" y="48292"/>
                  <a:pt x="395992" y="41853"/>
                  <a:pt x="402431" y="41853"/>
                </a:cubicBezTo>
                <a:cubicBezTo>
                  <a:pt x="421748" y="35414"/>
                  <a:pt x="444284" y="28975"/>
                  <a:pt x="463601" y="22536"/>
                </a:cubicBezTo>
                <a:cubicBezTo>
                  <a:pt x="466820" y="22536"/>
                  <a:pt x="473259" y="22536"/>
                  <a:pt x="473259" y="28975"/>
                </a:cubicBezTo>
                <a:cubicBezTo>
                  <a:pt x="473259" y="32195"/>
                  <a:pt x="473259" y="38634"/>
                  <a:pt x="466820" y="38634"/>
                </a:cubicBezTo>
                <a:cubicBezTo>
                  <a:pt x="444284" y="45072"/>
                  <a:pt x="424967" y="51511"/>
                  <a:pt x="402431" y="57950"/>
                </a:cubicBezTo>
                <a:cubicBezTo>
                  <a:pt x="402431" y="57950"/>
                  <a:pt x="402431" y="57950"/>
                  <a:pt x="402431" y="57950"/>
                </a:cubicBezTo>
                <a:close/>
                <a:moveTo>
                  <a:pt x="969055" y="54731"/>
                </a:moveTo>
                <a:cubicBezTo>
                  <a:pt x="949738" y="51511"/>
                  <a:pt x="927202" y="48292"/>
                  <a:pt x="907885" y="41853"/>
                </a:cubicBezTo>
                <a:cubicBezTo>
                  <a:pt x="904666" y="41853"/>
                  <a:pt x="901446" y="35414"/>
                  <a:pt x="901446" y="32195"/>
                </a:cubicBezTo>
                <a:cubicBezTo>
                  <a:pt x="901446" y="28975"/>
                  <a:pt x="907885" y="25756"/>
                  <a:pt x="911105" y="25756"/>
                </a:cubicBezTo>
                <a:cubicBezTo>
                  <a:pt x="933641" y="28975"/>
                  <a:pt x="952957" y="32195"/>
                  <a:pt x="972274" y="38634"/>
                </a:cubicBezTo>
                <a:lnTo>
                  <a:pt x="972274" y="48292"/>
                </a:lnTo>
                <a:lnTo>
                  <a:pt x="969055" y="54731"/>
                </a:lnTo>
                <a:close/>
                <a:moveTo>
                  <a:pt x="846716" y="32195"/>
                </a:moveTo>
                <a:cubicBezTo>
                  <a:pt x="843496" y="32195"/>
                  <a:pt x="843496" y="32195"/>
                  <a:pt x="846716" y="32195"/>
                </a:cubicBezTo>
                <a:cubicBezTo>
                  <a:pt x="824179" y="28975"/>
                  <a:pt x="804863" y="25756"/>
                  <a:pt x="782327" y="22536"/>
                </a:cubicBezTo>
                <a:cubicBezTo>
                  <a:pt x="779107" y="22536"/>
                  <a:pt x="775888" y="19317"/>
                  <a:pt x="775888" y="12878"/>
                </a:cubicBezTo>
                <a:cubicBezTo>
                  <a:pt x="775888" y="9658"/>
                  <a:pt x="779107" y="6439"/>
                  <a:pt x="785546" y="6439"/>
                </a:cubicBezTo>
                <a:cubicBezTo>
                  <a:pt x="808082" y="9658"/>
                  <a:pt x="827399" y="12878"/>
                  <a:pt x="849935" y="16097"/>
                </a:cubicBezTo>
                <a:cubicBezTo>
                  <a:pt x="853154" y="16097"/>
                  <a:pt x="856374" y="19317"/>
                  <a:pt x="856374" y="25756"/>
                </a:cubicBezTo>
                <a:cubicBezTo>
                  <a:pt x="853154" y="32195"/>
                  <a:pt x="849935" y="32195"/>
                  <a:pt x="846716" y="32195"/>
                </a:cubicBezTo>
                <a:close/>
                <a:moveTo>
                  <a:pt x="524771" y="25756"/>
                </a:moveTo>
                <a:cubicBezTo>
                  <a:pt x="521551" y="25756"/>
                  <a:pt x="518331" y="22536"/>
                  <a:pt x="518331" y="19317"/>
                </a:cubicBezTo>
                <a:cubicBezTo>
                  <a:pt x="518331" y="16097"/>
                  <a:pt x="521551" y="9658"/>
                  <a:pt x="524771" y="9658"/>
                </a:cubicBezTo>
                <a:cubicBezTo>
                  <a:pt x="547307" y="6439"/>
                  <a:pt x="566623" y="3220"/>
                  <a:pt x="589160" y="0"/>
                </a:cubicBezTo>
                <a:cubicBezTo>
                  <a:pt x="592379" y="0"/>
                  <a:pt x="598818" y="3220"/>
                  <a:pt x="598818" y="6439"/>
                </a:cubicBezTo>
                <a:cubicBezTo>
                  <a:pt x="598818" y="9658"/>
                  <a:pt x="595598" y="16097"/>
                  <a:pt x="592379" y="16097"/>
                </a:cubicBezTo>
                <a:cubicBezTo>
                  <a:pt x="569843" y="19317"/>
                  <a:pt x="547307" y="22536"/>
                  <a:pt x="524771" y="25756"/>
                </a:cubicBezTo>
                <a:cubicBezTo>
                  <a:pt x="527990" y="25756"/>
                  <a:pt x="524771" y="25756"/>
                  <a:pt x="524771" y="25756"/>
                </a:cubicBezTo>
                <a:close/>
                <a:moveTo>
                  <a:pt x="717938" y="19317"/>
                </a:moveTo>
                <a:cubicBezTo>
                  <a:pt x="717938" y="19317"/>
                  <a:pt x="717938" y="19317"/>
                  <a:pt x="717938" y="19317"/>
                </a:cubicBezTo>
                <a:cubicBezTo>
                  <a:pt x="698621" y="19317"/>
                  <a:pt x="679304" y="16097"/>
                  <a:pt x="659987" y="16097"/>
                </a:cubicBezTo>
                <a:lnTo>
                  <a:pt x="653549" y="16097"/>
                </a:lnTo>
                <a:cubicBezTo>
                  <a:pt x="650329" y="16097"/>
                  <a:pt x="647109" y="12878"/>
                  <a:pt x="647109" y="6439"/>
                </a:cubicBezTo>
                <a:cubicBezTo>
                  <a:pt x="647109" y="3220"/>
                  <a:pt x="650329" y="0"/>
                  <a:pt x="656768" y="0"/>
                </a:cubicBezTo>
                <a:cubicBezTo>
                  <a:pt x="656768" y="0"/>
                  <a:pt x="656768" y="0"/>
                  <a:pt x="656768" y="0"/>
                </a:cubicBezTo>
                <a:lnTo>
                  <a:pt x="663207" y="0"/>
                </a:lnTo>
                <a:cubicBezTo>
                  <a:pt x="682523" y="0"/>
                  <a:pt x="701840" y="0"/>
                  <a:pt x="721157" y="3220"/>
                </a:cubicBezTo>
                <a:cubicBezTo>
                  <a:pt x="724376" y="3220"/>
                  <a:pt x="727596" y="6439"/>
                  <a:pt x="727596" y="12878"/>
                </a:cubicBezTo>
                <a:cubicBezTo>
                  <a:pt x="724376" y="16097"/>
                  <a:pt x="721157" y="19317"/>
                  <a:pt x="717938" y="19317"/>
                </a:cubicBezTo>
                <a:close/>
              </a:path>
            </a:pathLst>
          </a:custGeom>
          <a:solidFill>
            <a:schemeClr val="tx1"/>
          </a:solidFill>
          <a:ln w="3216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7534021E-E575-4133-AE15-24B7C13A475C}"/>
              </a:ext>
            </a:extLst>
          </p:cNvPr>
          <p:cNvSpPr/>
          <p:nvPr/>
        </p:nvSpPr>
        <p:spPr>
          <a:xfrm>
            <a:off x="5859472" y="2580125"/>
            <a:ext cx="6965605" cy="6075525"/>
          </a:xfrm>
          <a:custGeom>
            <a:avLst/>
            <a:gdLst>
              <a:gd name="connsiteX0" fmla="*/ 94628 w 2463136"/>
              <a:gd name="connsiteY0" fmla="*/ 241559 h 2148391"/>
              <a:gd name="connsiteX1" fmla="*/ 551790 w 2463136"/>
              <a:gd name="connsiteY1" fmla="*/ 100 h 2148391"/>
              <a:gd name="connsiteX2" fmla="*/ 1099096 w 2463136"/>
              <a:gd name="connsiteY2" fmla="*/ 74148 h 2148391"/>
              <a:gd name="connsiteX3" fmla="*/ 1572356 w 2463136"/>
              <a:gd name="connsiteY3" fmla="*/ 67709 h 2148391"/>
              <a:gd name="connsiteX4" fmla="*/ 2370779 w 2463136"/>
              <a:gd name="connsiteY4" fmla="*/ 544188 h 2148391"/>
              <a:gd name="connsiteX5" fmla="*/ 2460924 w 2463136"/>
              <a:gd name="connsiteY5" fmla="*/ 853255 h 2148391"/>
              <a:gd name="connsiteX6" fmla="*/ 2103565 w 2463136"/>
              <a:gd name="connsiteY6" fmla="*/ 1213833 h 2148391"/>
              <a:gd name="connsiteX7" fmla="*/ 1588453 w 2463136"/>
              <a:gd name="connsiteY7" fmla="*/ 1361928 h 2148391"/>
              <a:gd name="connsiteX8" fmla="*/ 1198899 w 2463136"/>
              <a:gd name="connsiteY8" fmla="*/ 1658118 h 2148391"/>
              <a:gd name="connsiteX9" fmla="*/ 841540 w 2463136"/>
              <a:gd name="connsiteY9" fmla="*/ 1992940 h 2148391"/>
              <a:gd name="connsiteX10" fmla="*/ 384378 w 2463136"/>
              <a:gd name="connsiteY10" fmla="*/ 2147474 h 2148391"/>
              <a:gd name="connsiteX11" fmla="*/ 14141 w 2463136"/>
              <a:gd name="connsiteY11" fmla="*/ 1873821 h 2148391"/>
              <a:gd name="connsiteX12" fmla="*/ 97847 w 2463136"/>
              <a:gd name="connsiteY12" fmla="*/ 1452073 h 2148391"/>
              <a:gd name="connsiteX13" fmla="*/ 245942 w 2463136"/>
              <a:gd name="connsiteY13" fmla="*/ 1039983 h 2148391"/>
              <a:gd name="connsiteX14" fmla="*/ 136481 w 2463136"/>
              <a:gd name="connsiteY14" fmla="*/ 643991 h 2148391"/>
              <a:gd name="connsiteX15" fmla="*/ 94628 w 2463136"/>
              <a:gd name="connsiteY15" fmla="*/ 241559 h 2148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63136" h="2148391">
                <a:moveTo>
                  <a:pt x="94628" y="241559"/>
                </a:moveTo>
                <a:cubicBezTo>
                  <a:pt x="162236" y="70928"/>
                  <a:pt x="368281" y="-3119"/>
                  <a:pt x="551790" y="100"/>
                </a:cubicBezTo>
                <a:cubicBezTo>
                  <a:pt x="735298" y="3320"/>
                  <a:pt x="915587" y="64489"/>
                  <a:pt x="1099096" y="74148"/>
                </a:cubicBezTo>
                <a:cubicBezTo>
                  <a:pt x="1256849" y="83806"/>
                  <a:pt x="1414602" y="58051"/>
                  <a:pt x="1572356" y="67709"/>
                </a:cubicBezTo>
                <a:cubicBezTo>
                  <a:pt x="1894301" y="87026"/>
                  <a:pt x="2200148" y="270534"/>
                  <a:pt x="2370779" y="544188"/>
                </a:cubicBezTo>
                <a:cubicBezTo>
                  <a:pt x="2428729" y="637552"/>
                  <a:pt x="2473802" y="747013"/>
                  <a:pt x="2460924" y="853255"/>
                </a:cubicBezTo>
                <a:cubicBezTo>
                  <a:pt x="2438388" y="1030325"/>
                  <a:pt x="2270976" y="1155883"/>
                  <a:pt x="2103565" y="1213833"/>
                </a:cubicBezTo>
                <a:cubicBezTo>
                  <a:pt x="1936153" y="1271783"/>
                  <a:pt x="1752645" y="1287881"/>
                  <a:pt x="1588453" y="1361928"/>
                </a:cubicBezTo>
                <a:cubicBezTo>
                  <a:pt x="1440358" y="1429536"/>
                  <a:pt x="1314800" y="1542217"/>
                  <a:pt x="1198899" y="1658118"/>
                </a:cubicBezTo>
                <a:cubicBezTo>
                  <a:pt x="1082999" y="1774018"/>
                  <a:pt x="973538" y="1899576"/>
                  <a:pt x="841540" y="1992940"/>
                </a:cubicBezTo>
                <a:cubicBezTo>
                  <a:pt x="709543" y="2089524"/>
                  <a:pt x="548570" y="2157132"/>
                  <a:pt x="384378" y="2147474"/>
                </a:cubicBezTo>
                <a:cubicBezTo>
                  <a:pt x="220186" y="2137816"/>
                  <a:pt x="55994" y="2031574"/>
                  <a:pt x="14141" y="1873821"/>
                </a:cubicBezTo>
                <a:cubicBezTo>
                  <a:pt x="-27711" y="1732165"/>
                  <a:pt x="30239" y="1580851"/>
                  <a:pt x="97847" y="1452073"/>
                </a:cubicBezTo>
                <a:cubicBezTo>
                  <a:pt x="165456" y="1320075"/>
                  <a:pt x="242722" y="1188078"/>
                  <a:pt x="245942" y="1039983"/>
                </a:cubicBezTo>
                <a:cubicBezTo>
                  <a:pt x="249161" y="901547"/>
                  <a:pt x="184772" y="772769"/>
                  <a:pt x="136481" y="643991"/>
                </a:cubicBezTo>
                <a:cubicBezTo>
                  <a:pt x="81750" y="515213"/>
                  <a:pt x="43116" y="370337"/>
                  <a:pt x="94628" y="241559"/>
                </a:cubicBezTo>
                <a:close/>
              </a:path>
            </a:pathLst>
          </a:cu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Freeform: Shape 22">
            <a:extLst>
              <a:ext uri="{FF2B5EF4-FFF2-40B4-BE49-F238E27FC236}">
                <a16:creationId xmlns:a16="http://schemas.microsoft.com/office/drawing/2014/main" xmlns="" id="{A7935D71-2369-4E17-A7E0-86B86F6E21C2}"/>
              </a:ext>
            </a:extLst>
          </p:cNvPr>
          <p:cNvSpPr/>
          <p:nvPr/>
        </p:nvSpPr>
        <p:spPr>
          <a:xfrm>
            <a:off x="10214957" y="7169035"/>
            <a:ext cx="910442" cy="910442"/>
          </a:xfrm>
          <a:custGeom>
            <a:avLst/>
            <a:gdLst>
              <a:gd name="connsiteX0" fmla="*/ 160973 w 321945"/>
              <a:gd name="connsiteY0" fmla="*/ 321945 h 321945"/>
              <a:gd name="connsiteX1" fmla="*/ 0 w 321945"/>
              <a:gd name="connsiteY1" fmla="*/ 160973 h 321945"/>
              <a:gd name="connsiteX2" fmla="*/ 160973 w 321945"/>
              <a:gd name="connsiteY2" fmla="*/ 0 h 321945"/>
              <a:gd name="connsiteX3" fmla="*/ 321945 w 321945"/>
              <a:gd name="connsiteY3" fmla="*/ 160973 h 321945"/>
              <a:gd name="connsiteX4" fmla="*/ 160973 w 321945"/>
              <a:gd name="connsiteY4" fmla="*/ 321945 h 321945"/>
              <a:gd name="connsiteX5" fmla="*/ 160973 w 321945"/>
              <a:gd name="connsiteY5" fmla="*/ 19317 h 321945"/>
              <a:gd name="connsiteX6" fmla="*/ 16097 w 321945"/>
              <a:gd name="connsiteY6" fmla="*/ 164192 h 321945"/>
              <a:gd name="connsiteX7" fmla="*/ 160973 w 321945"/>
              <a:gd name="connsiteY7" fmla="*/ 309067 h 321945"/>
              <a:gd name="connsiteX8" fmla="*/ 305848 w 321945"/>
              <a:gd name="connsiteY8" fmla="*/ 164192 h 321945"/>
              <a:gd name="connsiteX9" fmla="*/ 160973 w 321945"/>
              <a:gd name="connsiteY9" fmla="*/ 19317 h 32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1945" h="321945">
                <a:moveTo>
                  <a:pt x="160973" y="321945"/>
                </a:moveTo>
                <a:cubicBezTo>
                  <a:pt x="74047" y="321945"/>
                  <a:pt x="0" y="251117"/>
                  <a:pt x="0" y="160973"/>
                </a:cubicBezTo>
                <a:cubicBezTo>
                  <a:pt x="0" y="74047"/>
                  <a:pt x="70828" y="0"/>
                  <a:pt x="160973" y="0"/>
                </a:cubicBezTo>
                <a:cubicBezTo>
                  <a:pt x="247898" y="0"/>
                  <a:pt x="321945" y="70828"/>
                  <a:pt x="321945" y="160973"/>
                </a:cubicBezTo>
                <a:cubicBezTo>
                  <a:pt x="321945" y="247898"/>
                  <a:pt x="251117" y="321945"/>
                  <a:pt x="160973" y="321945"/>
                </a:cubicBezTo>
                <a:close/>
                <a:moveTo>
                  <a:pt x="160973" y="19317"/>
                </a:moveTo>
                <a:cubicBezTo>
                  <a:pt x="80486" y="19317"/>
                  <a:pt x="16097" y="83706"/>
                  <a:pt x="16097" y="164192"/>
                </a:cubicBezTo>
                <a:cubicBezTo>
                  <a:pt x="16097" y="244678"/>
                  <a:pt x="80486" y="309067"/>
                  <a:pt x="160973" y="309067"/>
                </a:cubicBezTo>
                <a:cubicBezTo>
                  <a:pt x="241459" y="309067"/>
                  <a:pt x="305848" y="244678"/>
                  <a:pt x="305848" y="164192"/>
                </a:cubicBezTo>
                <a:cubicBezTo>
                  <a:pt x="305848" y="83706"/>
                  <a:pt x="241459" y="19317"/>
                  <a:pt x="160973" y="19317"/>
                </a:cubicBezTo>
                <a:close/>
              </a:path>
            </a:pathLst>
          </a:custGeom>
          <a:solidFill>
            <a:schemeClr val="tx1"/>
          </a:solidFill>
          <a:ln w="3216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CA62DBDA-3F6C-4051-B6C3-21F88C4C7074}"/>
              </a:ext>
            </a:extLst>
          </p:cNvPr>
          <p:cNvSpPr/>
          <p:nvPr/>
        </p:nvSpPr>
        <p:spPr>
          <a:xfrm>
            <a:off x="11507785" y="6850382"/>
            <a:ext cx="273131" cy="273131"/>
          </a:xfrm>
          <a:custGeom>
            <a:avLst/>
            <a:gdLst>
              <a:gd name="connsiteX0" fmla="*/ 96584 w 96583"/>
              <a:gd name="connsiteY0" fmla="*/ 48292 h 96583"/>
              <a:gd name="connsiteX1" fmla="*/ 48292 w 96583"/>
              <a:gd name="connsiteY1" fmla="*/ 96583 h 96583"/>
              <a:gd name="connsiteX2" fmla="*/ 0 w 96583"/>
              <a:gd name="connsiteY2" fmla="*/ 48292 h 96583"/>
              <a:gd name="connsiteX3" fmla="*/ 48292 w 96583"/>
              <a:gd name="connsiteY3" fmla="*/ 0 h 96583"/>
              <a:gd name="connsiteX4" fmla="*/ 96584 w 96583"/>
              <a:gd name="connsiteY4" fmla="*/ 48292 h 96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83" h="96583">
                <a:moveTo>
                  <a:pt x="96584" y="48292"/>
                </a:moveTo>
                <a:cubicBezTo>
                  <a:pt x="96584" y="74962"/>
                  <a:pt x="74963" y="96583"/>
                  <a:pt x="48292" y="96583"/>
                </a:cubicBezTo>
                <a:cubicBezTo>
                  <a:pt x="21621" y="96583"/>
                  <a:pt x="0" y="74962"/>
                  <a:pt x="0" y="48292"/>
                </a:cubicBezTo>
                <a:cubicBezTo>
                  <a:pt x="0" y="21621"/>
                  <a:pt x="21621" y="0"/>
                  <a:pt x="48292" y="0"/>
                </a:cubicBezTo>
                <a:cubicBezTo>
                  <a:pt x="74963" y="0"/>
                  <a:pt x="96584" y="21621"/>
                  <a:pt x="96584" y="48292"/>
                </a:cubicBezTo>
                <a:close/>
              </a:path>
            </a:pathLst>
          </a:custGeom>
          <a:solidFill>
            <a:schemeClr val="tx1"/>
          </a:solidFill>
          <a:ln w="3216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F91BBAEC-060A-491F-A55C-DA0DDEAA3C62}"/>
              </a:ext>
            </a:extLst>
          </p:cNvPr>
          <p:cNvSpPr/>
          <p:nvPr/>
        </p:nvSpPr>
        <p:spPr>
          <a:xfrm>
            <a:off x="5580806" y="5029499"/>
            <a:ext cx="273131" cy="273131"/>
          </a:xfrm>
          <a:custGeom>
            <a:avLst/>
            <a:gdLst>
              <a:gd name="connsiteX0" fmla="*/ 96583 w 96583"/>
              <a:gd name="connsiteY0" fmla="*/ 48292 h 96583"/>
              <a:gd name="connsiteX1" fmla="*/ 48292 w 96583"/>
              <a:gd name="connsiteY1" fmla="*/ 96583 h 96583"/>
              <a:gd name="connsiteX2" fmla="*/ 0 w 96583"/>
              <a:gd name="connsiteY2" fmla="*/ 48292 h 96583"/>
              <a:gd name="connsiteX3" fmla="*/ 48292 w 96583"/>
              <a:gd name="connsiteY3" fmla="*/ 0 h 96583"/>
              <a:gd name="connsiteX4" fmla="*/ 96583 w 96583"/>
              <a:gd name="connsiteY4" fmla="*/ 48292 h 96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83" h="96583">
                <a:moveTo>
                  <a:pt x="96583" y="48292"/>
                </a:moveTo>
                <a:cubicBezTo>
                  <a:pt x="96583" y="74962"/>
                  <a:pt x="74963" y="96583"/>
                  <a:pt x="48292" y="96583"/>
                </a:cubicBezTo>
                <a:cubicBezTo>
                  <a:pt x="21621" y="96583"/>
                  <a:pt x="0" y="74962"/>
                  <a:pt x="0" y="48292"/>
                </a:cubicBezTo>
                <a:cubicBezTo>
                  <a:pt x="0" y="21621"/>
                  <a:pt x="21621" y="0"/>
                  <a:pt x="48292" y="0"/>
                </a:cubicBezTo>
                <a:cubicBezTo>
                  <a:pt x="74963" y="0"/>
                  <a:pt x="96583" y="21621"/>
                  <a:pt x="96583" y="48292"/>
                </a:cubicBezTo>
                <a:close/>
              </a:path>
            </a:pathLst>
          </a:custGeom>
          <a:solidFill>
            <a:schemeClr val="tx1"/>
          </a:solidFill>
          <a:ln w="32167"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xmlns="" id="{A5A815B0-E09F-4E84-9333-3A205942F884}"/>
              </a:ext>
            </a:extLst>
          </p:cNvPr>
          <p:cNvSpPr/>
          <p:nvPr/>
        </p:nvSpPr>
        <p:spPr>
          <a:xfrm>
            <a:off x="9668692" y="2034143"/>
            <a:ext cx="273131" cy="273131"/>
          </a:xfrm>
          <a:custGeom>
            <a:avLst/>
            <a:gdLst>
              <a:gd name="connsiteX0" fmla="*/ 96584 w 96583"/>
              <a:gd name="connsiteY0" fmla="*/ 48292 h 96583"/>
              <a:gd name="connsiteX1" fmla="*/ 48292 w 96583"/>
              <a:gd name="connsiteY1" fmla="*/ 96584 h 96583"/>
              <a:gd name="connsiteX2" fmla="*/ 0 w 96583"/>
              <a:gd name="connsiteY2" fmla="*/ 48292 h 96583"/>
              <a:gd name="connsiteX3" fmla="*/ 48292 w 96583"/>
              <a:gd name="connsiteY3" fmla="*/ 0 h 96583"/>
              <a:gd name="connsiteX4" fmla="*/ 96584 w 96583"/>
              <a:gd name="connsiteY4" fmla="*/ 48292 h 96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83" h="96583">
                <a:moveTo>
                  <a:pt x="96584" y="48292"/>
                </a:moveTo>
                <a:cubicBezTo>
                  <a:pt x="96584" y="74047"/>
                  <a:pt x="74047" y="96584"/>
                  <a:pt x="48292" y="96584"/>
                </a:cubicBezTo>
                <a:cubicBezTo>
                  <a:pt x="22536" y="96584"/>
                  <a:pt x="0" y="74047"/>
                  <a:pt x="0" y="48292"/>
                </a:cubicBezTo>
                <a:cubicBezTo>
                  <a:pt x="0" y="22536"/>
                  <a:pt x="22536" y="0"/>
                  <a:pt x="48292" y="0"/>
                </a:cubicBezTo>
                <a:cubicBezTo>
                  <a:pt x="74047" y="0"/>
                  <a:pt x="96584" y="22536"/>
                  <a:pt x="96584" y="48292"/>
                </a:cubicBezTo>
                <a:close/>
              </a:path>
            </a:pathLst>
          </a:custGeom>
          <a:solidFill>
            <a:schemeClr val="tx1"/>
          </a:solidFill>
          <a:ln w="32167" cap="flat">
            <a:noFill/>
            <a:prstDash val="solid"/>
            <a:miter/>
          </a:ln>
        </p:spPr>
        <p:txBody>
          <a:bodyPr rtlCol="0" anchor="ctr"/>
          <a:lstStyle/>
          <a:p>
            <a:endParaRPr lang="en-US"/>
          </a:p>
        </p:txBody>
      </p:sp>
      <p:grpSp>
        <p:nvGrpSpPr>
          <p:cNvPr id="27" name="Graphic 60">
            <a:extLst>
              <a:ext uri="{FF2B5EF4-FFF2-40B4-BE49-F238E27FC236}">
                <a16:creationId xmlns:a16="http://schemas.microsoft.com/office/drawing/2014/main" xmlns="" id="{64B71AD6-CEC6-4CAB-B994-F7D067E26F16}"/>
              </a:ext>
            </a:extLst>
          </p:cNvPr>
          <p:cNvGrpSpPr/>
          <p:nvPr/>
        </p:nvGrpSpPr>
        <p:grpSpPr>
          <a:xfrm>
            <a:off x="9304516" y="8015746"/>
            <a:ext cx="455219" cy="455219"/>
            <a:chOff x="14927293" y="8837355"/>
            <a:chExt cx="160972" cy="160972"/>
          </a:xfrm>
          <a:solidFill>
            <a:schemeClr val="tx1"/>
          </a:solidFill>
        </p:grpSpPr>
        <p:sp>
          <p:nvSpPr>
            <p:cNvPr id="28" name="Freeform: Shape 27">
              <a:extLst>
                <a:ext uri="{FF2B5EF4-FFF2-40B4-BE49-F238E27FC236}">
                  <a16:creationId xmlns:a16="http://schemas.microsoft.com/office/drawing/2014/main" xmlns="" id="{6D542E98-BD5F-472E-9250-A4090D7353F8}"/>
                </a:ext>
              </a:extLst>
            </p:cNvPr>
            <p:cNvSpPr/>
            <p:nvPr/>
          </p:nvSpPr>
          <p:spPr>
            <a:xfrm>
              <a:off x="14998121" y="8837355"/>
              <a:ext cx="19316" cy="160972"/>
            </a:xfrm>
            <a:custGeom>
              <a:avLst/>
              <a:gdLst>
                <a:gd name="connsiteX0" fmla="*/ 9658 w 19316"/>
                <a:gd name="connsiteY0" fmla="*/ 160973 h 160972"/>
                <a:gd name="connsiteX1" fmla="*/ 0 w 19316"/>
                <a:gd name="connsiteY1" fmla="*/ 151314 h 160972"/>
                <a:gd name="connsiteX2" fmla="*/ 0 w 19316"/>
                <a:gd name="connsiteY2" fmla="*/ 9658 h 160972"/>
                <a:gd name="connsiteX3" fmla="*/ 9658 w 19316"/>
                <a:gd name="connsiteY3" fmla="*/ 0 h 160972"/>
                <a:gd name="connsiteX4" fmla="*/ 19316 w 19316"/>
                <a:gd name="connsiteY4" fmla="*/ 9658 h 160972"/>
                <a:gd name="connsiteX5" fmla="*/ 19316 w 19316"/>
                <a:gd name="connsiteY5" fmla="*/ 151314 h 160972"/>
                <a:gd name="connsiteX6" fmla="*/ 9658 w 19316"/>
                <a:gd name="connsiteY6" fmla="*/ 160973 h 1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 h="160972">
                  <a:moveTo>
                    <a:pt x="9658" y="160973"/>
                  </a:moveTo>
                  <a:cubicBezTo>
                    <a:pt x="6439" y="160973"/>
                    <a:pt x="0" y="157753"/>
                    <a:pt x="0" y="151314"/>
                  </a:cubicBezTo>
                  <a:lnTo>
                    <a:pt x="0" y="9658"/>
                  </a:lnTo>
                  <a:cubicBezTo>
                    <a:pt x="0" y="6439"/>
                    <a:pt x="3219" y="0"/>
                    <a:pt x="9658" y="0"/>
                  </a:cubicBezTo>
                  <a:cubicBezTo>
                    <a:pt x="12878" y="0"/>
                    <a:pt x="19316" y="3220"/>
                    <a:pt x="19316" y="9658"/>
                  </a:cubicBezTo>
                  <a:lnTo>
                    <a:pt x="19316" y="151314"/>
                  </a:lnTo>
                  <a:cubicBezTo>
                    <a:pt x="16097" y="157753"/>
                    <a:pt x="12878" y="160973"/>
                    <a:pt x="9658" y="160973"/>
                  </a:cubicBezTo>
                  <a:close/>
                </a:path>
              </a:pathLst>
            </a:custGeom>
            <a:grpFill/>
            <a:ln w="32167"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xmlns="" id="{37B4A24B-6B38-4B7C-9AA0-8329D08EBC84}"/>
                </a:ext>
              </a:extLst>
            </p:cNvPr>
            <p:cNvSpPr/>
            <p:nvPr/>
          </p:nvSpPr>
          <p:spPr>
            <a:xfrm>
              <a:off x="14927293" y="8908183"/>
              <a:ext cx="160972" cy="19316"/>
            </a:xfrm>
            <a:custGeom>
              <a:avLst/>
              <a:gdLst>
                <a:gd name="connsiteX0" fmla="*/ 151314 w 160972"/>
                <a:gd name="connsiteY0" fmla="*/ 19317 h 19316"/>
                <a:gd name="connsiteX1" fmla="*/ 9658 w 160972"/>
                <a:gd name="connsiteY1" fmla="*/ 19317 h 19316"/>
                <a:gd name="connsiteX2" fmla="*/ 0 w 160972"/>
                <a:gd name="connsiteY2" fmla="*/ 9658 h 19316"/>
                <a:gd name="connsiteX3" fmla="*/ 9658 w 160972"/>
                <a:gd name="connsiteY3" fmla="*/ 0 h 19316"/>
                <a:gd name="connsiteX4" fmla="*/ 151314 w 160972"/>
                <a:gd name="connsiteY4" fmla="*/ 0 h 19316"/>
                <a:gd name="connsiteX5" fmla="*/ 160973 w 160972"/>
                <a:gd name="connsiteY5" fmla="*/ 9658 h 19316"/>
                <a:gd name="connsiteX6" fmla="*/ 151314 w 160972"/>
                <a:gd name="connsiteY6" fmla="*/ 19317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72" h="19316">
                  <a:moveTo>
                    <a:pt x="151314" y="19317"/>
                  </a:moveTo>
                  <a:lnTo>
                    <a:pt x="9658" y="19317"/>
                  </a:lnTo>
                  <a:cubicBezTo>
                    <a:pt x="6439" y="19317"/>
                    <a:pt x="0" y="16097"/>
                    <a:pt x="0" y="9658"/>
                  </a:cubicBezTo>
                  <a:cubicBezTo>
                    <a:pt x="0" y="6439"/>
                    <a:pt x="3219" y="0"/>
                    <a:pt x="9658" y="0"/>
                  </a:cubicBezTo>
                  <a:lnTo>
                    <a:pt x="151314" y="0"/>
                  </a:lnTo>
                  <a:cubicBezTo>
                    <a:pt x="154533" y="0"/>
                    <a:pt x="160973" y="3220"/>
                    <a:pt x="160973" y="9658"/>
                  </a:cubicBezTo>
                  <a:cubicBezTo>
                    <a:pt x="160973" y="16097"/>
                    <a:pt x="154533" y="19317"/>
                    <a:pt x="151314" y="19317"/>
                  </a:cubicBezTo>
                  <a:close/>
                </a:path>
              </a:pathLst>
            </a:custGeom>
            <a:grpFill/>
            <a:ln w="32167" cap="flat">
              <a:noFill/>
              <a:prstDash val="solid"/>
              <a:miter/>
            </a:ln>
          </p:spPr>
          <p:txBody>
            <a:bodyPr rtlCol="0" anchor="ctr"/>
            <a:lstStyle/>
            <a:p>
              <a:endParaRPr lang="en-US"/>
            </a:p>
          </p:txBody>
        </p:sp>
      </p:grpSp>
      <p:grpSp>
        <p:nvGrpSpPr>
          <p:cNvPr id="30" name="Graphic 60">
            <a:extLst>
              <a:ext uri="{FF2B5EF4-FFF2-40B4-BE49-F238E27FC236}">
                <a16:creationId xmlns:a16="http://schemas.microsoft.com/office/drawing/2014/main" xmlns="" id="{B58F9622-56BE-47EB-BBA3-CE7151BEE636}"/>
              </a:ext>
            </a:extLst>
          </p:cNvPr>
          <p:cNvGrpSpPr/>
          <p:nvPr/>
        </p:nvGrpSpPr>
        <p:grpSpPr>
          <a:xfrm>
            <a:off x="8730935" y="1943100"/>
            <a:ext cx="455219" cy="455219"/>
            <a:chOff x="14724467" y="6689982"/>
            <a:chExt cx="160972" cy="160972"/>
          </a:xfrm>
          <a:solidFill>
            <a:schemeClr val="tx1"/>
          </a:solidFill>
        </p:grpSpPr>
        <p:sp>
          <p:nvSpPr>
            <p:cNvPr id="31" name="Freeform: Shape 30">
              <a:extLst>
                <a:ext uri="{FF2B5EF4-FFF2-40B4-BE49-F238E27FC236}">
                  <a16:creationId xmlns:a16="http://schemas.microsoft.com/office/drawing/2014/main" xmlns="" id="{2AC60877-8570-4B77-B558-C289D8878FE0}"/>
                </a:ext>
              </a:extLst>
            </p:cNvPr>
            <p:cNvSpPr/>
            <p:nvPr/>
          </p:nvSpPr>
          <p:spPr>
            <a:xfrm>
              <a:off x="14795295" y="6689982"/>
              <a:ext cx="19316" cy="160972"/>
            </a:xfrm>
            <a:custGeom>
              <a:avLst/>
              <a:gdLst>
                <a:gd name="connsiteX0" fmla="*/ 9658 w 19316"/>
                <a:gd name="connsiteY0" fmla="*/ 160973 h 160972"/>
                <a:gd name="connsiteX1" fmla="*/ 0 w 19316"/>
                <a:gd name="connsiteY1" fmla="*/ 151314 h 160972"/>
                <a:gd name="connsiteX2" fmla="*/ 0 w 19316"/>
                <a:gd name="connsiteY2" fmla="*/ 9658 h 160972"/>
                <a:gd name="connsiteX3" fmla="*/ 9658 w 19316"/>
                <a:gd name="connsiteY3" fmla="*/ 0 h 160972"/>
                <a:gd name="connsiteX4" fmla="*/ 19317 w 19316"/>
                <a:gd name="connsiteY4" fmla="*/ 9658 h 160972"/>
                <a:gd name="connsiteX5" fmla="*/ 19317 w 19316"/>
                <a:gd name="connsiteY5" fmla="*/ 151314 h 160972"/>
                <a:gd name="connsiteX6" fmla="*/ 9658 w 19316"/>
                <a:gd name="connsiteY6" fmla="*/ 160973 h 160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 h="160972">
                  <a:moveTo>
                    <a:pt x="9658" y="160973"/>
                  </a:moveTo>
                  <a:cubicBezTo>
                    <a:pt x="6439" y="160973"/>
                    <a:pt x="0" y="157753"/>
                    <a:pt x="0" y="151314"/>
                  </a:cubicBezTo>
                  <a:lnTo>
                    <a:pt x="0" y="9658"/>
                  </a:lnTo>
                  <a:cubicBezTo>
                    <a:pt x="0" y="6439"/>
                    <a:pt x="3220" y="0"/>
                    <a:pt x="9658" y="0"/>
                  </a:cubicBezTo>
                  <a:cubicBezTo>
                    <a:pt x="12878" y="0"/>
                    <a:pt x="19317" y="3219"/>
                    <a:pt x="19317" y="9658"/>
                  </a:cubicBezTo>
                  <a:lnTo>
                    <a:pt x="19317" y="151314"/>
                  </a:lnTo>
                  <a:cubicBezTo>
                    <a:pt x="19317" y="157753"/>
                    <a:pt x="16097" y="160973"/>
                    <a:pt x="9658" y="160973"/>
                  </a:cubicBezTo>
                  <a:close/>
                </a:path>
              </a:pathLst>
            </a:custGeom>
            <a:grpFill/>
            <a:ln w="3216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1CC7CECE-60DA-403E-A1A6-4113F2AFF552}"/>
                </a:ext>
              </a:extLst>
            </p:cNvPr>
            <p:cNvSpPr/>
            <p:nvPr/>
          </p:nvSpPr>
          <p:spPr>
            <a:xfrm>
              <a:off x="14724467" y="6760810"/>
              <a:ext cx="160972" cy="19316"/>
            </a:xfrm>
            <a:custGeom>
              <a:avLst/>
              <a:gdLst>
                <a:gd name="connsiteX0" fmla="*/ 151314 w 160972"/>
                <a:gd name="connsiteY0" fmla="*/ 19317 h 19316"/>
                <a:gd name="connsiteX1" fmla="*/ 9658 w 160972"/>
                <a:gd name="connsiteY1" fmla="*/ 19317 h 19316"/>
                <a:gd name="connsiteX2" fmla="*/ 0 w 160972"/>
                <a:gd name="connsiteY2" fmla="*/ 9658 h 19316"/>
                <a:gd name="connsiteX3" fmla="*/ 9658 w 160972"/>
                <a:gd name="connsiteY3" fmla="*/ 0 h 19316"/>
                <a:gd name="connsiteX4" fmla="*/ 151314 w 160972"/>
                <a:gd name="connsiteY4" fmla="*/ 0 h 19316"/>
                <a:gd name="connsiteX5" fmla="*/ 160973 w 160972"/>
                <a:gd name="connsiteY5" fmla="*/ 9658 h 19316"/>
                <a:gd name="connsiteX6" fmla="*/ 151314 w 160972"/>
                <a:gd name="connsiteY6" fmla="*/ 19317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72" h="19316">
                  <a:moveTo>
                    <a:pt x="151314" y="19317"/>
                  </a:moveTo>
                  <a:lnTo>
                    <a:pt x="9658" y="19317"/>
                  </a:lnTo>
                  <a:cubicBezTo>
                    <a:pt x="6439" y="19317"/>
                    <a:pt x="0" y="16097"/>
                    <a:pt x="0" y="9658"/>
                  </a:cubicBezTo>
                  <a:cubicBezTo>
                    <a:pt x="0" y="6439"/>
                    <a:pt x="3219" y="0"/>
                    <a:pt x="9658" y="0"/>
                  </a:cubicBezTo>
                  <a:lnTo>
                    <a:pt x="151314" y="0"/>
                  </a:lnTo>
                  <a:cubicBezTo>
                    <a:pt x="154534" y="0"/>
                    <a:pt x="160973" y="3220"/>
                    <a:pt x="160973" y="9658"/>
                  </a:cubicBezTo>
                  <a:cubicBezTo>
                    <a:pt x="160973" y="16097"/>
                    <a:pt x="157753" y="19317"/>
                    <a:pt x="151314" y="19317"/>
                  </a:cubicBezTo>
                  <a:close/>
                </a:path>
              </a:pathLst>
            </a:custGeom>
            <a:grpFill/>
            <a:ln w="32167" cap="flat">
              <a:noFill/>
              <a:prstDash val="solid"/>
              <a:miter/>
            </a:ln>
          </p:spPr>
          <p:txBody>
            <a:bodyPr rtlCol="0" anchor="ctr"/>
            <a:lstStyle/>
            <a:p>
              <a:endParaRPr lang="en-US"/>
            </a:p>
          </p:txBody>
        </p:sp>
      </p:grpSp>
      <p:sp>
        <p:nvSpPr>
          <p:cNvPr id="35" name="TextBox 34">
            <a:extLst>
              <a:ext uri="{FF2B5EF4-FFF2-40B4-BE49-F238E27FC236}">
                <a16:creationId xmlns:a16="http://schemas.microsoft.com/office/drawing/2014/main" xmlns="" id="{A0C87B2E-41A1-4E95-A420-CB2E055E4035}"/>
              </a:ext>
            </a:extLst>
          </p:cNvPr>
          <p:cNvSpPr txBox="1"/>
          <p:nvPr/>
        </p:nvSpPr>
        <p:spPr>
          <a:xfrm>
            <a:off x="6150809" y="3162301"/>
            <a:ext cx="6674267" cy="2554545"/>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r>
              <a:rPr lang="en-US" sz="8000" dirty="0" smtClean="0">
                <a:solidFill>
                  <a:schemeClr val="bg1"/>
                </a:solidFill>
              </a:rPr>
              <a:t>Functional Requirements</a:t>
            </a:r>
            <a:endParaRPr lang="en-US" sz="8000" dirty="0">
              <a:solidFill>
                <a:schemeClr val="bg1"/>
              </a:solidFill>
            </a:endParaRPr>
          </a:p>
        </p:txBody>
      </p:sp>
    </p:spTree>
    <p:extLst>
      <p:ext uri="{BB962C8B-B14F-4D97-AF65-F5344CB8AC3E}">
        <p14:creationId xmlns:p14="http://schemas.microsoft.com/office/powerpoint/2010/main" val="1622827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5000">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14:bounceEnd="75000">
                                          <p:cBhvr additive="base">
                                            <p:cTn id="7" dur="2000" fill="hold"/>
                                            <p:tgtEl>
                                              <p:spTgt spid="3"/>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5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75000">
                                          <p:cBhvr additive="base">
                                            <p:cTn id="11" dur="20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12" dur="2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5000">
                                      <p:stCondLst>
                                        <p:cond delay="100"/>
                                      </p:stCondLst>
                                      <p:childTnLst>
                                        <p:set>
                                          <p:cBhvr>
                                            <p:cTn id="14" dur="1" fill="hold">
                                              <p:stCondLst>
                                                <p:cond delay="0"/>
                                              </p:stCondLst>
                                            </p:cTn>
                                            <p:tgtEl>
                                              <p:spTgt spid="5"/>
                                            </p:tgtEl>
                                            <p:attrNameLst>
                                              <p:attrName>style.visibility</p:attrName>
                                            </p:attrNameLst>
                                          </p:cBhvr>
                                          <p:to>
                                            <p:strVal val="visible"/>
                                          </p:to>
                                        </p:set>
                                        <p:anim calcmode="lin" valueType="num" p14:bounceEnd="75000">
                                          <p:cBhvr additive="base">
                                            <p:cTn id="15" dur="2000" fill="hold"/>
                                            <p:tgtEl>
                                              <p:spTgt spid="5"/>
                                            </p:tgtEl>
                                            <p:attrNameLst>
                                              <p:attrName>ppt_x</p:attrName>
                                            </p:attrNameLst>
                                          </p:cBhvr>
                                          <p:tavLst>
                                            <p:tav tm="0">
                                              <p:val>
                                                <p:strVal val="#ppt_x"/>
                                              </p:val>
                                            </p:tav>
                                            <p:tav tm="100000">
                                              <p:val>
                                                <p:strVal val="#ppt_x"/>
                                              </p:val>
                                            </p:tav>
                                          </p:tavLst>
                                        </p:anim>
                                        <p:anim calcmode="lin" valueType="num" p14:bounceEnd="75000">
                                          <p:cBhvr additive="base">
                                            <p:cTn id="16" dur="2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75000">
                                      <p:stCondLst>
                                        <p:cond delay="100"/>
                                      </p:stCondLst>
                                      <p:childTnLst>
                                        <p:set>
                                          <p:cBhvr>
                                            <p:cTn id="18" dur="1" fill="hold">
                                              <p:stCondLst>
                                                <p:cond delay="0"/>
                                              </p:stCondLst>
                                            </p:cTn>
                                            <p:tgtEl>
                                              <p:spTgt spid="23"/>
                                            </p:tgtEl>
                                            <p:attrNameLst>
                                              <p:attrName>style.visibility</p:attrName>
                                            </p:attrNameLst>
                                          </p:cBhvr>
                                          <p:to>
                                            <p:strVal val="visible"/>
                                          </p:to>
                                        </p:set>
                                        <p:anim calcmode="lin" valueType="num" p14:bounceEnd="75000">
                                          <p:cBhvr additive="base">
                                            <p:cTn id="19" dur="2000" fill="hold"/>
                                            <p:tgtEl>
                                              <p:spTgt spid="23"/>
                                            </p:tgtEl>
                                            <p:attrNameLst>
                                              <p:attrName>ppt_x</p:attrName>
                                            </p:attrNameLst>
                                          </p:cBhvr>
                                          <p:tavLst>
                                            <p:tav tm="0">
                                              <p:val>
                                                <p:strVal val="#ppt_x"/>
                                              </p:val>
                                            </p:tav>
                                            <p:tav tm="100000">
                                              <p:val>
                                                <p:strVal val="#ppt_x"/>
                                              </p:val>
                                            </p:tav>
                                          </p:tavLst>
                                        </p:anim>
                                        <p:anim calcmode="lin" valueType="num" p14:bounceEnd="75000">
                                          <p:cBhvr additive="base">
                                            <p:cTn id="20" dur="2000" fill="hold"/>
                                            <p:tgtEl>
                                              <p:spTgt spid="2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75000">
                                      <p:stCondLst>
                                        <p:cond delay="100"/>
                                      </p:stCondLst>
                                      <p:childTnLst>
                                        <p:set>
                                          <p:cBhvr>
                                            <p:cTn id="22" dur="1" fill="hold">
                                              <p:stCondLst>
                                                <p:cond delay="0"/>
                                              </p:stCondLst>
                                            </p:cTn>
                                            <p:tgtEl>
                                              <p:spTgt spid="24"/>
                                            </p:tgtEl>
                                            <p:attrNameLst>
                                              <p:attrName>style.visibility</p:attrName>
                                            </p:attrNameLst>
                                          </p:cBhvr>
                                          <p:to>
                                            <p:strVal val="visible"/>
                                          </p:to>
                                        </p:set>
                                        <p:anim calcmode="lin" valueType="num" p14:bounceEnd="75000">
                                          <p:cBhvr additive="base">
                                            <p:cTn id="23" dur="2000" fill="hold"/>
                                            <p:tgtEl>
                                              <p:spTgt spid="24"/>
                                            </p:tgtEl>
                                            <p:attrNameLst>
                                              <p:attrName>ppt_x</p:attrName>
                                            </p:attrNameLst>
                                          </p:cBhvr>
                                          <p:tavLst>
                                            <p:tav tm="0">
                                              <p:val>
                                                <p:strVal val="#ppt_x"/>
                                              </p:val>
                                            </p:tav>
                                            <p:tav tm="100000">
                                              <p:val>
                                                <p:strVal val="#ppt_x"/>
                                              </p:val>
                                            </p:tav>
                                          </p:tavLst>
                                        </p:anim>
                                        <p:anim calcmode="lin" valueType="num" p14:bounceEnd="75000">
                                          <p:cBhvr additive="base">
                                            <p:cTn id="24" dur="20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75000">
                                      <p:stCondLst>
                                        <p:cond delay="200"/>
                                      </p:stCondLst>
                                      <p:childTnLst>
                                        <p:set>
                                          <p:cBhvr>
                                            <p:cTn id="26" dur="1" fill="hold">
                                              <p:stCondLst>
                                                <p:cond delay="0"/>
                                              </p:stCondLst>
                                            </p:cTn>
                                            <p:tgtEl>
                                              <p:spTgt spid="25"/>
                                            </p:tgtEl>
                                            <p:attrNameLst>
                                              <p:attrName>style.visibility</p:attrName>
                                            </p:attrNameLst>
                                          </p:cBhvr>
                                          <p:to>
                                            <p:strVal val="visible"/>
                                          </p:to>
                                        </p:set>
                                        <p:anim calcmode="lin" valueType="num" p14:bounceEnd="75000">
                                          <p:cBhvr additive="base">
                                            <p:cTn id="27" dur="2000" fill="hold"/>
                                            <p:tgtEl>
                                              <p:spTgt spid="25"/>
                                            </p:tgtEl>
                                            <p:attrNameLst>
                                              <p:attrName>ppt_x</p:attrName>
                                            </p:attrNameLst>
                                          </p:cBhvr>
                                          <p:tavLst>
                                            <p:tav tm="0">
                                              <p:val>
                                                <p:strVal val="#ppt_x"/>
                                              </p:val>
                                            </p:tav>
                                            <p:tav tm="100000">
                                              <p:val>
                                                <p:strVal val="#ppt_x"/>
                                              </p:val>
                                            </p:tav>
                                          </p:tavLst>
                                        </p:anim>
                                        <p:anim calcmode="lin" valueType="num" p14:bounceEnd="75000">
                                          <p:cBhvr additive="base">
                                            <p:cTn id="28" dur="2000" fill="hold"/>
                                            <p:tgtEl>
                                              <p:spTgt spid="2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75000">
                                      <p:stCondLst>
                                        <p:cond delay="300"/>
                                      </p:stCondLst>
                                      <p:childTnLst>
                                        <p:set>
                                          <p:cBhvr>
                                            <p:cTn id="30" dur="1" fill="hold">
                                              <p:stCondLst>
                                                <p:cond delay="0"/>
                                              </p:stCondLst>
                                            </p:cTn>
                                            <p:tgtEl>
                                              <p:spTgt spid="26"/>
                                            </p:tgtEl>
                                            <p:attrNameLst>
                                              <p:attrName>style.visibility</p:attrName>
                                            </p:attrNameLst>
                                          </p:cBhvr>
                                          <p:to>
                                            <p:strVal val="visible"/>
                                          </p:to>
                                        </p:set>
                                        <p:anim calcmode="lin" valueType="num" p14:bounceEnd="75000">
                                          <p:cBhvr additive="base">
                                            <p:cTn id="31" dur="2000" fill="hold"/>
                                            <p:tgtEl>
                                              <p:spTgt spid="26"/>
                                            </p:tgtEl>
                                            <p:attrNameLst>
                                              <p:attrName>ppt_x</p:attrName>
                                            </p:attrNameLst>
                                          </p:cBhvr>
                                          <p:tavLst>
                                            <p:tav tm="0">
                                              <p:val>
                                                <p:strVal val="#ppt_x"/>
                                              </p:val>
                                            </p:tav>
                                            <p:tav tm="100000">
                                              <p:val>
                                                <p:strVal val="#ppt_x"/>
                                              </p:val>
                                            </p:tav>
                                          </p:tavLst>
                                        </p:anim>
                                        <p:anim calcmode="lin" valueType="num" p14:bounceEnd="75000">
                                          <p:cBhvr additive="base">
                                            <p:cTn id="32" dur="2000" fill="hold"/>
                                            <p:tgtEl>
                                              <p:spTgt spid="2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75000">
                                      <p:stCondLst>
                                        <p:cond delay="100"/>
                                      </p:stCondLst>
                                      <p:childTnLst>
                                        <p:set>
                                          <p:cBhvr>
                                            <p:cTn id="34" dur="1" fill="hold">
                                              <p:stCondLst>
                                                <p:cond delay="0"/>
                                              </p:stCondLst>
                                            </p:cTn>
                                            <p:tgtEl>
                                              <p:spTgt spid="27"/>
                                            </p:tgtEl>
                                            <p:attrNameLst>
                                              <p:attrName>style.visibility</p:attrName>
                                            </p:attrNameLst>
                                          </p:cBhvr>
                                          <p:to>
                                            <p:strVal val="visible"/>
                                          </p:to>
                                        </p:set>
                                        <p:anim calcmode="lin" valueType="num" p14:bounceEnd="75000">
                                          <p:cBhvr additive="base">
                                            <p:cTn id="35" dur="2000" fill="hold"/>
                                            <p:tgtEl>
                                              <p:spTgt spid="27"/>
                                            </p:tgtEl>
                                            <p:attrNameLst>
                                              <p:attrName>ppt_x</p:attrName>
                                            </p:attrNameLst>
                                          </p:cBhvr>
                                          <p:tavLst>
                                            <p:tav tm="0">
                                              <p:val>
                                                <p:strVal val="#ppt_x"/>
                                              </p:val>
                                            </p:tav>
                                            <p:tav tm="100000">
                                              <p:val>
                                                <p:strVal val="#ppt_x"/>
                                              </p:val>
                                            </p:tav>
                                          </p:tavLst>
                                        </p:anim>
                                        <p:anim calcmode="lin" valueType="num" p14:bounceEnd="75000">
                                          <p:cBhvr additive="base">
                                            <p:cTn id="36" dur="2000" fill="hold"/>
                                            <p:tgtEl>
                                              <p:spTgt spid="27"/>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14:presetBounceEnd="75000">
                                      <p:stCondLst>
                                        <p:cond delay="300"/>
                                      </p:stCondLst>
                                      <p:childTnLst>
                                        <p:set>
                                          <p:cBhvr>
                                            <p:cTn id="38" dur="1" fill="hold">
                                              <p:stCondLst>
                                                <p:cond delay="0"/>
                                              </p:stCondLst>
                                            </p:cTn>
                                            <p:tgtEl>
                                              <p:spTgt spid="30"/>
                                            </p:tgtEl>
                                            <p:attrNameLst>
                                              <p:attrName>style.visibility</p:attrName>
                                            </p:attrNameLst>
                                          </p:cBhvr>
                                          <p:to>
                                            <p:strVal val="visible"/>
                                          </p:to>
                                        </p:set>
                                        <p:anim calcmode="lin" valueType="num" p14:bounceEnd="75000">
                                          <p:cBhvr additive="base">
                                            <p:cTn id="39" dur="2000" fill="hold"/>
                                            <p:tgtEl>
                                              <p:spTgt spid="30"/>
                                            </p:tgtEl>
                                            <p:attrNameLst>
                                              <p:attrName>ppt_x</p:attrName>
                                            </p:attrNameLst>
                                          </p:cBhvr>
                                          <p:tavLst>
                                            <p:tav tm="0">
                                              <p:val>
                                                <p:strVal val="#ppt_x"/>
                                              </p:val>
                                            </p:tav>
                                            <p:tav tm="100000">
                                              <p:val>
                                                <p:strVal val="#ppt_x"/>
                                              </p:val>
                                            </p:tav>
                                          </p:tavLst>
                                        </p:anim>
                                        <p:anim calcmode="lin" valueType="num" p14:bounceEnd="75000">
                                          <p:cBhvr additive="base">
                                            <p:cTn id="40" dur="2000" fill="hold"/>
                                            <p:tgtEl>
                                              <p:spTgt spid="30"/>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14:presetBounceEnd="75000">
                                      <p:stCondLst>
                                        <p:cond delay="300"/>
                                      </p:stCondLst>
                                      <p:childTnLst>
                                        <p:set>
                                          <p:cBhvr>
                                            <p:cTn id="42" dur="1" fill="hold">
                                              <p:stCondLst>
                                                <p:cond delay="0"/>
                                              </p:stCondLst>
                                            </p:cTn>
                                            <p:tgtEl>
                                              <p:spTgt spid="35"/>
                                            </p:tgtEl>
                                            <p:attrNameLst>
                                              <p:attrName>style.visibility</p:attrName>
                                            </p:attrNameLst>
                                          </p:cBhvr>
                                          <p:to>
                                            <p:strVal val="visible"/>
                                          </p:to>
                                        </p:set>
                                        <p:anim calcmode="lin" valueType="num" p14:bounceEnd="75000">
                                          <p:cBhvr additive="base">
                                            <p:cTn id="43" dur="2000" fill="hold"/>
                                            <p:tgtEl>
                                              <p:spTgt spid="35"/>
                                            </p:tgtEl>
                                            <p:attrNameLst>
                                              <p:attrName>ppt_x</p:attrName>
                                            </p:attrNameLst>
                                          </p:cBhvr>
                                          <p:tavLst>
                                            <p:tav tm="0">
                                              <p:val>
                                                <p:strVal val="#ppt_x"/>
                                              </p:val>
                                            </p:tav>
                                            <p:tav tm="100000">
                                              <p:val>
                                                <p:strVal val="#ppt_x"/>
                                              </p:val>
                                            </p:tav>
                                          </p:tavLst>
                                        </p:anim>
                                        <p:anim calcmode="lin" valueType="num" p14:bounceEnd="75000">
                                          <p:cBhvr additive="base">
                                            <p:cTn id="44" dur="20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3" grpId="0" animBg="1"/>
          <p:bldP spid="24" grpId="0" animBg="1"/>
          <p:bldP spid="25" grpId="0" animBg="1"/>
          <p:bldP spid="26"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1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ppt_x"/>
                                              </p:val>
                                            </p:tav>
                                            <p:tav tm="100000">
                                              <p:val>
                                                <p:strVal val="#ppt_x"/>
                                              </p:val>
                                            </p:tav>
                                          </p:tavLst>
                                        </p:anim>
                                        <p:anim calcmode="lin" valueType="num">
                                          <p:cBhvr additive="base">
                                            <p:cTn id="16" dur="2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10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2000" fill="hold"/>
                                            <p:tgtEl>
                                              <p:spTgt spid="23"/>
                                            </p:tgtEl>
                                            <p:attrNameLst>
                                              <p:attrName>ppt_x</p:attrName>
                                            </p:attrNameLst>
                                          </p:cBhvr>
                                          <p:tavLst>
                                            <p:tav tm="0">
                                              <p:val>
                                                <p:strVal val="#ppt_x"/>
                                              </p:val>
                                            </p:tav>
                                            <p:tav tm="100000">
                                              <p:val>
                                                <p:strVal val="#ppt_x"/>
                                              </p:val>
                                            </p:tav>
                                          </p:tavLst>
                                        </p:anim>
                                        <p:anim calcmode="lin" valueType="num">
                                          <p:cBhvr additive="base">
                                            <p:cTn id="20" dur="2000" fill="hold"/>
                                            <p:tgtEl>
                                              <p:spTgt spid="2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2000" fill="hold"/>
                                            <p:tgtEl>
                                              <p:spTgt spid="24"/>
                                            </p:tgtEl>
                                            <p:attrNameLst>
                                              <p:attrName>ppt_x</p:attrName>
                                            </p:attrNameLst>
                                          </p:cBhvr>
                                          <p:tavLst>
                                            <p:tav tm="0">
                                              <p:val>
                                                <p:strVal val="#ppt_x"/>
                                              </p:val>
                                            </p:tav>
                                            <p:tav tm="100000">
                                              <p:val>
                                                <p:strVal val="#ppt_x"/>
                                              </p:val>
                                            </p:tav>
                                          </p:tavLst>
                                        </p:anim>
                                        <p:anim calcmode="lin" valueType="num">
                                          <p:cBhvr additive="base">
                                            <p:cTn id="24" dur="20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2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2000" fill="hold"/>
                                            <p:tgtEl>
                                              <p:spTgt spid="25"/>
                                            </p:tgtEl>
                                            <p:attrNameLst>
                                              <p:attrName>ppt_x</p:attrName>
                                            </p:attrNameLst>
                                          </p:cBhvr>
                                          <p:tavLst>
                                            <p:tav tm="0">
                                              <p:val>
                                                <p:strVal val="#ppt_x"/>
                                              </p:val>
                                            </p:tav>
                                            <p:tav tm="100000">
                                              <p:val>
                                                <p:strVal val="#ppt_x"/>
                                              </p:val>
                                            </p:tav>
                                          </p:tavLst>
                                        </p:anim>
                                        <p:anim calcmode="lin" valueType="num">
                                          <p:cBhvr additive="base">
                                            <p:cTn id="28" dur="2000" fill="hold"/>
                                            <p:tgtEl>
                                              <p:spTgt spid="2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30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2000" fill="hold"/>
                                            <p:tgtEl>
                                              <p:spTgt spid="26"/>
                                            </p:tgtEl>
                                            <p:attrNameLst>
                                              <p:attrName>ppt_x</p:attrName>
                                            </p:attrNameLst>
                                          </p:cBhvr>
                                          <p:tavLst>
                                            <p:tav tm="0">
                                              <p:val>
                                                <p:strVal val="#ppt_x"/>
                                              </p:val>
                                            </p:tav>
                                            <p:tav tm="100000">
                                              <p:val>
                                                <p:strVal val="#ppt_x"/>
                                              </p:val>
                                            </p:tav>
                                          </p:tavLst>
                                        </p:anim>
                                        <p:anim calcmode="lin" valueType="num">
                                          <p:cBhvr additive="base">
                                            <p:cTn id="32" dur="2000" fill="hold"/>
                                            <p:tgtEl>
                                              <p:spTgt spid="2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10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2000" fill="hold"/>
                                            <p:tgtEl>
                                              <p:spTgt spid="27"/>
                                            </p:tgtEl>
                                            <p:attrNameLst>
                                              <p:attrName>ppt_x</p:attrName>
                                            </p:attrNameLst>
                                          </p:cBhvr>
                                          <p:tavLst>
                                            <p:tav tm="0">
                                              <p:val>
                                                <p:strVal val="#ppt_x"/>
                                              </p:val>
                                            </p:tav>
                                            <p:tav tm="100000">
                                              <p:val>
                                                <p:strVal val="#ppt_x"/>
                                              </p:val>
                                            </p:tav>
                                          </p:tavLst>
                                        </p:anim>
                                        <p:anim calcmode="lin" valueType="num">
                                          <p:cBhvr additive="base">
                                            <p:cTn id="36" dur="2000" fill="hold"/>
                                            <p:tgtEl>
                                              <p:spTgt spid="27"/>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30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2000" fill="hold"/>
                                            <p:tgtEl>
                                              <p:spTgt spid="30"/>
                                            </p:tgtEl>
                                            <p:attrNameLst>
                                              <p:attrName>ppt_x</p:attrName>
                                            </p:attrNameLst>
                                          </p:cBhvr>
                                          <p:tavLst>
                                            <p:tav tm="0">
                                              <p:val>
                                                <p:strVal val="#ppt_x"/>
                                              </p:val>
                                            </p:tav>
                                            <p:tav tm="100000">
                                              <p:val>
                                                <p:strVal val="#ppt_x"/>
                                              </p:val>
                                            </p:tav>
                                          </p:tavLst>
                                        </p:anim>
                                        <p:anim calcmode="lin" valueType="num">
                                          <p:cBhvr additive="base">
                                            <p:cTn id="40" dur="2000" fill="hold"/>
                                            <p:tgtEl>
                                              <p:spTgt spid="30"/>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30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2000" fill="hold"/>
                                            <p:tgtEl>
                                              <p:spTgt spid="35"/>
                                            </p:tgtEl>
                                            <p:attrNameLst>
                                              <p:attrName>ppt_x</p:attrName>
                                            </p:attrNameLst>
                                          </p:cBhvr>
                                          <p:tavLst>
                                            <p:tav tm="0">
                                              <p:val>
                                                <p:strVal val="#ppt_x"/>
                                              </p:val>
                                            </p:tav>
                                            <p:tav tm="100000">
                                              <p:val>
                                                <p:strVal val="#ppt_x"/>
                                              </p:val>
                                            </p:tav>
                                          </p:tavLst>
                                        </p:anim>
                                        <p:anim calcmode="lin" valueType="num">
                                          <p:cBhvr additive="base">
                                            <p:cTn id="44" dur="20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3" grpId="0" animBg="1"/>
          <p:bldP spid="24" grpId="0" animBg="1"/>
          <p:bldP spid="25" grpId="0" animBg="1"/>
          <p:bldP spid="26" grpId="0" animBg="1"/>
          <p:bldP spid="3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TextBox 2">
            <a:extLst>
              <a:ext uri="{FF2B5EF4-FFF2-40B4-BE49-F238E27FC236}">
                <a16:creationId xmlns:a16="http://schemas.microsoft.com/office/drawing/2014/main" xmlns="" id="{D6321BAC-64C6-41AA-85E7-CD07941057E0}"/>
              </a:ext>
            </a:extLst>
          </p:cNvPr>
          <p:cNvSpPr txBox="1"/>
          <p:nvPr/>
        </p:nvSpPr>
        <p:spPr>
          <a:xfrm>
            <a:off x="1752600" y="1638300"/>
            <a:ext cx="2095500" cy="1862048"/>
          </a:xfrm>
          <a:prstGeom prst="rect">
            <a:avLst/>
          </a:prstGeom>
          <a:noFill/>
        </p:spPr>
        <p:txBody>
          <a:bodyPr wrap="square" rtlCol="0">
            <a:spAutoFit/>
          </a:bodyPr>
          <a:lstStyle>
            <a:defPPr>
              <a:defRPr lang="uk-UA"/>
            </a:defPPr>
            <a:lvl1pPr algn="r">
              <a:defRPr sz="11500">
                <a:gradFill>
                  <a:gsLst>
                    <a:gs pos="100000">
                      <a:schemeClr val="accent3"/>
                    </a:gs>
                    <a:gs pos="1000">
                      <a:schemeClr val="accent2"/>
                    </a:gs>
                  </a:gsLst>
                  <a:lin ang="6600000" scaled="0"/>
                </a:gradFill>
                <a:latin typeface="+mj-lt"/>
              </a:defRPr>
            </a:lvl1pPr>
          </a:lstStyle>
          <a:p>
            <a:r>
              <a:rPr lang="en-US" dirty="0" smtClean="0"/>
              <a:t>01</a:t>
            </a:r>
            <a:endParaRPr lang="uk-UA" dirty="0"/>
          </a:p>
        </p:txBody>
      </p:sp>
      <p:sp>
        <p:nvSpPr>
          <p:cNvPr id="6" name="Rectangle 5"/>
          <p:cNvSpPr/>
          <p:nvPr/>
        </p:nvSpPr>
        <p:spPr>
          <a:xfrm>
            <a:off x="4572000" y="1881069"/>
            <a:ext cx="9144000" cy="6524863"/>
          </a:xfrm>
          <a:prstGeom prst="rect">
            <a:avLst/>
          </a:prstGeom>
        </p:spPr>
        <p:txBody>
          <a:bodyPr>
            <a:spAutoFit/>
          </a:bodyPr>
          <a:lstStyle/>
          <a:p>
            <a:pPr marR="0" lvl="0">
              <a:spcBef>
                <a:spcPts val="1200"/>
              </a:spcBef>
              <a:spcAft>
                <a:spcPts val="300"/>
              </a:spcAft>
            </a:pPr>
            <a:r>
              <a:rPr lang="en-US" sz="2800" b="1" dirty="0">
                <a:latin typeface="Times New Roman" panose="02020603050405020304" pitchFamily="18" charset="0"/>
                <a:ea typeface="Times New Roman" panose="02020603050405020304" pitchFamily="18" charset="0"/>
              </a:rPr>
              <a:t>Admin</a:t>
            </a: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Login:</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Login for admin with admin privileges.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Verify the Industries: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Admin has the right to verify the Industries.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Reject the Industries: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Admin has the right to reject the Industries.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Manage Industries: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Admin has the right to manage the Industries.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Manage End Users: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Admin has the right to manage the End Users.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Manage Industries Information.</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For Reviews and ratings:</a:t>
            </a:r>
            <a:endParaRPr lang="en-US" sz="2400" dirty="0">
              <a:latin typeface="Calibri" panose="020F0502020204030204" pitchFamily="34" charset="0"/>
              <a:ea typeface="Calibri" panose="020F0502020204030204" pitchFamily="34" charset="0"/>
              <a:cs typeface="Arial" panose="020B0604020202020204" pitchFamily="34" charset="0"/>
            </a:endParaRPr>
          </a:p>
          <a:p>
            <a:r>
              <a:rPr lang="en-US" sz="2800" dirty="0" err="1">
                <a:solidFill>
                  <a:srgbClr val="0E101A"/>
                </a:solidFill>
                <a:latin typeface="Times New Roman" panose="02020603050405020304" pitchFamily="18" charset="0"/>
                <a:ea typeface="Times New Roman" panose="02020603050405020304" pitchFamily="18" charset="0"/>
              </a:rPr>
              <a:t>Trustpilot</a:t>
            </a:r>
            <a:r>
              <a:rPr lang="en-US" sz="2800" dirty="0">
                <a:solidFill>
                  <a:srgbClr val="0E101A"/>
                </a:solidFill>
                <a:latin typeface="Times New Roman" panose="02020603050405020304" pitchFamily="18" charset="0"/>
                <a:ea typeface="Times New Roman" panose="02020603050405020304" pitchFamily="18" charset="0"/>
              </a:rPr>
              <a:t> tool will use for reviews and rating system.</a:t>
            </a:r>
            <a:endParaRPr lang="en-US" dirty="0"/>
          </a:p>
        </p:txBody>
      </p:sp>
    </p:spTree>
    <p:extLst>
      <p:ext uri="{BB962C8B-B14F-4D97-AF65-F5344CB8AC3E}">
        <p14:creationId xmlns:p14="http://schemas.microsoft.com/office/powerpoint/2010/main" val="120056142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14:bounceEnd="73333">
                                          <p:cBhvr additive="base">
                                            <p:cTn id="7" dur="1500" fill="hold"/>
                                            <p:tgtEl>
                                              <p:spTgt spid="3"/>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Rectangle 2"/>
          <p:cNvSpPr/>
          <p:nvPr/>
        </p:nvSpPr>
        <p:spPr>
          <a:xfrm>
            <a:off x="4038600" y="2400300"/>
            <a:ext cx="9144000" cy="7016023"/>
          </a:xfrm>
          <a:prstGeom prst="rect">
            <a:avLst/>
          </a:prstGeom>
        </p:spPr>
        <p:txBody>
          <a:bodyPr>
            <a:spAutoFit/>
          </a:bodyPr>
          <a:lstStyle/>
          <a:p>
            <a:pPr marL="342900" marR="0" lvl="0" indent="-342900">
              <a:spcBef>
                <a:spcPts val="1200"/>
              </a:spcBef>
              <a:spcAft>
                <a:spcPts val="300"/>
              </a:spcAft>
              <a:buFont typeface="+mj-lt"/>
              <a:buAutoNum type="arabicPeriod"/>
            </a:pPr>
            <a:r>
              <a:rPr lang="en-US" sz="2800" b="1" dirty="0">
                <a:latin typeface="Times New Roman" panose="02020603050405020304" pitchFamily="18" charset="0"/>
                <a:ea typeface="Times New Roman" panose="02020603050405020304" pitchFamily="18" charset="0"/>
              </a:rPr>
              <a:t>Owners</a:t>
            </a: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Create Account on the Web-Portal.</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Registration:</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Register from the system.</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Credentials for registration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Login:</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User name &amp; password</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Create ads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Provides the details of products or services. Like, Name, Pricing, Category, Quality, Colors, Quantity,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Add, Edit &amp; Delete Ads: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Owner can Create, Edit and Delete ads of their goods and service.</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Send offers to Buyers Requests.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120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Main Dashboard to manage their orders.</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D6321BAC-64C6-41AA-85E7-CD07941057E0}"/>
              </a:ext>
            </a:extLst>
          </p:cNvPr>
          <p:cNvSpPr txBox="1"/>
          <p:nvPr/>
        </p:nvSpPr>
        <p:spPr>
          <a:xfrm>
            <a:off x="1752600" y="1638300"/>
            <a:ext cx="2095500" cy="1862048"/>
          </a:xfrm>
          <a:prstGeom prst="rect">
            <a:avLst/>
          </a:prstGeom>
          <a:noFill/>
        </p:spPr>
        <p:txBody>
          <a:bodyPr wrap="square" rtlCol="0">
            <a:spAutoFit/>
          </a:bodyPr>
          <a:lstStyle>
            <a:defPPr>
              <a:defRPr lang="uk-UA"/>
            </a:defPPr>
            <a:lvl1pPr algn="r">
              <a:defRPr sz="11500">
                <a:gradFill>
                  <a:gsLst>
                    <a:gs pos="100000">
                      <a:schemeClr val="accent3"/>
                    </a:gs>
                    <a:gs pos="1000">
                      <a:schemeClr val="accent2"/>
                    </a:gs>
                  </a:gsLst>
                  <a:lin ang="6600000" scaled="0"/>
                </a:gradFill>
                <a:latin typeface="+mj-lt"/>
              </a:defRPr>
            </a:lvl1pPr>
          </a:lstStyle>
          <a:p>
            <a:r>
              <a:rPr lang="en-US" dirty="0" smtClean="0"/>
              <a:t>02</a:t>
            </a:r>
            <a:endParaRPr lang="uk-UA" dirty="0"/>
          </a:p>
        </p:txBody>
      </p:sp>
    </p:spTree>
    <p:extLst>
      <p:ext uri="{BB962C8B-B14F-4D97-AF65-F5344CB8AC3E}">
        <p14:creationId xmlns:p14="http://schemas.microsoft.com/office/powerpoint/2010/main" val="153950752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73333">
                                          <p:cBhvr additive="base">
                                            <p:cTn id="7" dur="1500" fill="hold"/>
                                            <p:tgtEl>
                                              <p:spTgt spid="4"/>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Requirements</a:t>
            </a:r>
          </a:p>
        </p:txBody>
      </p:sp>
      <p:sp>
        <p:nvSpPr>
          <p:cNvPr id="3" name="Rectangle 2"/>
          <p:cNvSpPr/>
          <p:nvPr/>
        </p:nvSpPr>
        <p:spPr>
          <a:xfrm>
            <a:off x="4267200" y="1714500"/>
            <a:ext cx="9144000" cy="8278548"/>
          </a:xfrm>
          <a:prstGeom prst="rect">
            <a:avLst/>
          </a:prstGeom>
        </p:spPr>
        <p:txBody>
          <a:bodyPr>
            <a:spAutoFit/>
          </a:bodyPr>
          <a:lstStyle/>
          <a:p>
            <a:pPr marL="342900" marR="0" lvl="0" indent="-342900">
              <a:spcBef>
                <a:spcPts val="1200"/>
              </a:spcBef>
              <a:spcAft>
                <a:spcPts val="300"/>
              </a:spcAft>
              <a:buFont typeface="+mj-lt"/>
              <a:buAutoNum type="arabicPeriod"/>
            </a:pPr>
            <a:r>
              <a:rPr lang="en-US" sz="2800" b="1" dirty="0">
                <a:latin typeface="Times New Roman" panose="02020603050405020304" pitchFamily="18" charset="0"/>
                <a:ea typeface="Times New Roman" panose="02020603050405020304" pitchFamily="18" charset="0"/>
              </a:rPr>
              <a:t>End-Users</a:t>
            </a: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Download the application or Go to Web-Portal:</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rPr>
              <a:t>Application should be cost-free:</a:t>
            </a:r>
            <a:endParaRPr lang="en-US" dirty="0"/>
          </a:p>
          <a:p>
            <a:pPr marL="914400" marR="0" algn="just">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rPr>
              <a:t>Everyone can download on Devices.</a:t>
            </a:r>
            <a:endParaRPr lang="en-US" dirty="0"/>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Registration: Register from the system</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Credentials for registration</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Profile page:</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Where show orders, requests, personal information etc.</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Search:</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Users can search what they need.</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Filters: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Users can filter Ads by Pricing, categories, industries, and Location.</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Search Result:</a:t>
            </a:r>
            <a:endParaRPr lang="en-US" sz="2400" dirty="0">
              <a:latin typeface="Calibri" panose="020F0502020204030204" pitchFamily="34" charset="0"/>
              <a:ea typeface="Calibri" panose="020F0502020204030204" pitchFamily="34" charset="0"/>
              <a:cs typeface="Arial" panose="020B0604020202020204" pitchFamily="34" charset="0"/>
            </a:endParaRPr>
          </a:p>
          <a:p>
            <a:pPr marL="914400" marR="0" algn="just">
              <a:lnSpc>
                <a:spcPct val="107000"/>
              </a:lnSpc>
              <a:spcBef>
                <a:spcPts val="0"/>
              </a:spcBef>
              <a:spcAft>
                <a:spcPts val="0"/>
              </a:spcAf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If no search result found then show relevant Ads.</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685800" algn="l"/>
              </a:tabLst>
            </a:pPr>
            <a:r>
              <a:rPr lang="en-US" sz="2800" dirty="0">
                <a:solidFill>
                  <a:srgbClr val="0E101A"/>
                </a:solidFill>
                <a:latin typeface="Times New Roman" panose="02020603050405020304" pitchFamily="18" charset="0"/>
                <a:ea typeface="Times New Roman" panose="02020603050405020304" pitchFamily="18" charset="0"/>
                <a:cs typeface="Arial" panose="020B0604020202020204" pitchFamily="34" charset="0"/>
              </a:rPr>
              <a:t>Post Requests:</a:t>
            </a:r>
            <a:endParaRPr lang="en-US" sz="2400" dirty="0">
              <a:latin typeface="Calibri" panose="020F0502020204030204" pitchFamily="34" charset="0"/>
              <a:ea typeface="Calibri" panose="020F0502020204030204" pitchFamily="34" charset="0"/>
              <a:cs typeface="Arial" panose="020B0604020202020204" pitchFamily="34" charset="0"/>
            </a:endParaRPr>
          </a:p>
          <a:p>
            <a:r>
              <a:rPr lang="en-US" sz="2800" dirty="0">
                <a:solidFill>
                  <a:srgbClr val="0E101A"/>
                </a:solidFill>
                <a:latin typeface="Times New Roman" panose="02020603050405020304" pitchFamily="18" charset="0"/>
                <a:ea typeface="Times New Roman" panose="02020603050405020304" pitchFamily="18" charset="0"/>
              </a:rPr>
              <a:t>Users can post requests by providing the details. Like, Quantity, Quality, Pricing, Time Duration, Category.</a:t>
            </a:r>
            <a:endParaRPr lang="en-US" dirty="0"/>
          </a:p>
        </p:txBody>
      </p:sp>
      <p:sp>
        <p:nvSpPr>
          <p:cNvPr id="10" name="TextBox 9">
            <a:extLst>
              <a:ext uri="{FF2B5EF4-FFF2-40B4-BE49-F238E27FC236}">
                <a16:creationId xmlns:a16="http://schemas.microsoft.com/office/drawing/2014/main" xmlns="" id="{D6321BAC-64C6-41AA-85E7-CD07941057E0}"/>
              </a:ext>
            </a:extLst>
          </p:cNvPr>
          <p:cNvSpPr txBox="1"/>
          <p:nvPr/>
        </p:nvSpPr>
        <p:spPr>
          <a:xfrm>
            <a:off x="1752600" y="1638300"/>
            <a:ext cx="2095500" cy="1862048"/>
          </a:xfrm>
          <a:prstGeom prst="rect">
            <a:avLst/>
          </a:prstGeom>
          <a:noFill/>
        </p:spPr>
        <p:txBody>
          <a:bodyPr wrap="square" rtlCol="0">
            <a:spAutoFit/>
          </a:bodyPr>
          <a:lstStyle>
            <a:defPPr>
              <a:defRPr lang="uk-UA"/>
            </a:defPPr>
            <a:lvl1pPr algn="r">
              <a:defRPr sz="11500">
                <a:gradFill>
                  <a:gsLst>
                    <a:gs pos="100000">
                      <a:schemeClr val="accent3"/>
                    </a:gs>
                    <a:gs pos="1000">
                      <a:schemeClr val="accent2"/>
                    </a:gs>
                  </a:gsLst>
                  <a:lin ang="6600000" scaled="0"/>
                </a:gradFill>
                <a:latin typeface="+mj-lt"/>
              </a:defRPr>
            </a:lvl1pPr>
          </a:lstStyle>
          <a:p>
            <a:r>
              <a:rPr lang="en-US" dirty="0" smtClean="0"/>
              <a:t>03</a:t>
            </a:r>
            <a:endParaRPr lang="uk-UA" dirty="0"/>
          </a:p>
        </p:txBody>
      </p:sp>
    </p:spTree>
    <p:extLst>
      <p:ext uri="{BB962C8B-B14F-4D97-AF65-F5344CB8AC3E}">
        <p14:creationId xmlns:p14="http://schemas.microsoft.com/office/powerpoint/2010/main" val="308656572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14:bounceEnd="73333">
                                          <p:cBhvr additive="base">
                                            <p:cTn id="7" dur="1500" fill="hold"/>
                                            <p:tgtEl>
                                              <p:spTgt spid="10"/>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500" fill="hold"/>
                                            <p:tgtEl>
                                              <p:spTgt spid="10"/>
                                            </p:tgtEl>
                                            <p:attrNameLst>
                                              <p:attrName>ppt_x</p:attrName>
                                            </p:attrNameLst>
                                          </p:cBhvr>
                                          <p:tavLst>
                                            <p:tav tm="0">
                                              <p:val>
                                                <p:strVal val="#ppt_x"/>
                                              </p:val>
                                            </p:tav>
                                            <p:tav tm="100000">
                                              <p:val>
                                                <p:strVal val="#ppt_x"/>
                                              </p:val>
                                            </p:tav>
                                          </p:tavLst>
                                        </p:anim>
                                        <p:anim calcmode="lin" valueType="num">
                                          <p:cBhvr additive="base">
                                            <p:cTn id="8" dur="1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xmlns="" id="{80ADD4A3-BE82-4281-948D-2D40564259C5}"/>
              </a:ext>
            </a:extLst>
          </p:cNvPr>
          <p:cNvSpPr/>
          <p:nvPr/>
        </p:nvSpPr>
        <p:spPr>
          <a:xfrm>
            <a:off x="9078089" y="3131897"/>
            <a:ext cx="6378563" cy="4581873"/>
          </a:xfrm>
          <a:custGeom>
            <a:avLst/>
            <a:gdLst>
              <a:gd name="connsiteX0" fmla="*/ 1793570 w 2718727"/>
              <a:gd name="connsiteY0" fmla="*/ 1887922 h 1952926"/>
              <a:gd name="connsiteX1" fmla="*/ 1275238 w 2718727"/>
              <a:gd name="connsiteY1" fmla="*/ 1858947 h 1952926"/>
              <a:gd name="connsiteX2" fmla="*/ 847052 w 2718727"/>
              <a:gd name="connsiteY2" fmla="*/ 1511247 h 1952926"/>
              <a:gd name="connsiteX3" fmla="*/ 438181 w 2718727"/>
              <a:gd name="connsiteY3" fmla="*/ 1273007 h 1952926"/>
              <a:gd name="connsiteX4" fmla="*/ 336 w 2718727"/>
              <a:gd name="connsiteY4" fmla="*/ 452047 h 1952926"/>
              <a:gd name="connsiteX5" fmla="*/ 84042 w 2718727"/>
              <a:gd name="connsiteY5" fmla="*/ 139760 h 1952926"/>
              <a:gd name="connsiteX6" fmla="*/ 576618 w 2718727"/>
              <a:gd name="connsiteY6" fmla="*/ 17421 h 1952926"/>
              <a:gd name="connsiteX7" fmla="*/ 1094949 w 2718727"/>
              <a:gd name="connsiteY7" fmla="*/ 159077 h 1952926"/>
              <a:gd name="connsiteX8" fmla="*/ 1581086 w 2718727"/>
              <a:gd name="connsiteY8" fmla="*/ 107566 h 1952926"/>
              <a:gd name="connsiteX9" fmla="*/ 2060785 w 2718727"/>
              <a:gd name="connsiteY9" fmla="*/ 4544 h 1952926"/>
              <a:gd name="connsiteX10" fmla="*/ 2530824 w 2718727"/>
              <a:gd name="connsiteY10" fmla="*/ 110785 h 1952926"/>
              <a:gd name="connsiteX11" fmla="*/ 2707894 w 2718727"/>
              <a:gd name="connsiteY11" fmla="*/ 538972 h 1952926"/>
              <a:gd name="connsiteX12" fmla="*/ 2418143 w 2718727"/>
              <a:gd name="connsiteY12" fmla="*/ 857698 h 1952926"/>
              <a:gd name="connsiteX13" fmla="*/ 2076882 w 2718727"/>
              <a:gd name="connsiteY13" fmla="*/ 1134571 h 1952926"/>
              <a:gd name="connsiteX14" fmla="*/ 1967420 w 2718727"/>
              <a:gd name="connsiteY14" fmla="*/ 1530563 h 1952926"/>
              <a:gd name="connsiteX15" fmla="*/ 1793570 w 2718727"/>
              <a:gd name="connsiteY15" fmla="*/ 1887922 h 195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18727" h="1952926">
                <a:moveTo>
                  <a:pt x="1793570" y="1887922"/>
                </a:moveTo>
                <a:cubicBezTo>
                  <a:pt x="1645475" y="1997384"/>
                  <a:pt x="1432992" y="1955531"/>
                  <a:pt x="1275238" y="1858947"/>
                </a:cubicBezTo>
                <a:cubicBezTo>
                  <a:pt x="1120705" y="1762364"/>
                  <a:pt x="998366" y="1617488"/>
                  <a:pt x="847052" y="1511247"/>
                </a:cubicBezTo>
                <a:cubicBezTo>
                  <a:pt x="718274" y="1421102"/>
                  <a:pt x="566959" y="1363152"/>
                  <a:pt x="438181" y="1273007"/>
                </a:cubicBezTo>
                <a:cubicBezTo>
                  <a:pt x="174186" y="1089498"/>
                  <a:pt x="6775" y="773992"/>
                  <a:pt x="336" y="452047"/>
                </a:cubicBezTo>
                <a:cubicBezTo>
                  <a:pt x="-2883" y="342586"/>
                  <a:pt x="16433" y="226686"/>
                  <a:pt x="84042" y="139760"/>
                </a:cubicBezTo>
                <a:cubicBezTo>
                  <a:pt x="196723" y="-1895"/>
                  <a:pt x="402767" y="-21212"/>
                  <a:pt x="576618" y="17421"/>
                </a:cubicBezTo>
                <a:cubicBezTo>
                  <a:pt x="750468" y="56055"/>
                  <a:pt x="914660" y="136541"/>
                  <a:pt x="1094949" y="159077"/>
                </a:cubicBezTo>
                <a:cubicBezTo>
                  <a:pt x="1259141" y="178394"/>
                  <a:pt x="1423333" y="146199"/>
                  <a:pt x="1581086" y="107566"/>
                </a:cubicBezTo>
                <a:cubicBezTo>
                  <a:pt x="1738840" y="68933"/>
                  <a:pt x="1899812" y="20641"/>
                  <a:pt x="2060785" y="4544"/>
                </a:cubicBezTo>
                <a:cubicBezTo>
                  <a:pt x="2224976" y="-8334"/>
                  <a:pt x="2395607" y="14202"/>
                  <a:pt x="2530824" y="110785"/>
                </a:cubicBezTo>
                <a:cubicBezTo>
                  <a:pt x="2666041" y="204149"/>
                  <a:pt x="2749747" y="378000"/>
                  <a:pt x="2707894" y="538972"/>
                </a:cubicBezTo>
                <a:cubicBezTo>
                  <a:pt x="2669261" y="680628"/>
                  <a:pt x="2540483" y="780431"/>
                  <a:pt x="2418143" y="857698"/>
                </a:cubicBezTo>
                <a:cubicBezTo>
                  <a:pt x="2292585" y="934965"/>
                  <a:pt x="2157368" y="1009012"/>
                  <a:pt x="2076882" y="1134571"/>
                </a:cubicBezTo>
                <a:cubicBezTo>
                  <a:pt x="2002834" y="1250471"/>
                  <a:pt x="1989956" y="1395346"/>
                  <a:pt x="1967420" y="1530563"/>
                </a:cubicBezTo>
                <a:cubicBezTo>
                  <a:pt x="1948104" y="1662561"/>
                  <a:pt x="1906251" y="1807436"/>
                  <a:pt x="1793570" y="1887922"/>
                </a:cubicBezTo>
                <a:close/>
              </a:path>
            </a:pathLst>
          </a:cu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BBD2052D-F17A-4CB9-84A1-2290D596AD3B}"/>
              </a:ext>
            </a:extLst>
          </p:cNvPr>
          <p:cNvSpPr/>
          <p:nvPr/>
        </p:nvSpPr>
        <p:spPr>
          <a:xfrm>
            <a:off x="9071325" y="2553398"/>
            <a:ext cx="5838732" cy="4902116"/>
          </a:xfrm>
          <a:custGeom>
            <a:avLst/>
            <a:gdLst>
              <a:gd name="connsiteX0" fmla="*/ 698621 w 2488635"/>
              <a:gd name="connsiteY0" fmla="*/ 2089423 h 2089423"/>
              <a:gd name="connsiteX1" fmla="*/ 698621 w 2488635"/>
              <a:gd name="connsiteY1" fmla="*/ 2089423 h 2089423"/>
              <a:gd name="connsiteX2" fmla="*/ 631012 w 2488635"/>
              <a:gd name="connsiteY2" fmla="*/ 2086204 h 2089423"/>
              <a:gd name="connsiteX3" fmla="*/ 624573 w 2488635"/>
              <a:gd name="connsiteY3" fmla="*/ 2076546 h 2089423"/>
              <a:gd name="connsiteX4" fmla="*/ 634232 w 2488635"/>
              <a:gd name="connsiteY4" fmla="*/ 2070107 h 2089423"/>
              <a:gd name="connsiteX5" fmla="*/ 698621 w 2488635"/>
              <a:gd name="connsiteY5" fmla="*/ 2073326 h 2089423"/>
              <a:gd name="connsiteX6" fmla="*/ 701840 w 2488635"/>
              <a:gd name="connsiteY6" fmla="*/ 2073326 h 2089423"/>
              <a:gd name="connsiteX7" fmla="*/ 711498 w 2488635"/>
              <a:gd name="connsiteY7" fmla="*/ 2082985 h 2089423"/>
              <a:gd name="connsiteX8" fmla="*/ 698621 w 2488635"/>
              <a:gd name="connsiteY8" fmla="*/ 2089423 h 2089423"/>
              <a:gd name="connsiteX9" fmla="*/ 763010 w 2488635"/>
              <a:gd name="connsiteY9" fmla="*/ 2086204 h 2089423"/>
              <a:gd name="connsiteX10" fmla="*/ 756571 w 2488635"/>
              <a:gd name="connsiteY10" fmla="*/ 2079765 h 2089423"/>
              <a:gd name="connsiteX11" fmla="*/ 763010 w 2488635"/>
              <a:gd name="connsiteY11" fmla="*/ 2070107 h 2089423"/>
              <a:gd name="connsiteX12" fmla="*/ 824179 w 2488635"/>
              <a:gd name="connsiteY12" fmla="*/ 2060449 h 2089423"/>
              <a:gd name="connsiteX13" fmla="*/ 833838 w 2488635"/>
              <a:gd name="connsiteY13" fmla="*/ 2066887 h 2089423"/>
              <a:gd name="connsiteX14" fmla="*/ 827399 w 2488635"/>
              <a:gd name="connsiteY14" fmla="*/ 2076546 h 2089423"/>
              <a:gd name="connsiteX15" fmla="*/ 763010 w 2488635"/>
              <a:gd name="connsiteY15" fmla="*/ 2086204 h 2089423"/>
              <a:gd name="connsiteX16" fmla="*/ 763010 w 2488635"/>
              <a:gd name="connsiteY16" fmla="*/ 2086204 h 2089423"/>
              <a:gd name="connsiteX17" fmla="*/ 569843 w 2488635"/>
              <a:gd name="connsiteY17" fmla="*/ 2079765 h 2089423"/>
              <a:gd name="connsiteX18" fmla="*/ 569843 w 2488635"/>
              <a:gd name="connsiteY18" fmla="*/ 2079765 h 2089423"/>
              <a:gd name="connsiteX19" fmla="*/ 505454 w 2488635"/>
              <a:gd name="connsiteY19" fmla="*/ 2063668 h 2089423"/>
              <a:gd name="connsiteX20" fmla="*/ 499015 w 2488635"/>
              <a:gd name="connsiteY20" fmla="*/ 2054009 h 2089423"/>
              <a:gd name="connsiteX21" fmla="*/ 508673 w 2488635"/>
              <a:gd name="connsiteY21" fmla="*/ 2047571 h 2089423"/>
              <a:gd name="connsiteX22" fmla="*/ 569843 w 2488635"/>
              <a:gd name="connsiteY22" fmla="*/ 2063668 h 2089423"/>
              <a:gd name="connsiteX23" fmla="*/ 576282 w 2488635"/>
              <a:gd name="connsiteY23" fmla="*/ 2073326 h 2089423"/>
              <a:gd name="connsiteX24" fmla="*/ 569843 w 2488635"/>
              <a:gd name="connsiteY24" fmla="*/ 2079765 h 2089423"/>
              <a:gd name="connsiteX25" fmla="*/ 888568 w 2488635"/>
              <a:gd name="connsiteY25" fmla="*/ 2060449 h 2089423"/>
              <a:gd name="connsiteX26" fmla="*/ 878910 w 2488635"/>
              <a:gd name="connsiteY26" fmla="*/ 2054009 h 2089423"/>
              <a:gd name="connsiteX27" fmla="*/ 882129 w 2488635"/>
              <a:gd name="connsiteY27" fmla="*/ 2044351 h 2089423"/>
              <a:gd name="connsiteX28" fmla="*/ 885349 w 2488635"/>
              <a:gd name="connsiteY28" fmla="*/ 2044351 h 2089423"/>
              <a:gd name="connsiteX29" fmla="*/ 943299 w 2488635"/>
              <a:gd name="connsiteY29" fmla="*/ 2021815 h 2089423"/>
              <a:gd name="connsiteX30" fmla="*/ 952957 w 2488635"/>
              <a:gd name="connsiteY30" fmla="*/ 2025034 h 2089423"/>
              <a:gd name="connsiteX31" fmla="*/ 949738 w 2488635"/>
              <a:gd name="connsiteY31" fmla="*/ 2034693 h 2089423"/>
              <a:gd name="connsiteX32" fmla="*/ 888568 w 2488635"/>
              <a:gd name="connsiteY32" fmla="*/ 2060449 h 2089423"/>
              <a:gd name="connsiteX33" fmla="*/ 888568 w 2488635"/>
              <a:gd name="connsiteY33" fmla="*/ 2060449 h 2089423"/>
              <a:gd name="connsiteX34" fmla="*/ 447504 w 2488635"/>
              <a:gd name="connsiteY34" fmla="*/ 2041132 h 2089423"/>
              <a:gd name="connsiteX35" fmla="*/ 447504 w 2488635"/>
              <a:gd name="connsiteY35" fmla="*/ 2041132 h 2089423"/>
              <a:gd name="connsiteX36" fmla="*/ 386334 w 2488635"/>
              <a:gd name="connsiteY36" fmla="*/ 2012157 h 2089423"/>
              <a:gd name="connsiteX37" fmla="*/ 383115 w 2488635"/>
              <a:gd name="connsiteY37" fmla="*/ 2002498 h 2089423"/>
              <a:gd name="connsiteX38" fmla="*/ 392773 w 2488635"/>
              <a:gd name="connsiteY38" fmla="*/ 1999279 h 2089423"/>
              <a:gd name="connsiteX39" fmla="*/ 450723 w 2488635"/>
              <a:gd name="connsiteY39" fmla="*/ 2025034 h 2089423"/>
              <a:gd name="connsiteX40" fmla="*/ 453942 w 2488635"/>
              <a:gd name="connsiteY40" fmla="*/ 2034693 h 2089423"/>
              <a:gd name="connsiteX41" fmla="*/ 447504 w 2488635"/>
              <a:gd name="connsiteY41" fmla="*/ 2041132 h 2089423"/>
              <a:gd name="connsiteX42" fmla="*/ 1004468 w 2488635"/>
              <a:gd name="connsiteY42" fmla="*/ 2012157 h 2089423"/>
              <a:gd name="connsiteX43" fmla="*/ 998030 w 2488635"/>
              <a:gd name="connsiteY43" fmla="*/ 2008937 h 2089423"/>
              <a:gd name="connsiteX44" fmla="*/ 1001249 w 2488635"/>
              <a:gd name="connsiteY44" fmla="*/ 1999279 h 2089423"/>
              <a:gd name="connsiteX45" fmla="*/ 1059199 w 2488635"/>
              <a:gd name="connsiteY45" fmla="*/ 1970304 h 2089423"/>
              <a:gd name="connsiteX46" fmla="*/ 1068857 w 2488635"/>
              <a:gd name="connsiteY46" fmla="*/ 1973523 h 2089423"/>
              <a:gd name="connsiteX47" fmla="*/ 1065638 w 2488635"/>
              <a:gd name="connsiteY47" fmla="*/ 1983182 h 2089423"/>
              <a:gd name="connsiteX48" fmla="*/ 1007688 w 2488635"/>
              <a:gd name="connsiteY48" fmla="*/ 2012157 h 2089423"/>
              <a:gd name="connsiteX49" fmla="*/ 1004468 w 2488635"/>
              <a:gd name="connsiteY49" fmla="*/ 2012157 h 2089423"/>
              <a:gd name="connsiteX50" fmla="*/ 334823 w 2488635"/>
              <a:gd name="connsiteY50" fmla="*/ 1983182 h 2089423"/>
              <a:gd name="connsiteX51" fmla="*/ 331603 w 2488635"/>
              <a:gd name="connsiteY51" fmla="*/ 1983182 h 2089423"/>
              <a:gd name="connsiteX52" fmla="*/ 280092 w 2488635"/>
              <a:gd name="connsiteY52" fmla="*/ 1944548 h 2089423"/>
              <a:gd name="connsiteX53" fmla="*/ 280092 w 2488635"/>
              <a:gd name="connsiteY53" fmla="*/ 1931670 h 2089423"/>
              <a:gd name="connsiteX54" fmla="*/ 292970 w 2488635"/>
              <a:gd name="connsiteY54" fmla="*/ 1931670 h 2089423"/>
              <a:gd name="connsiteX55" fmla="*/ 344481 w 2488635"/>
              <a:gd name="connsiteY55" fmla="*/ 1970304 h 2089423"/>
              <a:gd name="connsiteX56" fmla="*/ 347701 w 2488635"/>
              <a:gd name="connsiteY56" fmla="*/ 1979962 h 2089423"/>
              <a:gd name="connsiteX57" fmla="*/ 334823 w 2488635"/>
              <a:gd name="connsiteY57" fmla="*/ 1983182 h 2089423"/>
              <a:gd name="connsiteX58" fmla="*/ 1117149 w 2488635"/>
              <a:gd name="connsiteY58" fmla="*/ 1950987 h 2089423"/>
              <a:gd name="connsiteX59" fmla="*/ 1110710 w 2488635"/>
              <a:gd name="connsiteY59" fmla="*/ 1947768 h 2089423"/>
              <a:gd name="connsiteX60" fmla="*/ 1113930 w 2488635"/>
              <a:gd name="connsiteY60" fmla="*/ 1938109 h 2089423"/>
              <a:gd name="connsiteX61" fmla="*/ 1168661 w 2488635"/>
              <a:gd name="connsiteY61" fmla="*/ 1909134 h 2089423"/>
              <a:gd name="connsiteX62" fmla="*/ 1178319 w 2488635"/>
              <a:gd name="connsiteY62" fmla="*/ 1912354 h 2089423"/>
              <a:gd name="connsiteX63" fmla="*/ 1175099 w 2488635"/>
              <a:gd name="connsiteY63" fmla="*/ 1922012 h 2089423"/>
              <a:gd name="connsiteX64" fmla="*/ 1120369 w 2488635"/>
              <a:gd name="connsiteY64" fmla="*/ 1950987 h 2089423"/>
              <a:gd name="connsiteX65" fmla="*/ 1117149 w 2488635"/>
              <a:gd name="connsiteY65" fmla="*/ 1950987 h 2089423"/>
              <a:gd name="connsiteX66" fmla="*/ 235020 w 2488635"/>
              <a:gd name="connsiteY66" fmla="*/ 1902695 h 2089423"/>
              <a:gd name="connsiteX67" fmla="*/ 228581 w 2488635"/>
              <a:gd name="connsiteY67" fmla="*/ 1899476 h 2089423"/>
              <a:gd name="connsiteX68" fmla="*/ 183509 w 2488635"/>
              <a:gd name="connsiteY68" fmla="*/ 1851184 h 2089423"/>
              <a:gd name="connsiteX69" fmla="*/ 183509 w 2488635"/>
              <a:gd name="connsiteY69" fmla="*/ 1838306 h 2089423"/>
              <a:gd name="connsiteX70" fmla="*/ 196386 w 2488635"/>
              <a:gd name="connsiteY70" fmla="*/ 1838306 h 2089423"/>
              <a:gd name="connsiteX71" fmla="*/ 238239 w 2488635"/>
              <a:gd name="connsiteY71" fmla="*/ 1883379 h 2089423"/>
              <a:gd name="connsiteX72" fmla="*/ 238239 w 2488635"/>
              <a:gd name="connsiteY72" fmla="*/ 1896256 h 2089423"/>
              <a:gd name="connsiteX73" fmla="*/ 235020 w 2488635"/>
              <a:gd name="connsiteY73" fmla="*/ 1902695 h 2089423"/>
              <a:gd name="connsiteX74" fmla="*/ 1233050 w 2488635"/>
              <a:gd name="connsiteY74" fmla="*/ 1893037 h 2089423"/>
              <a:gd name="connsiteX75" fmla="*/ 1226611 w 2488635"/>
              <a:gd name="connsiteY75" fmla="*/ 1889818 h 2089423"/>
              <a:gd name="connsiteX76" fmla="*/ 1229830 w 2488635"/>
              <a:gd name="connsiteY76" fmla="*/ 1880159 h 2089423"/>
              <a:gd name="connsiteX77" fmla="*/ 1291000 w 2488635"/>
              <a:gd name="connsiteY77" fmla="*/ 1857623 h 2089423"/>
              <a:gd name="connsiteX78" fmla="*/ 1300658 w 2488635"/>
              <a:gd name="connsiteY78" fmla="*/ 1864062 h 2089423"/>
              <a:gd name="connsiteX79" fmla="*/ 1294219 w 2488635"/>
              <a:gd name="connsiteY79" fmla="*/ 1873720 h 2089423"/>
              <a:gd name="connsiteX80" fmla="*/ 1236269 w 2488635"/>
              <a:gd name="connsiteY80" fmla="*/ 1896256 h 2089423"/>
              <a:gd name="connsiteX81" fmla="*/ 1233050 w 2488635"/>
              <a:gd name="connsiteY81" fmla="*/ 1893037 h 2089423"/>
              <a:gd name="connsiteX82" fmla="*/ 1670895 w 2488635"/>
              <a:gd name="connsiteY82" fmla="*/ 1883379 h 2089423"/>
              <a:gd name="connsiteX83" fmla="*/ 1670895 w 2488635"/>
              <a:gd name="connsiteY83" fmla="*/ 1883379 h 2089423"/>
              <a:gd name="connsiteX84" fmla="*/ 1606506 w 2488635"/>
              <a:gd name="connsiteY84" fmla="*/ 1880159 h 2089423"/>
              <a:gd name="connsiteX85" fmla="*/ 1600067 w 2488635"/>
              <a:gd name="connsiteY85" fmla="*/ 1870501 h 2089423"/>
              <a:gd name="connsiteX86" fmla="*/ 1609725 w 2488635"/>
              <a:gd name="connsiteY86" fmla="*/ 1864062 h 2089423"/>
              <a:gd name="connsiteX87" fmla="*/ 1674114 w 2488635"/>
              <a:gd name="connsiteY87" fmla="*/ 1867281 h 2089423"/>
              <a:gd name="connsiteX88" fmla="*/ 1683773 w 2488635"/>
              <a:gd name="connsiteY88" fmla="*/ 1876940 h 2089423"/>
              <a:gd name="connsiteX89" fmla="*/ 1670895 w 2488635"/>
              <a:gd name="connsiteY89" fmla="*/ 1883379 h 2089423"/>
              <a:gd name="connsiteX90" fmla="*/ 1735284 w 2488635"/>
              <a:gd name="connsiteY90" fmla="*/ 1876940 h 2089423"/>
              <a:gd name="connsiteX91" fmla="*/ 1728845 w 2488635"/>
              <a:gd name="connsiteY91" fmla="*/ 1870501 h 2089423"/>
              <a:gd name="connsiteX92" fmla="*/ 1735284 w 2488635"/>
              <a:gd name="connsiteY92" fmla="*/ 1860842 h 2089423"/>
              <a:gd name="connsiteX93" fmla="*/ 1796453 w 2488635"/>
              <a:gd name="connsiteY93" fmla="*/ 1851184 h 2089423"/>
              <a:gd name="connsiteX94" fmla="*/ 1806112 w 2488635"/>
              <a:gd name="connsiteY94" fmla="*/ 1857623 h 2089423"/>
              <a:gd name="connsiteX95" fmla="*/ 1799673 w 2488635"/>
              <a:gd name="connsiteY95" fmla="*/ 1867281 h 2089423"/>
              <a:gd name="connsiteX96" fmla="*/ 1735284 w 2488635"/>
              <a:gd name="connsiteY96" fmla="*/ 1876940 h 2089423"/>
              <a:gd name="connsiteX97" fmla="*/ 1735284 w 2488635"/>
              <a:gd name="connsiteY97" fmla="*/ 1876940 h 2089423"/>
              <a:gd name="connsiteX98" fmla="*/ 1545336 w 2488635"/>
              <a:gd name="connsiteY98" fmla="*/ 1870501 h 2089423"/>
              <a:gd name="connsiteX99" fmla="*/ 1545336 w 2488635"/>
              <a:gd name="connsiteY99" fmla="*/ 1870501 h 2089423"/>
              <a:gd name="connsiteX100" fmla="*/ 1519580 w 2488635"/>
              <a:gd name="connsiteY100" fmla="*/ 1867281 h 2089423"/>
              <a:gd name="connsiteX101" fmla="*/ 1480947 w 2488635"/>
              <a:gd name="connsiteY101" fmla="*/ 1860842 h 2089423"/>
              <a:gd name="connsiteX102" fmla="*/ 1474508 w 2488635"/>
              <a:gd name="connsiteY102" fmla="*/ 1851184 h 2089423"/>
              <a:gd name="connsiteX103" fmla="*/ 1484167 w 2488635"/>
              <a:gd name="connsiteY103" fmla="*/ 1844745 h 2089423"/>
              <a:gd name="connsiteX104" fmla="*/ 1522800 w 2488635"/>
              <a:gd name="connsiteY104" fmla="*/ 1851184 h 2089423"/>
              <a:gd name="connsiteX105" fmla="*/ 1548556 w 2488635"/>
              <a:gd name="connsiteY105" fmla="*/ 1854404 h 2089423"/>
              <a:gd name="connsiteX106" fmla="*/ 1554995 w 2488635"/>
              <a:gd name="connsiteY106" fmla="*/ 1864062 h 2089423"/>
              <a:gd name="connsiteX107" fmla="*/ 1545336 w 2488635"/>
              <a:gd name="connsiteY107" fmla="*/ 1870501 h 2089423"/>
              <a:gd name="connsiteX108" fmla="*/ 1355389 w 2488635"/>
              <a:gd name="connsiteY108" fmla="*/ 1857623 h 2089423"/>
              <a:gd name="connsiteX109" fmla="*/ 1348950 w 2488635"/>
              <a:gd name="connsiteY109" fmla="*/ 1851184 h 2089423"/>
              <a:gd name="connsiteX110" fmla="*/ 1355389 w 2488635"/>
              <a:gd name="connsiteY110" fmla="*/ 1841526 h 2089423"/>
              <a:gd name="connsiteX111" fmla="*/ 1358608 w 2488635"/>
              <a:gd name="connsiteY111" fmla="*/ 1841526 h 2089423"/>
              <a:gd name="connsiteX112" fmla="*/ 1419778 w 2488635"/>
              <a:gd name="connsiteY112" fmla="*/ 1841526 h 2089423"/>
              <a:gd name="connsiteX113" fmla="*/ 1426217 w 2488635"/>
              <a:gd name="connsiteY113" fmla="*/ 1851184 h 2089423"/>
              <a:gd name="connsiteX114" fmla="*/ 1416558 w 2488635"/>
              <a:gd name="connsiteY114" fmla="*/ 1857623 h 2089423"/>
              <a:gd name="connsiteX115" fmla="*/ 1358608 w 2488635"/>
              <a:gd name="connsiteY115" fmla="*/ 1857623 h 2089423"/>
              <a:gd name="connsiteX116" fmla="*/ 1355389 w 2488635"/>
              <a:gd name="connsiteY116" fmla="*/ 1857623 h 2089423"/>
              <a:gd name="connsiteX117" fmla="*/ 1355389 w 2488635"/>
              <a:gd name="connsiteY117" fmla="*/ 1857623 h 2089423"/>
              <a:gd name="connsiteX118" fmla="*/ 1860842 w 2488635"/>
              <a:gd name="connsiteY118" fmla="*/ 1851184 h 2089423"/>
              <a:gd name="connsiteX119" fmla="*/ 1854404 w 2488635"/>
              <a:gd name="connsiteY119" fmla="*/ 1844745 h 2089423"/>
              <a:gd name="connsiteX120" fmla="*/ 1860842 w 2488635"/>
              <a:gd name="connsiteY120" fmla="*/ 1835087 h 2089423"/>
              <a:gd name="connsiteX121" fmla="*/ 1918793 w 2488635"/>
              <a:gd name="connsiteY121" fmla="*/ 1812551 h 2089423"/>
              <a:gd name="connsiteX122" fmla="*/ 1928451 w 2488635"/>
              <a:gd name="connsiteY122" fmla="*/ 1815770 h 2089423"/>
              <a:gd name="connsiteX123" fmla="*/ 1925231 w 2488635"/>
              <a:gd name="connsiteY123" fmla="*/ 1825429 h 2089423"/>
              <a:gd name="connsiteX124" fmla="*/ 1860842 w 2488635"/>
              <a:gd name="connsiteY124" fmla="*/ 1851184 h 2089423"/>
              <a:gd name="connsiteX125" fmla="*/ 1860842 w 2488635"/>
              <a:gd name="connsiteY125" fmla="*/ 1851184 h 2089423"/>
              <a:gd name="connsiteX126" fmla="*/ 154534 w 2488635"/>
              <a:gd name="connsiteY126" fmla="*/ 1802892 h 2089423"/>
              <a:gd name="connsiteX127" fmla="*/ 148095 w 2488635"/>
              <a:gd name="connsiteY127" fmla="*/ 1799673 h 2089423"/>
              <a:gd name="connsiteX128" fmla="*/ 112681 w 2488635"/>
              <a:gd name="connsiteY128" fmla="*/ 1744942 h 2089423"/>
              <a:gd name="connsiteX129" fmla="*/ 115900 w 2488635"/>
              <a:gd name="connsiteY129" fmla="*/ 1735284 h 2089423"/>
              <a:gd name="connsiteX130" fmla="*/ 125559 w 2488635"/>
              <a:gd name="connsiteY130" fmla="*/ 1738503 h 2089423"/>
              <a:gd name="connsiteX131" fmla="*/ 157753 w 2488635"/>
              <a:gd name="connsiteY131" fmla="*/ 1793234 h 2089423"/>
              <a:gd name="connsiteX132" fmla="*/ 154534 w 2488635"/>
              <a:gd name="connsiteY132" fmla="*/ 1802892 h 2089423"/>
              <a:gd name="connsiteX133" fmla="*/ 154534 w 2488635"/>
              <a:gd name="connsiteY133" fmla="*/ 1802892 h 2089423"/>
              <a:gd name="connsiteX134" fmla="*/ 1976742 w 2488635"/>
              <a:gd name="connsiteY134" fmla="*/ 1802892 h 2089423"/>
              <a:gd name="connsiteX135" fmla="*/ 1970304 w 2488635"/>
              <a:gd name="connsiteY135" fmla="*/ 1799673 h 2089423"/>
              <a:gd name="connsiteX136" fmla="*/ 1973523 w 2488635"/>
              <a:gd name="connsiteY136" fmla="*/ 1790015 h 2089423"/>
              <a:gd name="connsiteX137" fmla="*/ 2028254 w 2488635"/>
              <a:gd name="connsiteY137" fmla="*/ 1757820 h 2089423"/>
              <a:gd name="connsiteX138" fmla="*/ 2037912 w 2488635"/>
              <a:gd name="connsiteY138" fmla="*/ 1761040 h 2089423"/>
              <a:gd name="connsiteX139" fmla="*/ 2034693 w 2488635"/>
              <a:gd name="connsiteY139" fmla="*/ 1770698 h 2089423"/>
              <a:gd name="connsiteX140" fmla="*/ 1979962 w 2488635"/>
              <a:gd name="connsiteY140" fmla="*/ 1802892 h 2089423"/>
              <a:gd name="connsiteX141" fmla="*/ 1976742 w 2488635"/>
              <a:gd name="connsiteY141" fmla="*/ 1802892 h 2089423"/>
              <a:gd name="connsiteX142" fmla="*/ 2086204 w 2488635"/>
              <a:gd name="connsiteY142" fmla="*/ 1732064 h 2089423"/>
              <a:gd name="connsiteX143" fmla="*/ 2079765 w 2488635"/>
              <a:gd name="connsiteY143" fmla="*/ 1728845 h 2089423"/>
              <a:gd name="connsiteX144" fmla="*/ 2079765 w 2488635"/>
              <a:gd name="connsiteY144" fmla="*/ 1715967 h 2089423"/>
              <a:gd name="connsiteX145" fmla="*/ 2128057 w 2488635"/>
              <a:gd name="connsiteY145" fmla="*/ 1674114 h 2089423"/>
              <a:gd name="connsiteX146" fmla="*/ 2140935 w 2488635"/>
              <a:gd name="connsiteY146" fmla="*/ 1674114 h 2089423"/>
              <a:gd name="connsiteX147" fmla="*/ 2140935 w 2488635"/>
              <a:gd name="connsiteY147" fmla="*/ 1686992 h 2089423"/>
              <a:gd name="connsiteX148" fmla="*/ 2092643 w 2488635"/>
              <a:gd name="connsiteY148" fmla="*/ 1728845 h 2089423"/>
              <a:gd name="connsiteX149" fmla="*/ 2086204 w 2488635"/>
              <a:gd name="connsiteY149" fmla="*/ 1732064 h 2089423"/>
              <a:gd name="connsiteX150" fmla="*/ 90145 w 2488635"/>
              <a:gd name="connsiteY150" fmla="*/ 1693431 h 2089423"/>
              <a:gd name="connsiteX151" fmla="*/ 83706 w 2488635"/>
              <a:gd name="connsiteY151" fmla="*/ 1690212 h 2089423"/>
              <a:gd name="connsiteX152" fmla="*/ 57950 w 2488635"/>
              <a:gd name="connsiteY152" fmla="*/ 1632261 h 2089423"/>
              <a:gd name="connsiteX153" fmla="*/ 61170 w 2488635"/>
              <a:gd name="connsiteY153" fmla="*/ 1622603 h 2089423"/>
              <a:gd name="connsiteX154" fmla="*/ 70828 w 2488635"/>
              <a:gd name="connsiteY154" fmla="*/ 1625823 h 2089423"/>
              <a:gd name="connsiteX155" fmla="*/ 96584 w 2488635"/>
              <a:gd name="connsiteY155" fmla="*/ 1683773 h 2089423"/>
              <a:gd name="connsiteX156" fmla="*/ 93364 w 2488635"/>
              <a:gd name="connsiteY156" fmla="*/ 1693431 h 2089423"/>
              <a:gd name="connsiteX157" fmla="*/ 90145 w 2488635"/>
              <a:gd name="connsiteY157" fmla="*/ 1693431 h 2089423"/>
              <a:gd name="connsiteX158" fmla="*/ 2179568 w 2488635"/>
              <a:gd name="connsiteY158" fmla="*/ 1645139 h 2089423"/>
              <a:gd name="connsiteX159" fmla="*/ 2173129 w 2488635"/>
              <a:gd name="connsiteY159" fmla="*/ 1641920 h 2089423"/>
              <a:gd name="connsiteX160" fmla="*/ 2173129 w 2488635"/>
              <a:gd name="connsiteY160" fmla="*/ 1629042 h 2089423"/>
              <a:gd name="connsiteX161" fmla="*/ 2214982 w 2488635"/>
              <a:gd name="connsiteY161" fmla="*/ 1580750 h 2089423"/>
              <a:gd name="connsiteX162" fmla="*/ 2227860 w 2488635"/>
              <a:gd name="connsiteY162" fmla="*/ 1580750 h 2089423"/>
              <a:gd name="connsiteX163" fmla="*/ 2227860 w 2488635"/>
              <a:gd name="connsiteY163" fmla="*/ 1593628 h 2089423"/>
              <a:gd name="connsiteX164" fmla="*/ 2186007 w 2488635"/>
              <a:gd name="connsiteY164" fmla="*/ 1641920 h 2089423"/>
              <a:gd name="connsiteX165" fmla="*/ 2179568 w 2488635"/>
              <a:gd name="connsiteY165" fmla="*/ 1645139 h 2089423"/>
              <a:gd name="connsiteX166" fmla="*/ 45072 w 2488635"/>
              <a:gd name="connsiteY166" fmla="*/ 1574311 h 2089423"/>
              <a:gd name="connsiteX167" fmla="*/ 38633 w 2488635"/>
              <a:gd name="connsiteY167" fmla="*/ 1567872 h 2089423"/>
              <a:gd name="connsiteX168" fmla="*/ 22536 w 2488635"/>
              <a:gd name="connsiteY168" fmla="*/ 1506703 h 2089423"/>
              <a:gd name="connsiteX169" fmla="*/ 28975 w 2488635"/>
              <a:gd name="connsiteY169" fmla="*/ 1497045 h 2089423"/>
              <a:gd name="connsiteX170" fmla="*/ 38633 w 2488635"/>
              <a:gd name="connsiteY170" fmla="*/ 1503483 h 2089423"/>
              <a:gd name="connsiteX171" fmla="*/ 54731 w 2488635"/>
              <a:gd name="connsiteY171" fmla="*/ 1564653 h 2089423"/>
              <a:gd name="connsiteX172" fmla="*/ 45072 w 2488635"/>
              <a:gd name="connsiteY172" fmla="*/ 1574311 h 2089423"/>
              <a:gd name="connsiteX173" fmla="*/ 45072 w 2488635"/>
              <a:gd name="connsiteY173" fmla="*/ 1574311 h 2089423"/>
              <a:gd name="connsiteX174" fmla="*/ 2256835 w 2488635"/>
              <a:gd name="connsiteY174" fmla="*/ 1545336 h 2089423"/>
              <a:gd name="connsiteX175" fmla="*/ 2253615 w 2488635"/>
              <a:gd name="connsiteY175" fmla="*/ 1545336 h 2089423"/>
              <a:gd name="connsiteX176" fmla="*/ 2250396 w 2488635"/>
              <a:gd name="connsiteY176" fmla="*/ 1535678 h 2089423"/>
              <a:gd name="connsiteX177" fmla="*/ 2285810 w 2488635"/>
              <a:gd name="connsiteY177" fmla="*/ 1480947 h 2089423"/>
              <a:gd name="connsiteX178" fmla="*/ 2295468 w 2488635"/>
              <a:gd name="connsiteY178" fmla="*/ 1477728 h 2089423"/>
              <a:gd name="connsiteX179" fmla="*/ 2298687 w 2488635"/>
              <a:gd name="connsiteY179" fmla="*/ 1487386 h 2089423"/>
              <a:gd name="connsiteX180" fmla="*/ 2263274 w 2488635"/>
              <a:gd name="connsiteY180" fmla="*/ 1542117 h 2089423"/>
              <a:gd name="connsiteX181" fmla="*/ 2256835 w 2488635"/>
              <a:gd name="connsiteY181" fmla="*/ 1545336 h 2089423"/>
              <a:gd name="connsiteX182" fmla="*/ 19317 w 2488635"/>
              <a:gd name="connsiteY182" fmla="*/ 1448753 h 2089423"/>
              <a:gd name="connsiteX183" fmla="*/ 12878 w 2488635"/>
              <a:gd name="connsiteY183" fmla="*/ 1442314 h 2089423"/>
              <a:gd name="connsiteX184" fmla="*/ 6439 w 2488635"/>
              <a:gd name="connsiteY184" fmla="*/ 1377925 h 2089423"/>
              <a:gd name="connsiteX185" fmla="*/ 12878 w 2488635"/>
              <a:gd name="connsiteY185" fmla="*/ 1368267 h 2089423"/>
              <a:gd name="connsiteX186" fmla="*/ 22536 w 2488635"/>
              <a:gd name="connsiteY186" fmla="*/ 1374705 h 2089423"/>
              <a:gd name="connsiteX187" fmla="*/ 28975 w 2488635"/>
              <a:gd name="connsiteY187" fmla="*/ 1439094 h 2089423"/>
              <a:gd name="connsiteX188" fmla="*/ 19317 w 2488635"/>
              <a:gd name="connsiteY188" fmla="*/ 1448753 h 2089423"/>
              <a:gd name="connsiteX189" fmla="*/ 19317 w 2488635"/>
              <a:gd name="connsiteY189" fmla="*/ 1448753 h 2089423"/>
              <a:gd name="connsiteX190" fmla="*/ 2324443 w 2488635"/>
              <a:gd name="connsiteY190" fmla="*/ 1435875 h 2089423"/>
              <a:gd name="connsiteX191" fmla="*/ 2321224 w 2488635"/>
              <a:gd name="connsiteY191" fmla="*/ 1435875 h 2089423"/>
              <a:gd name="connsiteX192" fmla="*/ 2318004 w 2488635"/>
              <a:gd name="connsiteY192" fmla="*/ 1426217 h 2089423"/>
              <a:gd name="connsiteX193" fmla="*/ 2346979 w 2488635"/>
              <a:gd name="connsiteY193" fmla="*/ 1368267 h 2089423"/>
              <a:gd name="connsiteX194" fmla="*/ 2356638 w 2488635"/>
              <a:gd name="connsiteY194" fmla="*/ 1365047 h 2089423"/>
              <a:gd name="connsiteX195" fmla="*/ 2359857 w 2488635"/>
              <a:gd name="connsiteY195" fmla="*/ 1374705 h 2089423"/>
              <a:gd name="connsiteX196" fmla="*/ 2330882 w 2488635"/>
              <a:gd name="connsiteY196" fmla="*/ 1432656 h 2089423"/>
              <a:gd name="connsiteX197" fmla="*/ 2324443 w 2488635"/>
              <a:gd name="connsiteY197" fmla="*/ 1435875 h 2089423"/>
              <a:gd name="connsiteX198" fmla="*/ 9658 w 2488635"/>
              <a:gd name="connsiteY198" fmla="*/ 1323194 h 2089423"/>
              <a:gd name="connsiteX199" fmla="*/ 0 w 2488635"/>
              <a:gd name="connsiteY199" fmla="*/ 1316755 h 2089423"/>
              <a:gd name="connsiteX200" fmla="*/ 0 w 2488635"/>
              <a:gd name="connsiteY200" fmla="*/ 1300658 h 2089423"/>
              <a:gd name="connsiteX201" fmla="*/ 0 w 2488635"/>
              <a:gd name="connsiteY201" fmla="*/ 1255586 h 2089423"/>
              <a:gd name="connsiteX202" fmla="*/ 9658 w 2488635"/>
              <a:gd name="connsiteY202" fmla="*/ 1249147 h 2089423"/>
              <a:gd name="connsiteX203" fmla="*/ 16097 w 2488635"/>
              <a:gd name="connsiteY203" fmla="*/ 1258805 h 2089423"/>
              <a:gd name="connsiteX204" fmla="*/ 16097 w 2488635"/>
              <a:gd name="connsiteY204" fmla="*/ 1303878 h 2089423"/>
              <a:gd name="connsiteX205" fmla="*/ 16097 w 2488635"/>
              <a:gd name="connsiteY205" fmla="*/ 1319975 h 2089423"/>
              <a:gd name="connsiteX206" fmla="*/ 9658 w 2488635"/>
              <a:gd name="connsiteY206" fmla="*/ 1323194 h 2089423"/>
              <a:gd name="connsiteX207" fmla="*/ 9658 w 2488635"/>
              <a:gd name="connsiteY207" fmla="*/ 1323194 h 2089423"/>
              <a:gd name="connsiteX208" fmla="*/ 2375955 w 2488635"/>
              <a:gd name="connsiteY208" fmla="*/ 1319975 h 2089423"/>
              <a:gd name="connsiteX209" fmla="*/ 2375955 w 2488635"/>
              <a:gd name="connsiteY209" fmla="*/ 1319975 h 2089423"/>
              <a:gd name="connsiteX210" fmla="*/ 2369516 w 2488635"/>
              <a:gd name="connsiteY210" fmla="*/ 1310316 h 2089423"/>
              <a:gd name="connsiteX211" fmla="*/ 2392052 w 2488635"/>
              <a:gd name="connsiteY211" fmla="*/ 1252366 h 2089423"/>
              <a:gd name="connsiteX212" fmla="*/ 2401710 w 2488635"/>
              <a:gd name="connsiteY212" fmla="*/ 1245927 h 2089423"/>
              <a:gd name="connsiteX213" fmla="*/ 2408149 w 2488635"/>
              <a:gd name="connsiteY213" fmla="*/ 1255586 h 2089423"/>
              <a:gd name="connsiteX214" fmla="*/ 2385613 w 2488635"/>
              <a:gd name="connsiteY214" fmla="*/ 1316755 h 2089423"/>
              <a:gd name="connsiteX215" fmla="*/ 2375955 w 2488635"/>
              <a:gd name="connsiteY215" fmla="*/ 1319975 h 2089423"/>
              <a:gd name="connsiteX216" fmla="*/ 2417807 w 2488635"/>
              <a:gd name="connsiteY216" fmla="*/ 1200855 h 2089423"/>
              <a:gd name="connsiteX217" fmla="*/ 2417807 w 2488635"/>
              <a:gd name="connsiteY217" fmla="*/ 1200855 h 2089423"/>
              <a:gd name="connsiteX218" fmla="*/ 2411368 w 2488635"/>
              <a:gd name="connsiteY218" fmla="*/ 1191197 h 2089423"/>
              <a:gd name="connsiteX219" fmla="*/ 2414588 w 2488635"/>
              <a:gd name="connsiteY219" fmla="*/ 1178319 h 2089423"/>
              <a:gd name="connsiteX220" fmla="*/ 2427465 w 2488635"/>
              <a:gd name="connsiteY220" fmla="*/ 1130027 h 2089423"/>
              <a:gd name="connsiteX221" fmla="*/ 2437124 w 2488635"/>
              <a:gd name="connsiteY221" fmla="*/ 1123588 h 2089423"/>
              <a:gd name="connsiteX222" fmla="*/ 2443563 w 2488635"/>
              <a:gd name="connsiteY222" fmla="*/ 1133247 h 2089423"/>
              <a:gd name="connsiteX223" fmla="*/ 2430685 w 2488635"/>
              <a:gd name="connsiteY223" fmla="*/ 1181538 h 2089423"/>
              <a:gd name="connsiteX224" fmla="*/ 2427465 w 2488635"/>
              <a:gd name="connsiteY224" fmla="*/ 1194416 h 2089423"/>
              <a:gd name="connsiteX225" fmla="*/ 2417807 w 2488635"/>
              <a:gd name="connsiteY225" fmla="*/ 1200855 h 2089423"/>
              <a:gd name="connsiteX226" fmla="*/ 12878 w 2488635"/>
              <a:gd name="connsiteY226" fmla="*/ 1194416 h 2089423"/>
              <a:gd name="connsiteX227" fmla="*/ 12878 w 2488635"/>
              <a:gd name="connsiteY227" fmla="*/ 1194416 h 2089423"/>
              <a:gd name="connsiteX228" fmla="*/ 6439 w 2488635"/>
              <a:gd name="connsiteY228" fmla="*/ 1184758 h 2089423"/>
              <a:gd name="connsiteX229" fmla="*/ 12878 w 2488635"/>
              <a:gd name="connsiteY229" fmla="*/ 1120369 h 2089423"/>
              <a:gd name="connsiteX230" fmla="*/ 22536 w 2488635"/>
              <a:gd name="connsiteY230" fmla="*/ 1113930 h 2089423"/>
              <a:gd name="connsiteX231" fmla="*/ 28975 w 2488635"/>
              <a:gd name="connsiteY231" fmla="*/ 1123588 h 2089423"/>
              <a:gd name="connsiteX232" fmla="*/ 22536 w 2488635"/>
              <a:gd name="connsiteY232" fmla="*/ 1187977 h 2089423"/>
              <a:gd name="connsiteX233" fmla="*/ 12878 w 2488635"/>
              <a:gd name="connsiteY233" fmla="*/ 1194416 h 2089423"/>
              <a:gd name="connsiteX234" fmla="*/ 2450002 w 2488635"/>
              <a:gd name="connsiteY234" fmla="*/ 1075297 h 2089423"/>
              <a:gd name="connsiteX235" fmla="*/ 2450002 w 2488635"/>
              <a:gd name="connsiteY235" fmla="*/ 1075297 h 2089423"/>
              <a:gd name="connsiteX236" fmla="*/ 2443563 w 2488635"/>
              <a:gd name="connsiteY236" fmla="*/ 1065638 h 2089423"/>
              <a:gd name="connsiteX237" fmla="*/ 2456441 w 2488635"/>
              <a:gd name="connsiteY237" fmla="*/ 1004469 h 2089423"/>
              <a:gd name="connsiteX238" fmla="*/ 2466099 w 2488635"/>
              <a:gd name="connsiteY238" fmla="*/ 998030 h 2089423"/>
              <a:gd name="connsiteX239" fmla="*/ 2472538 w 2488635"/>
              <a:gd name="connsiteY239" fmla="*/ 1007688 h 2089423"/>
              <a:gd name="connsiteX240" fmla="*/ 2459660 w 2488635"/>
              <a:gd name="connsiteY240" fmla="*/ 1072077 h 2089423"/>
              <a:gd name="connsiteX241" fmla="*/ 2450002 w 2488635"/>
              <a:gd name="connsiteY241" fmla="*/ 1075297 h 2089423"/>
              <a:gd name="connsiteX242" fmla="*/ 32195 w 2488635"/>
              <a:gd name="connsiteY242" fmla="*/ 1068858 h 2089423"/>
              <a:gd name="connsiteX243" fmla="*/ 32195 w 2488635"/>
              <a:gd name="connsiteY243" fmla="*/ 1068858 h 2089423"/>
              <a:gd name="connsiteX244" fmla="*/ 25756 w 2488635"/>
              <a:gd name="connsiteY244" fmla="*/ 1059199 h 2089423"/>
              <a:gd name="connsiteX245" fmla="*/ 38633 w 2488635"/>
              <a:gd name="connsiteY245" fmla="*/ 994810 h 2089423"/>
              <a:gd name="connsiteX246" fmla="*/ 48292 w 2488635"/>
              <a:gd name="connsiteY246" fmla="*/ 988371 h 2089423"/>
              <a:gd name="connsiteX247" fmla="*/ 54731 w 2488635"/>
              <a:gd name="connsiteY247" fmla="*/ 998030 h 2089423"/>
              <a:gd name="connsiteX248" fmla="*/ 41853 w 2488635"/>
              <a:gd name="connsiteY248" fmla="*/ 1059199 h 2089423"/>
              <a:gd name="connsiteX249" fmla="*/ 32195 w 2488635"/>
              <a:gd name="connsiteY249" fmla="*/ 1068858 h 2089423"/>
              <a:gd name="connsiteX250" fmla="*/ 2472538 w 2488635"/>
              <a:gd name="connsiteY250" fmla="*/ 949738 h 2089423"/>
              <a:gd name="connsiteX251" fmla="*/ 2472538 w 2488635"/>
              <a:gd name="connsiteY251" fmla="*/ 949738 h 2089423"/>
              <a:gd name="connsiteX252" fmla="*/ 2466099 w 2488635"/>
              <a:gd name="connsiteY252" fmla="*/ 940080 h 2089423"/>
              <a:gd name="connsiteX253" fmla="*/ 2472538 w 2488635"/>
              <a:gd name="connsiteY253" fmla="*/ 875691 h 2089423"/>
              <a:gd name="connsiteX254" fmla="*/ 2482196 w 2488635"/>
              <a:gd name="connsiteY254" fmla="*/ 869252 h 2089423"/>
              <a:gd name="connsiteX255" fmla="*/ 2488635 w 2488635"/>
              <a:gd name="connsiteY255" fmla="*/ 878910 h 2089423"/>
              <a:gd name="connsiteX256" fmla="*/ 2482196 w 2488635"/>
              <a:gd name="connsiteY256" fmla="*/ 943299 h 2089423"/>
              <a:gd name="connsiteX257" fmla="*/ 2472538 w 2488635"/>
              <a:gd name="connsiteY257" fmla="*/ 949738 h 2089423"/>
              <a:gd name="connsiteX258" fmla="*/ 61170 w 2488635"/>
              <a:gd name="connsiteY258" fmla="*/ 943299 h 2089423"/>
              <a:gd name="connsiteX259" fmla="*/ 61170 w 2488635"/>
              <a:gd name="connsiteY259" fmla="*/ 943299 h 2089423"/>
              <a:gd name="connsiteX260" fmla="*/ 54731 w 2488635"/>
              <a:gd name="connsiteY260" fmla="*/ 933641 h 2089423"/>
              <a:gd name="connsiteX261" fmla="*/ 70828 w 2488635"/>
              <a:gd name="connsiteY261" fmla="*/ 872471 h 2089423"/>
              <a:gd name="connsiteX262" fmla="*/ 80486 w 2488635"/>
              <a:gd name="connsiteY262" fmla="*/ 866032 h 2089423"/>
              <a:gd name="connsiteX263" fmla="*/ 86925 w 2488635"/>
              <a:gd name="connsiteY263" fmla="*/ 875691 h 2089423"/>
              <a:gd name="connsiteX264" fmla="*/ 70828 w 2488635"/>
              <a:gd name="connsiteY264" fmla="*/ 936860 h 2089423"/>
              <a:gd name="connsiteX265" fmla="*/ 61170 w 2488635"/>
              <a:gd name="connsiteY265" fmla="*/ 943299 h 2089423"/>
              <a:gd name="connsiteX266" fmla="*/ 2478977 w 2488635"/>
              <a:gd name="connsiteY266" fmla="*/ 820960 h 2089423"/>
              <a:gd name="connsiteX267" fmla="*/ 2469318 w 2488635"/>
              <a:gd name="connsiteY267" fmla="*/ 814521 h 2089423"/>
              <a:gd name="connsiteX268" fmla="*/ 2466099 w 2488635"/>
              <a:gd name="connsiteY268" fmla="*/ 750132 h 2089423"/>
              <a:gd name="connsiteX269" fmla="*/ 2472538 w 2488635"/>
              <a:gd name="connsiteY269" fmla="*/ 740474 h 2089423"/>
              <a:gd name="connsiteX270" fmla="*/ 2482196 w 2488635"/>
              <a:gd name="connsiteY270" fmla="*/ 746913 h 2089423"/>
              <a:gd name="connsiteX271" fmla="*/ 2485416 w 2488635"/>
              <a:gd name="connsiteY271" fmla="*/ 811302 h 2089423"/>
              <a:gd name="connsiteX272" fmla="*/ 2478977 w 2488635"/>
              <a:gd name="connsiteY272" fmla="*/ 820960 h 2089423"/>
              <a:gd name="connsiteX273" fmla="*/ 2478977 w 2488635"/>
              <a:gd name="connsiteY273" fmla="*/ 820960 h 2089423"/>
              <a:gd name="connsiteX274" fmla="*/ 96584 w 2488635"/>
              <a:gd name="connsiteY274" fmla="*/ 820960 h 2089423"/>
              <a:gd name="connsiteX275" fmla="*/ 96584 w 2488635"/>
              <a:gd name="connsiteY275" fmla="*/ 820960 h 2089423"/>
              <a:gd name="connsiteX276" fmla="*/ 90145 w 2488635"/>
              <a:gd name="connsiteY276" fmla="*/ 811302 h 2089423"/>
              <a:gd name="connsiteX277" fmla="*/ 109461 w 2488635"/>
              <a:gd name="connsiteY277" fmla="*/ 750132 h 2089423"/>
              <a:gd name="connsiteX278" fmla="*/ 119120 w 2488635"/>
              <a:gd name="connsiteY278" fmla="*/ 743693 h 2089423"/>
              <a:gd name="connsiteX279" fmla="*/ 125559 w 2488635"/>
              <a:gd name="connsiteY279" fmla="*/ 753351 h 2089423"/>
              <a:gd name="connsiteX280" fmla="*/ 106242 w 2488635"/>
              <a:gd name="connsiteY280" fmla="*/ 814521 h 2089423"/>
              <a:gd name="connsiteX281" fmla="*/ 96584 w 2488635"/>
              <a:gd name="connsiteY281" fmla="*/ 820960 h 2089423"/>
              <a:gd name="connsiteX282" fmla="*/ 135217 w 2488635"/>
              <a:gd name="connsiteY282" fmla="*/ 698621 h 2089423"/>
              <a:gd name="connsiteX283" fmla="*/ 135217 w 2488635"/>
              <a:gd name="connsiteY283" fmla="*/ 698621 h 2089423"/>
              <a:gd name="connsiteX284" fmla="*/ 128778 w 2488635"/>
              <a:gd name="connsiteY284" fmla="*/ 688962 h 2089423"/>
              <a:gd name="connsiteX285" fmla="*/ 151314 w 2488635"/>
              <a:gd name="connsiteY285" fmla="*/ 627793 h 2089423"/>
              <a:gd name="connsiteX286" fmla="*/ 160973 w 2488635"/>
              <a:gd name="connsiteY286" fmla="*/ 624573 h 2089423"/>
              <a:gd name="connsiteX287" fmla="*/ 164192 w 2488635"/>
              <a:gd name="connsiteY287" fmla="*/ 634232 h 2089423"/>
              <a:gd name="connsiteX288" fmla="*/ 141656 w 2488635"/>
              <a:gd name="connsiteY288" fmla="*/ 695401 h 2089423"/>
              <a:gd name="connsiteX289" fmla="*/ 135217 w 2488635"/>
              <a:gd name="connsiteY289" fmla="*/ 698621 h 2089423"/>
              <a:gd name="connsiteX290" fmla="*/ 2469318 w 2488635"/>
              <a:gd name="connsiteY290" fmla="*/ 695401 h 2089423"/>
              <a:gd name="connsiteX291" fmla="*/ 2462880 w 2488635"/>
              <a:gd name="connsiteY291" fmla="*/ 688962 h 2089423"/>
              <a:gd name="connsiteX292" fmla="*/ 2453221 w 2488635"/>
              <a:gd name="connsiteY292" fmla="*/ 627793 h 2089423"/>
              <a:gd name="connsiteX293" fmla="*/ 2459660 w 2488635"/>
              <a:gd name="connsiteY293" fmla="*/ 618135 h 2089423"/>
              <a:gd name="connsiteX294" fmla="*/ 2469318 w 2488635"/>
              <a:gd name="connsiteY294" fmla="*/ 624573 h 2089423"/>
              <a:gd name="connsiteX295" fmla="*/ 2482196 w 2488635"/>
              <a:gd name="connsiteY295" fmla="*/ 688962 h 2089423"/>
              <a:gd name="connsiteX296" fmla="*/ 2469318 w 2488635"/>
              <a:gd name="connsiteY296" fmla="*/ 695401 h 2089423"/>
              <a:gd name="connsiteX297" fmla="*/ 2469318 w 2488635"/>
              <a:gd name="connsiteY297" fmla="*/ 695401 h 2089423"/>
              <a:gd name="connsiteX298" fmla="*/ 183509 w 2488635"/>
              <a:gd name="connsiteY298" fmla="*/ 579501 h 2089423"/>
              <a:gd name="connsiteX299" fmla="*/ 183509 w 2488635"/>
              <a:gd name="connsiteY299" fmla="*/ 579501 h 2089423"/>
              <a:gd name="connsiteX300" fmla="*/ 177070 w 2488635"/>
              <a:gd name="connsiteY300" fmla="*/ 569843 h 2089423"/>
              <a:gd name="connsiteX301" fmla="*/ 202825 w 2488635"/>
              <a:gd name="connsiteY301" fmla="*/ 511893 h 2089423"/>
              <a:gd name="connsiteX302" fmla="*/ 212484 w 2488635"/>
              <a:gd name="connsiteY302" fmla="*/ 508673 h 2089423"/>
              <a:gd name="connsiteX303" fmla="*/ 215703 w 2488635"/>
              <a:gd name="connsiteY303" fmla="*/ 518332 h 2089423"/>
              <a:gd name="connsiteX304" fmla="*/ 189948 w 2488635"/>
              <a:gd name="connsiteY304" fmla="*/ 576282 h 2089423"/>
              <a:gd name="connsiteX305" fmla="*/ 183509 w 2488635"/>
              <a:gd name="connsiteY305" fmla="*/ 579501 h 2089423"/>
              <a:gd name="connsiteX306" fmla="*/ 2440344 w 2488635"/>
              <a:gd name="connsiteY306" fmla="*/ 569843 h 2089423"/>
              <a:gd name="connsiteX307" fmla="*/ 2433905 w 2488635"/>
              <a:gd name="connsiteY307" fmla="*/ 563404 h 2089423"/>
              <a:gd name="connsiteX308" fmla="*/ 2414588 w 2488635"/>
              <a:gd name="connsiteY308" fmla="*/ 502234 h 2089423"/>
              <a:gd name="connsiteX309" fmla="*/ 2417807 w 2488635"/>
              <a:gd name="connsiteY309" fmla="*/ 492576 h 2089423"/>
              <a:gd name="connsiteX310" fmla="*/ 2427465 w 2488635"/>
              <a:gd name="connsiteY310" fmla="*/ 495795 h 2089423"/>
              <a:gd name="connsiteX311" fmla="*/ 2450002 w 2488635"/>
              <a:gd name="connsiteY311" fmla="*/ 556965 h 2089423"/>
              <a:gd name="connsiteX312" fmla="*/ 2440344 w 2488635"/>
              <a:gd name="connsiteY312" fmla="*/ 569843 h 2089423"/>
              <a:gd name="connsiteX313" fmla="*/ 2440344 w 2488635"/>
              <a:gd name="connsiteY313" fmla="*/ 569843 h 2089423"/>
              <a:gd name="connsiteX314" fmla="*/ 235020 w 2488635"/>
              <a:gd name="connsiteY314" fmla="*/ 463601 h 2089423"/>
              <a:gd name="connsiteX315" fmla="*/ 231800 w 2488635"/>
              <a:gd name="connsiteY315" fmla="*/ 463601 h 2089423"/>
              <a:gd name="connsiteX316" fmla="*/ 228581 w 2488635"/>
              <a:gd name="connsiteY316" fmla="*/ 453943 h 2089423"/>
              <a:gd name="connsiteX317" fmla="*/ 260775 w 2488635"/>
              <a:gd name="connsiteY317" fmla="*/ 395992 h 2089423"/>
              <a:gd name="connsiteX318" fmla="*/ 270434 w 2488635"/>
              <a:gd name="connsiteY318" fmla="*/ 392773 h 2089423"/>
              <a:gd name="connsiteX319" fmla="*/ 273653 w 2488635"/>
              <a:gd name="connsiteY319" fmla="*/ 402431 h 2089423"/>
              <a:gd name="connsiteX320" fmla="*/ 244678 w 2488635"/>
              <a:gd name="connsiteY320" fmla="*/ 457162 h 2089423"/>
              <a:gd name="connsiteX321" fmla="*/ 235020 w 2488635"/>
              <a:gd name="connsiteY321" fmla="*/ 463601 h 2089423"/>
              <a:gd name="connsiteX322" fmla="*/ 2395271 w 2488635"/>
              <a:gd name="connsiteY322" fmla="*/ 450723 h 2089423"/>
              <a:gd name="connsiteX323" fmla="*/ 2388832 w 2488635"/>
              <a:gd name="connsiteY323" fmla="*/ 447504 h 2089423"/>
              <a:gd name="connsiteX324" fmla="*/ 2359857 w 2488635"/>
              <a:gd name="connsiteY324" fmla="*/ 392773 h 2089423"/>
              <a:gd name="connsiteX325" fmla="*/ 2363076 w 2488635"/>
              <a:gd name="connsiteY325" fmla="*/ 383115 h 2089423"/>
              <a:gd name="connsiteX326" fmla="*/ 2372735 w 2488635"/>
              <a:gd name="connsiteY326" fmla="*/ 386334 h 2089423"/>
              <a:gd name="connsiteX327" fmla="*/ 2404929 w 2488635"/>
              <a:gd name="connsiteY327" fmla="*/ 444284 h 2089423"/>
              <a:gd name="connsiteX328" fmla="*/ 2401710 w 2488635"/>
              <a:gd name="connsiteY328" fmla="*/ 453943 h 2089423"/>
              <a:gd name="connsiteX329" fmla="*/ 2395271 w 2488635"/>
              <a:gd name="connsiteY329" fmla="*/ 450723 h 2089423"/>
              <a:gd name="connsiteX330" fmla="*/ 299409 w 2488635"/>
              <a:gd name="connsiteY330" fmla="*/ 354140 h 2089423"/>
              <a:gd name="connsiteX331" fmla="*/ 296189 w 2488635"/>
              <a:gd name="connsiteY331" fmla="*/ 354140 h 2089423"/>
              <a:gd name="connsiteX332" fmla="*/ 292970 w 2488635"/>
              <a:gd name="connsiteY332" fmla="*/ 344481 h 2089423"/>
              <a:gd name="connsiteX333" fmla="*/ 331603 w 2488635"/>
              <a:gd name="connsiteY333" fmla="*/ 292970 h 2089423"/>
              <a:gd name="connsiteX334" fmla="*/ 341262 w 2488635"/>
              <a:gd name="connsiteY334" fmla="*/ 292970 h 2089423"/>
              <a:gd name="connsiteX335" fmla="*/ 341262 w 2488635"/>
              <a:gd name="connsiteY335" fmla="*/ 305848 h 2089423"/>
              <a:gd name="connsiteX336" fmla="*/ 305848 w 2488635"/>
              <a:gd name="connsiteY336" fmla="*/ 357359 h 2089423"/>
              <a:gd name="connsiteX337" fmla="*/ 299409 w 2488635"/>
              <a:gd name="connsiteY337" fmla="*/ 354140 h 2089423"/>
              <a:gd name="connsiteX338" fmla="*/ 2327663 w 2488635"/>
              <a:gd name="connsiteY338" fmla="*/ 341262 h 2089423"/>
              <a:gd name="connsiteX339" fmla="*/ 2321224 w 2488635"/>
              <a:gd name="connsiteY339" fmla="*/ 338042 h 2089423"/>
              <a:gd name="connsiteX340" fmla="*/ 2282590 w 2488635"/>
              <a:gd name="connsiteY340" fmla="*/ 289751 h 2089423"/>
              <a:gd name="connsiteX341" fmla="*/ 2282590 w 2488635"/>
              <a:gd name="connsiteY341" fmla="*/ 276873 h 2089423"/>
              <a:gd name="connsiteX342" fmla="*/ 2295468 w 2488635"/>
              <a:gd name="connsiteY342" fmla="*/ 276873 h 2089423"/>
              <a:gd name="connsiteX343" fmla="*/ 2337321 w 2488635"/>
              <a:gd name="connsiteY343" fmla="*/ 328384 h 2089423"/>
              <a:gd name="connsiteX344" fmla="*/ 2334102 w 2488635"/>
              <a:gd name="connsiteY344" fmla="*/ 338042 h 2089423"/>
              <a:gd name="connsiteX345" fmla="*/ 2327663 w 2488635"/>
              <a:gd name="connsiteY345" fmla="*/ 341262 h 2089423"/>
              <a:gd name="connsiteX346" fmla="*/ 376676 w 2488635"/>
              <a:gd name="connsiteY346" fmla="*/ 251117 h 2089423"/>
              <a:gd name="connsiteX347" fmla="*/ 370237 w 2488635"/>
              <a:gd name="connsiteY347" fmla="*/ 247898 h 2089423"/>
              <a:gd name="connsiteX348" fmla="*/ 370237 w 2488635"/>
              <a:gd name="connsiteY348" fmla="*/ 235020 h 2089423"/>
              <a:gd name="connsiteX349" fmla="*/ 415309 w 2488635"/>
              <a:gd name="connsiteY349" fmla="*/ 186728 h 2089423"/>
              <a:gd name="connsiteX350" fmla="*/ 428187 w 2488635"/>
              <a:gd name="connsiteY350" fmla="*/ 186728 h 2089423"/>
              <a:gd name="connsiteX351" fmla="*/ 428187 w 2488635"/>
              <a:gd name="connsiteY351" fmla="*/ 199606 h 2089423"/>
              <a:gd name="connsiteX352" fmla="*/ 383115 w 2488635"/>
              <a:gd name="connsiteY352" fmla="*/ 244678 h 2089423"/>
              <a:gd name="connsiteX353" fmla="*/ 376676 w 2488635"/>
              <a:gd name="connsiteY353" fmla="*/ 251117 h 2089423"/>
              <a:gd name="connsiteX354" fmla="*/ 2243957 w 2488635"/>
              <a:gd name="connsiteY354" fmla="*/ 247898 h 2089423"/>
              <a:gd name="connsiteX355" fmla="*/ 2237518 w 2488635"/>
              <a:gd name="connsiteY355" fmla="*/ 244678 h 2089423"/>
              <a:gd name="connsiteX356" fmla="*/ 2189226 w 2488635"/>
              <a:gd name="connsiteY356" fmla="*/ 202825 h 2089423"/>
              <a:gd name="connsiteX357" fmla="*/ 2189226 w 2488635"/>
              <a:gd name="connsiteY357" fmla="*/ 189948 h 2089423"/>
              <a:gd name="connsiteX358" fmla="*/ 2198885 w 2488635"/>
              <a:gd name="connsiteY358" fmla="*/ 189948 h 2089423"/>
              <a:gd name="connsiteX359" fmla="*/ 2247177 w 2488635"/>
              <a:gd name="connsiteY359" fmla="*/ 231800 h 2089423"/>
              <a:gd name="connsiteX360" fmla="*/ 2247177 w 2488635"/>
              <a:gd name="connsiteY360" fmla="*/ 244678 h 2089423"/>
              <a:gd name="connsiteX361" fmla="*/ 2243957 w 2488635"/>
              <a:gd name="connsiteY361" fmla="*/ 247898 h 2089423"/>
              <a:gd name="connsiteX362" fmla="*/ 2140935 w 2488635"/>
              <a:gd name="connsiteY362" fmla="*/ 170631 h 2089423"/>
              <a:gd name="connsiteX363" fmla="*/ 2137715 w 2488635"/>
              <a:gd name="connsiteY363" fmla="*/ 170631 h 2089423"/>
              <a:gd name="connsiteX364" fmla="*/ 2082984 w 2488635"/>
              <a:gd name="connsiteY364" fmla="*/ 141656 h 2089423"/>
              <a:gd name="connsiteX365" fmla="*/ 2079765 w 2488635"/>
              <a:gd name="connsiteY365" fmla="*/ 131997 h 2089423"/>
              <a:gd name="connsiteX366" fmla="*/ 2089423 w 2488635"/>
              <a:gd name="connsiteY366" fmla="*/ 128778 h 2089423"/>
              <a:gd name="connsiteX367" fmla="*/ 2147373 w 2488635"/>
              <a:gd name="connsiteY367" fmla="*/ 157753 h 2089423"/>
              <a:gd name="connsiteX368" fmla="*/ 2150593 w 2488635"/>
              <a:gd name="connsiteY368" fmla="*/ 167411 h 2089423"/>
              <a:gd name="connsiteX369" fmla="*/ 2140935 w 2488635"/>
              <a:gd name="connsiteY369" fmla="*/ 170631 h 2089423"/>
              <a:gd name="connsiteX370" fmla="*/ 470040 w 2488635"/>
              <a:gd name="connsiteY370" fmla="*/ 164192 h 2089423"/>
              <a:gd name="connsiteX371" fmla="*/ 463601 w 2488635"/>
              <a:gd name="connsiteY371" fmla="*/ 160973 h 2089423"/>
              <a:gd name="connsiteX372" fmla="*/ 463601 w 2488635"/>
              <a:gd name="connsiteY372" fmla="*/ 148095 h 2089423"/>
              <a:gd name="connsiteX373" fmla="*/ 515112 w 2488635"/>
              <a:gd name="connsiteY373" fmla="*/ 109461 h 2089423"/>
              <a:gd name="connsiteX374" fmla="*/ 524771 w 2488635"/>
              <a:gd name="connsiteY374" fmla="*/ 112681 h 2089423"/>
              <a:gd name="connsiteX375" fmla="*/ 521551 w 2488635"/>
              <a:gd name="connsiteY375" fmla="*/ 122339 h 2089423"/>
              <a:gd name="connsiteX376" fmla="*/ 470040 w 2488635"/>
              <a:gd name="connsiteY376" fmla="*/ 157753 h 2089423"/>
              <a:gd name="connsiteX377" fmla="*/ 470040 w 2488635"/>
              <a:gd name="connsiteY377" fmla="*/ 164192 h 2089423"/>
              <a:gd name="connsiteX378" fmla="*/ 2025034 w 2488635"/>
              <a:gd name="connsiteY378" fmla="*/ 115900 h 2089423"/>
              <a:gd name="connsiteX379" fmla="*/ 2025034 w 2488635"/>
              <a:gd name="connsiteY379" fmla="*/ 115900 h 2089423"/>
              <a:gd name="connsiteX380" fmla="*/ 1960645 w 2488635"/>
              <a:gd name="connsiteY380" fmla="*/ 99803 h 2089423"/>
              <a:gd name="connsiteX381" fmla="*/ 1954206 w 2488635"/>
              <a:gd name="connsiteY381" fmla="*/ 90145 h 2089423"/>
              <a:gd name="connsiteX382" fmla="*/ 1963865 w 2488635"/>
              <a:gd name="connsiteY382" fmla="*/ 83706 h 2089423"/>
              <a:gd name="connsiteX383" fmla="*/ 2025034 w 2488635"/>
              <a:gd name="connsiteY383" fmla="*/ 99803 h 2089423"/>
              <a:gd name="connsiteX384" fmla="*/ 2031473 w 2488635"/>
              <a:gd name="connsiteY384" fmla="*/ 109461 h 2089423"/>
              <a:gd name="connsiteX385" fmla="*/ 2025034 w 2488635"/>
              <a:gd name="connsiteY385" fmla="*/ 115900 h 2089423"/>
              <a:gd name="connsiteX386" fmla="*/ 576282 w 2488635"/>
              <a:gd name="connsiteY386" fmla="*/ 93364 h 2089423"/>
              <a:gd name="connsiteX387" fmla="*/ 569843 w 2488635"/>
              <a:gd name="connsiteY387" fmla="*/ 90145 h 2089423"/>
              <a:gd name="connsiteX388" fmla="*/ 573062 w 2488635"/>
              <a:gd name="connsiteY388" fmla="*/ 80486 h 2089423"/>
              <a:gd name="connsiteX389" fmla="*/ 589160 w 2488635"/>
              <a:gd name="connsiteY389" fmla="*/ 70828 h 2089423"/>
              <a:gd name="connsiteX390" fmla="*/ 631012 w 2488635"/>
              <a:gd name="connsiteY390" fmla="*/ 51511 h 2089423"/>
              <a:gd name="connsiteX391" fmla="*/ 640671 w 2488635"/>
              <a:gd name="connsiteY391" fmla="*/ 54731 h 2089423"/>
              <a:gd name="connsiteX392" fmla="*/ 637451 w 2488635"/>
              <a:gd name="connsiteY392" fmla="*/ 64389 h 2089423"/>
              <a:gd name="connsiteX393" fmla="*/ 595598 w 2488635"/>
              <a:gd name="connsiteY393" fmla="*/ 80486 h 2089423"/>
              <a:gd name="connsiteX394" fmla="*/ 579501 w 2488635"/>
              <a:gd name="connsiteY394" fmla="*/ 90145 h 2089423"/>
              <a:gd name="connsiteX395" fmla="*/ 576282 w 2488635"/>
              <a:gd name="connsiteY395" fmla="*/ 93364 h 2089423"/>
              <a:gd name="connsiteX396" fmla="*/ 1902695 w 2488635"/>
              <a:gd name="connsiteY396" fmla="*/ 86925 h 2089423"/>
              <a:gd name="connsiteX397" fmla="*/ 1902695 w 2488635"/>
              <a:gd name="connsiteY397" fmla="*/ 86925 h 2089423"/>
              <a:gd name="connsiteX398" fmla="*/ 1838306 w 2488635"/>
              <a:gd name="connsiteY398" fmla="*/ 77267 h 2089423"/>
              <a:gd name="connsiteX399" fmla="*/ 1831867 w 2488635"/>
              <a:gd name="connsiteY399" fmla="*/ 67608 h 2089423"/>
              <a:gd name="connsiteX400" fmla="*/ 1841526 w 2488635"/>
              <a:gd name="connsiteY400" fmla="*/ 61170 h 2089423"/>
              <a:gd name="connsiteX401" fmla="*/ 1905915 w 2488635"/>
              <a:gd name="connsiteY401" fmla="*/ 70828 h 2089423"/>
              <a:gd name="connsiteX402" fmla="*/ 1912353 w 2488635"/>
              <a:gd name="connsiteY402" fmla="*/ 80486 h 2089423"/>
              <a:gd name="connsiteX403" fmla="*/ 1902695 w 2488635"/>
              <a:gd name="connsiteY403" fmla="*/ 86925 h 2089423"/>
              <a:gd name="connsiteX404" fmla="*/ 1773917 w 2488635"/>
              <a:gd name="connsiteY404" fmla="*/ 74047 h 2089423"/>
              <a:gd name="connsiteX405" fmla="*/ 1773917 w 2488635"/>
              <a:gd name="connsiteY405" fmla="*/ 74047 h 2089423"/>
              <a:gd name="connsiteX406" fmla="*/ 1709528 w 2488635"/>
              <a:gd name="connsiteY406" fmla="*/ 67608 h 2089423"/>
              <a:gd name="connsiteX407" fmla="*/ 1703089 w 2488635"/>
              <a:gd name="connsiteY407" fmla="*/ 57950 h 2089423"/>
              <a:gd name="connsiteX408" fmla="*/ 1712748 w 2488635"/>
              <a:gd name="connsiteY408" fmla="*/ 51511 h 2089423"/>
              <a:gd name="connsiteX409" fmla="*/ 1777137 w 2488635"/>
              <a:gd name="connsiteY409" fmla="*/ 57950 h 2089423"/>
              <a:gd name="connsiteX410" fmla="*/ 1783575 w 2488635"/>
              <a:gd name="connsiteY410" fmla="*/ 67608 h 2089423"/>
              <a:gd name="connsiteX411" fmla="*/ 1773917 w 2488635"/>
              <a:gd name="connsiteY411" fmla="*/ 74047 h 2089423"/>
              <a:gd name="connsiteX412" fmla="*/ 1648359 w 2488635"/>
              <a:gd name="connsiteY412" fmla="*/ 64389 h 2089423"/>
              <a:gd name="connsiteX413" fmla="*/ 1648359 w 2488635"/>
              <a:gd name="connsiteY413" fmla="*/ 64389 h 2089423"/>
              <a:gd name="connsiteX414" fmla="*/ 1583970 w 2488635"/>
              <a:gd name="connsiteY414" fmla="*/ 57950 h 2089423"/>
              <a:gd name="connsiteX415" fmla="*/ 1577531 w 2488635"/>
              <a:gd name="connsiteY415" fmla="*/ 48292 h 2089423"/>
              <a:gd name="connsiteX416" fmla="*/ 1587189 w 2488635"/>
              <a:gd name="connsiteY416" fmla="*/ 41853 h 2089423"/>
              <a:gd name="connsiteX417" fmla="*/ 1651578 w 2488635"/>
              <a:gd name="connsiteY417" fmla="*/ 48292 h 2089423"/>
              <a:gd name="connsiteX418" fmla="*/ 1658017 w 2488635"/>
              <a:gd name="connsiteY418" fmla="*/ 57950 h 2089423"/>
              <a:gd name="connsiteX419" fmla="*/ 1648359 w 2488635"/>
              <a:gd name="connsiteY419" fmla="*/ 64389 h 2089423"/>
              <a:gd name="connsiteX420" fmla="*/ 1519580 w 2488635"/>
              <a:gd name="connsiteY420" fmla="*/ 54731 h 2089423"/>
              <a:gd name="connsiteX421" fmla="*/ 1519580 w 2488635"/>
              <a:gd name="connsiteY421" fmla="*/ 54731 h 2089423"/>
              <a:gd name="connsiteX422" fmla="*/ 1455191 w 2488635"/>
              <a:gd name="connsiteY422" fmla="*/ 48292 h 2089423"/>
              <a:gd name="connsiteX423" fmla="*/ 1448753 w 2488635"/>
              <a:gd name="connsiteY423" fmla="*/ 38633 h 2089423"/>
              <a:gd name="connsiteX424" fmla="*/ 1458411 w 2488635"/>
              <a:gd name="connsiteY424" fmla="*/ 32195 h 2089423"/>
              <a:gd name="connsiteX425" fmla="*/ 1522800 w 2488635"/>
              <a:gd name="connsiteY425" fmla="*/ 38633 h 2089423"/>
              <a:gd name="connsiteX426" fmla="*/ 1529239 w 2488635"/>
              <a:gd name="connsiteY426" fmla="*/ 48292 h 2089423"/>
              <a:gd name="connsiteX427" fmla="*/ 1519580 w 2488635"/>
              <a:gd name="connsiteY427" fmla="*/ 54731 h 2089423"/>
              <a:gd name="connsiteX428" fmla="*/ 695401 w 2488635"/>
              <a:gd name="connsiteY428" fmla="*/ 48292 h 2089423"/>
              <a:gd name="connsiteX429" fmla="*/ 688962 w 2488635"/>
              <a:gd name="connsiteY429" fmla="*/ 41853 h 2089423"/>
              <a:gd name="connsiteX430" fmla="*/ 695401 w 2488635"/>
              <a:gd name="connsiteY430" fmla="*/ 32195 h 2089423"/>
              <a:gd name="connsiteX431" fmla="*/ 759790 w 2488635"/>
              <a:gd name="connsiteY431" fmla="*/ 16097 h 2089423"/>
              <a:gd name="connsiteX432" fmla="*/ 769449 w 2488635"/>
              <a:gd name="connsiteY432" fmla="*/ 22536 h 2089423"/>
              <a:gd name="connsiteX433" fmla="*/ 763010 w 2488635"/>
              <a:gd name="connsiteY433" fmla="*/ 32195 h 2089423"/>
              <a:gd name="connsiteX434" fmla="*/ 695401 w 2488635"/>
              <a:gd name="connsiteY434" fmla="*/ 48292 h 2089423"/>
              <a:gd name="connsiteX435" fmla="*/ 695401 w 2488635"/>
              <a:gd name="connsiteY435" fmla="*/ 48292 h 2089423"/>
              <a:gd name="connsiteX436" fmla="*/ 1394022 w 2488635"/>
              <a:gd name="connsiteY436" fmla="*/ 45072 h 2089423"/>
              <a:gd name="connsiteX437" fmla="*/ 1394022 w 2488635"/>
              <a:gd name="connsiteY437" fmla="*/ 45072 h 2089423"/>
              <a:gd name="connsiteX438" fmla="*/ 1329633 w 2488635"/>
              <a:gd name="connsiteY438" fmla="*/ 38633 h 2089423"/>
              <a:gd name="connsiteX439" fmla="*/ 1323194 w 2488635"/>
              <a:gd name="connsiteY439" fmla="*/ 28975 h 2089423"/>
              <a:gd name="connsiteX440" fmla="*/ 1332852 w 2488635"/>
              <a:gd name="connsiteY440" fmla="*/ 22536 h 2089423"/>
              <a:gd name="connsiteX441" fmla="*/ 1397241 w 2488635"/>
              <a:gd name="connsiteY441" fmla="*/ 28975 h 2089423"/>
              <a:gd name="connsiteX442" fmla="*/ 1403681 w 2488635"/>
              <a:gd name="connsiteY442" fmla="*/ 38633 h 2089423"/>
              <a:gd name="connsiteX443" fmla="*/ 1394022 w 2488635"/>
              <a:gd name="connsiteY443" fmla="*/ 45072 h 2089423"/>
              <a:gd name="connsiteX444" fmla="*/ 1265244 w 2488635"/>
              <a:gd name="connsiteY444" fmla="*/ 35414 h 2089423"/>
              <a:gd name="connsiteX445" fmla="*/ 1265244 w 2488635"/>
              <a:gd name="connsiteY445" fmla="*/ 35414 h 2089423"/>
              <a:gd name="connsiteX446" fmla="*/ 1200855 w 2488635"/>
              <a:gd name="connsiteY446" fmla="*/ 28975 h 2089423"/>
              <a:gd name="connsiteX447" fmla="*/ 1194416 w 2488635"/>
              <a:gd name="connsiteY447" fmla="*/ 19317 h 2089423"/>
              <a:gd name="connsiteX448" fmla="*/ 1204075 w 2488635"/>
              <a:gd name="connsiteY448" fmla="*/ 12878 h 2089423"/>
              <a:gd name="connsiteX449" fmla="*/ 1268464 w 2488635"/>
              <a:gd name="connsiteY449" fmla="*/ 19317 h 2089423"/>
              <a:gd name="connsiteX450" fmla="*/ 1274902 w 2488635"/>
              <a:gd name="connsiteY450" fmla="*/ 28975 h 2089423"/>
              <a:gd name="connsiteX451" fmla="*/ 1265244 w 2488635"/>
              <a:gd name="connsiteY451" fmla="*/ 35414 h 2089423"/>
              <a:gd name="connsiteX452" fmla="*/ 1139686 w 2488635"/>
              <a:gd name="connsiteY452" fmla="*/ 25756 h 2089423"/>
              <a:gd name="connsiteX453" fmla="*/ 1139686 w 2488635"/>
              <a:gd name="connsiteY453" fmla="*/ 25756 h 2089423"/>
              <a:gd name="connsiteX454" fmla="*/ 1075297 w 2488635"/>
              <a:gd name="connsiteY454" fmla="*/ 22536 h 2089423"/>
              <a:gd name="connsiteX455" fmla="*/ 1068857 w 2488635"/>
              <a:gd name="connsiteY455" fmla="*/ 12878 h 2089423"/>
              <a:gd name="connsiteX456" fmla="*/ 1078516 w 2488635"/>
              <a:gd name="connsiteY456" fmla="*/ 6439 h 2089423"/>
              <a:gd name="connsiteX457" fmla="*/ 1142905 w 2488635"/>
              <a:gd name="connsiteY457" fmla="*/ 9658 h 2089423"/>
              <a:gd name="connsiteX458" fmla="*/ 1149344 w 2488635"/>
              <a:gd name="connsiteY458" fmla="*/ 19317 h 2089423"/>
              <a:gd name="connsiteX459" fmla="*/ 1139686 w 2488635"/>
              <a:gd name="connsiteY459" fmla="*/ 25756 h 2089423"/>
              <a:gd name="connsiteX460" fmla="*/ 820960 w 2488635"/>
              <a:gd name="connsiteY460" fmla="*/ 22536 h 2089423"/>
              <a:gd name="connsiteX461" fmla="*/ 814521 w 2488635"/>
              <a:gd name="connsiteY461" fmla="*/ 16097 h 2089423"/>
              <a:gd name="connsiteX462" fmla="*/ 820960 w 2488635"/>
              <a:gd name="connsiteY462" fmla="*/ 6439 h 2089423"/>
              <a:gd name="connsiteX463" fmla="*/ 885349 w 2488635"/>
              <a:gd name="connsiteY463" fmla="*/ 0 h 2089423"/>
              <a:gd name="connsiteX464" fmla="*/ 895007 w 2488635"/>
              <a:gd name="connsiteY464" fmla="*/ 6439 h 2089423"/>
              <a:gd name="connsiteX465" fmla="*/ 888568 w 2488635"/>
              <a:gd name="connsiteY465" fmla="*/ 16097 h 2089423"/>
              <a:gd name="connsiteX466" fmla="*/ 820960 w 2488635"/>
              <a:gd name="connsiteY466" fmla="*/ 22536 h 2089423"/>
              <a:gd name="connsiteX467" fmla="*/ 820960 w 2488635"/>
              <a:gd name="connsiteY467" fmla="*/ 22536 h 2089423"/>
              <a:gd name="connsiteX468" fmla="*/ 1010907 w 2488635"/>
              <a:gd name="connsiteY468" fmla="*/ 19317 h 2089423"/>
              <a:gd name="connsiteX469" fmla="*/ 1010907 w 2488635"/>
              <a:gd name="connsiteY469" fmla="*/ 19317 h 2089423"/>
              <a:gd name="connsiteX470" fmla="*/ 949738 w 2488635"/>
              <a:gd name="connsiteY470" fmla="*/ 19317 h 2089423"/>
              <a:gd name="connsiteX471" fmla="*/ 940079 w 2488635"/>
              <a:gd name="connsiteY471" fmla="*/ 9658 h 2089423"/>
              <a:gd name="connsiteX472" fmla="*/ 946518 w 2488635"/>
              <a:gd name="connsiteY472" fmla="*/ 0 h 2089423"/>
              <a:gd name="connsiteX473" fmla="*/ 946518 w 2488635"/>
              <a:gd name="connsiteY473" fmla="*/ 0 h 2089423"/>
              <a:gd name="connsiteX474" fmla="*/ 1007688 w 2488635"/>
              <a:gd name="connsiteY474" fmla="*/ 0 h 2089423"/>
              <a:gd name="connsiteX475" fmla="*/ 1014127 w 2488635"/>
              <a:gd name="connsiteY475" fmla="*/ 9658 h 2089423"/>
              <a:gd name="connsiteX476" fmla="*/ 1010907 w 2488635"/>
              <a:gd name="connsiteY476" fmla="*/ 19317 h 20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2488635" h="2089423">
                <a:moveTo>
                  <a:pt x="698621" y="2089423"/>
                </a:moveTo>
                <a:lnTo>
                  <a:pt x="698621" y="2089423"/>
                </a:lnTo>
                <a:cubicBezTo>
                  <a:pt x="672865" y="2089423"/>
                  <a:pt x="653549" y="2089423"/>
                  <a:pt x="631012" y="2086204"/>
                </a:cubicBezTo>
                <a:cubicBezTo>
                  <a:pt x="627793" y="2086204"/>
                  <a:pt x="624573" y="2082985"/>
                  <a:pt x="624573" y="2076546"/>
                </a:cubicBezTo>
                <a:cubicBezTo>
                  <a:pt x="624573" y="2073326"/>
                  <a:pt x="627793" y="2070107"/>
                  <a:pt x="634232" y="2070107"/>
                </a:cubicBezTo>
                <a:cubicBezTo>
                  <a:pt x="653549" y="2073326"/>
                  <a:pt x="676085" y="2073326"/>
                  <a:pt x="698621" y="2073326"/>
                </a:cubicBezTo>
                <a:lnTo>
                  <a:pt x="701840" y="2073326"/>
                </a:lnTo>
                <a:cubicBezTo>
                  <a:pt x="705060" y="2073326"/>
                  <a:pt x="711498" y="2076546"/>
                  <a:pt x="711498" y="2082985"/>
                </a:cubicBezTo>
                <a:cubicBezTo>
                  <a:pt x="708279" y="2086204"/>
                  <a:pt x="705060" y="2089423"/>
                  <a:pt x="698621" y="2089423"/>
                </a:cubicBezTo>
                <a:close/>
                <a:moveTo>
                  <a:pt x="763010" y="2086204"/>
                </a:moveTo>
                <a:cubicBezTo>
                  <a:pt x="759790" y="2086204"/>
                  <a:pt x="756571" y="2082985"/>
                  <a:pt x="756571" y="2079765"/>
                </a:cubicBezTo>
                <a:cubicBezTo>
                  <a:pt x="756571" y="2076546"/>
                  <a:pt x="759790" y="2070107"/>
                  <a:pt x="763010" y="2070107"/>
                </a:cubicBezTo>
                <a:cubicBezTo>
                  <a:pt x="785546" y="2066887"/>
                  <a:pt x="804863" y="2063668"/>
                  <a:pt x="824179" y="2060449"/>
                </a:cubicBezTo>
                <a:cubicBezTo>
                  <a:pt x="827399" y="2060449"/>
                  <a:pt x="833838" y="2063668"/>
                  <a:pt x="833838" y="2066887"/>
                </a:cubicBezTo>
                <a:cubicBezTo>
                  <a:pt x="833838" y="2070107"/>
                  <a:pt x="830618" y="2076546"/>
                  <a:pt x="827399" y="2076546"/>
                </a:cubicBezTo>
                <a:cubicBezTo>
                  <a:pt x="808082" y="2079765"/>
                  <a:pt x="785546" y="2086204"/>
                  <a:pt x="763010" y="2086204"/>
                </a:cubicBezTo>
                <a:cubicBezTo>
                  <a:pt x="763010" y="2086204"/>
                  <a:pt x="763010" y="2086204"/>
                  <a:pt x="763010" y="2086204"/>
                </a:cubicBezTo>
                <a:close/>
                <a:moveTo>
                  <a:pt x="569843" y="2079765"/>
                </a:moveTo>
                <a:cubicBezTo>
                  <a:pt x="569843" y="2079765"/>
                  <a:pt x="569843" y="2079765"/>
                  <a:pt x="569843" y="2079765"/>
                </a:cubicBezTo>
                <a:cubicBezTo>
                  <a:pt x="547307" y="2076546"/>
                  <a:pt x="524771" y="2070107"/>
                  <a:pt x="505454" y="2063668"/>
                </a:cubicBezTo>
                <a:cubicBezTo>
                  <a:pt x="502234" y="2063668"/>
                  <a:pt x="499015" y="2057229"/>
                  <a:pt x="499015" y="2054009"/>
                </a:cubicBezTo>
                <a:cubicBezTo>
                  <a:pt x="499015" y="2050790"/>
                  <a:pt x="505454" y="2047571"/>
                  <a:pt x="508673" y="2047571"/>
                </a:cubicBezTo>
                <a:cubicBezTo>
                  <a:pt x="527990" y="2054009"/>
                  <a:pt x="550526" y="2057229"/>
                  <a:pt x="569843" y="2063668"/>
                </a:cubicBezTo>
                <a:cubicBezTo>
                  <a:pt x="573062" y="2063668"/>
                  <a:pt x="576282" y="2070107"/>
                  <a:pt x="576282" y="2073326"/>
                </a:cubicBezTo>
                <a:cubicBezTo>
                  <a:pt x="576282" y="2076546"/>
                  <a:pt x="573062" y="2079765"/>
                  <a:pt x="569843" y="2079765"/>
                </a:cubicBezTo>
                <a:close/>
                <a:moveTo>
                  <a:pt x="888568" y="2060449"/>
                </a:moveTo>
                <a:cubicBezTo>
                  <a:pt x="885349" y="2060449"/>
                  <a:pt x="882129" y="2057229"/>
                  <a:pt x="878910" y="2054009"/>
                </a:cubicBezTo>
                <a:cubicBezTo>
                  <a:pt x="878910" y="2050790"/>
                  <a:pt x="878910" y="2044351"/>
                  <a:pt x="882129" y="2044351"/>
                </a:cubicBezTo>
                <a:cubicBezTo>
                  <a:pt x="882129" y="2044351"/>
                  <a:pt x="885349" y="2044351"/>
                  <a:pt x="885349" y="2044351"/>
                </a:cubicBezTo>
                <a:cubicBezTo>
                  <a:pt x="904666" y="2037912"/>
                  <a:pt x="923982" y="2031473"/>
                  <a:pt x="943299" y="2021815"/>
                </a:cubicBezTo>
                <a:cubicBezTo>
                  <a:pt x="946518" y="2021815"/>
                  <a:pt x="952957" y="2021815"/>
                  <a:pt x="952957" y="2025034"/>
                </a:cubicBezTo>
                <a:cubicBezTo>
                  <a:pt x="956177" y="2028254"/>
                  <a:pt x="952957" y="2034693"/>
                  <a:pt x="949738" y="2034693"/>
                </a:cubicBezTo>
                <a:cubicBezTo>
                  <a:pt x="930421" y="2047571"/>
                  <a:pt x="911105" y="2054009"/>
                  <a:pt x="888568" y="2060449"/>
                </a:cubicBezTo>
                <a:cubicBezTo>
                  <a:pt x="891788" y="2060449"/>
                  <a:pt x="891788" y="2060449"/>
                  <a:pt x="888568" y="2060449"/>
                </a:cubicBezTo>
                <a:close/>
                <a:moveTo>
                  <a:pt x="447504" y="2041132"/>
                </a:moveTo>
                <a:cubicBezTo>
                  <a:pt x="447504" y="2041132"/>
                  <a:pt x="444284" y="2041132"/>
                  <a:pt x="447504" y="2041132"/>
                </a:cubicBezTo>
                <a:cubicBezTo>
                  <a:pt x="424967" y="2031473"/>
                  <a:pt x="405651" y="2021815"/>
                  <a:pt x="386334" y="2012157"/>
                </a:cubicBezTo>
                <a:cubicBezTo>
                  <a:pt x="383115" y="2008937"/>
                  <a:pt x="379895" y="2005718"/>
                  <a:pt x="383115" y="2002498"/>
                </a:cubicBezTo>
                <a:cubicBezTo>
                  <a:pt x="386334" y="1999279"/>
                  <a:pt x="389553" y="1996060"/>
                  <a:pt x="392773" y="1999279"/>
                </a:cubicBezTo>
                <a:cubicBezTo>
                  <a:pt x="412090" y="2008937"/>
                  <a:pt x="431406" y="2018596"/>
                  <a:pt x="450723" y="2025034"/>
                </a:cubicBezTo>
                <a:cubicBezTo>
                  <a:pt x="453942" y="2028254"/>
                  <a:pt x="457162" y="2031473"/>
                  <a:pt x="453942" y="2034693"/>
                </a:cubicBezTo>
                <a:cubicBezTo>
                  <a:pt x="453942" y="2041132"/>
                  <a:pt x="450723" y="2041132"/>
                  <a:pt x="447504" y="2041132"/>
                </a:cubicBezTo>
                <a:close/>
                <a:moveTo>
                  <a:pt x="1004468" y="2012157"/>
                </a:moveTo>
                <a:cubicBezTo>
                  <a:pt x="1001249" y="2012157"/>
                  <a:pt x="998030" y="2008937"/>
                  <a:pt x="998030" y="2008937"/>
                </a:cubicBezTo>
                <a:cubicBezTo>
                  <a:pt x="994810" y="2005718"/>
                  <a:pt x="998030" y="1999279"/>
                  <a:pt x="1001249" y="1999279"/>
                </a:cubicBezTo>
                <a:cubicBezTo>
                  <a:pt x="1020566" y="1989620"/>
                  <a:pt x="1039883" y="1979962"/>
                  <a:pt x="1059199" y="1970304"/>
                </a:cubicBezTo>
                <a:cubicBezTo>
                  <a:pt x="1062419" y="1967084"/>
                  <a:pt x="1068857" y="1970304"/>
                  <a:pt x="1068857" y="1973523"/>
                </a:cubicBezTo>
                <a:cubicBezTo>
                  <a:pt x="1072077" y="1976743"/>
                  <a:pt x="1068857" y="1983182"/>
                  <a:pt x="1065638" y="1983182"/>
                </a:cubicBezTo>
                <a:cubicBezTo>
                  <a:pt x="1046321" y="1992840"/>
                  <a:pt x="1027005" y="2002498"/>
                  <a:pt x="1007688" y="2012157"/>
                </a:cubicBezTo>
                <a:cubicBezTo>
                  <a:pt x="1007688" y="2012157"/>
                  <a:pt x="1007688" y="2012157"/>
                  <a:pt x="1004468" y="2012157"/>
                </a:cubicBezTo>
                <a:close/>
                <a:moveTo>
                  <a:pt x="334823" y="1983182"/>
                </a:moveTo>
                <a:cubicBezTo>
                  <a:pt x="334823" y="1983182"/>
                  <a:pt x="331603" y="1983182"/>
                  <a:pt x="331603" y="1983182"/>
                </a:cubicBezTo>
                <a:cubicBezTo>
                  <a:pt x="312287" y="1970304"/>
                  <a:pt x="296189" y="1957426"/>
                  <a:pt x="280092" y="1944548"/>
                </a:cubicBezTo>
                <a:cubicBezTo>
                  <a:pt x="276873" y="1941329"/>
                  <a:pt x="276873" y="1938109"/>
                  <a:pt x="280092" y="1931670"/>
                </a:cubicBezTo>
                <a:cubicBezTo>
                  <a:pt x="283312" y="1928451"/>
                  <a:pt x="286531" y="1928451"/>
                  <a:pt x="292970" y="1931670"/>
                </a:cubicBezTo>
                <a:cubicBezTo>
                  <a:pt x="309067" y="1944548"/>
                  <a:pt x="325164" y="1957426"/>
                  <a:pt x="344481" y="1970304"/>
                </a:cubicBezTo>
                <a:cubicBezTo>
                  <a:pt x="347701" y="1973523"/>
                  <a:pt x="347701" y="1976743"/>
                  <a:pt x="347701" y="1979962"/>
                </a:cubicBezTo>
                <a:cubicBezTo>
                  <a:pt x="338042" y="1983182"/>
                  <a:pt x="338042" y="1983182"/>
                  <a:pt x="334823" y="1983182"/>
                </a:cubicBezTo>
                <a:close/>
                <a:moveTo>
                  <a:pt x="1117149" y="1950987"/>
                </a:moveTo>
                <a:cubicBezTo>
                  <a:pt x="1113930" y="1950987"/>
                  <a:pt x="1110710" y="1950987"/>
                  <a:pt x="1110710" y="1947768"/>
                </a:cubicBezTo>
                <a:cubicBezTo>
                  <a:pt x="1107491" y="1944548"/>
                  <a:pt x="1110710" y="1938109"/>
                  <a:pt x="1113930" y="1938109"/>
                </a:cubicBezTo>
                <a:cubicBezTo>
                  <a:pt x="1133246" y="1928451"/>
                  <a:pt x="1152563" y="1918793"/>
                  <a:pt x="1168661" y="1909134"/>
                </a:cubicBezTo>
                <a:cubicBezTo>
                  <a:pt x="1171880" y="1905915"/>
                  <a:pt x="1178319" y="1909134"/>
                  <a:pt x="1178319" y="1912354"/>
                </a:cubicBezTo>
                <a:cubicBezTo>
                  <a:pt x="1181538" y="1915573"/>
                  <a:pt x="1178319" y="1922012"/>
                  <a:pt x="1175099" y="1922012"/>
                </a:cubicBezTo>
                <a:cubicBezTo>
                  <a:pt x="1155783" y="1931670"/>
                  <a:pt x="1136466" y="1941329"/>
                  <a:pt x="1120369" y="1950987"/>
                </a:cubicBezTo>
                <a:cubicBezTo>
                  <a:pt x="1120369" y="1950987"/>
                  <a:pt x="1120369" y="1950987"/>
                  <a:pt x="1117149" y="1950987"/>
                </a:cubicBezTo>
                <a:close/>
                <a:moveTo>
                  <a:pt x="235020" y="1902695"/>
                </a:moveTo>
                <a:cubicBezTo>
                  <a:pt x="231800" y="1902695"/>
                  <a:pt x="231800" y="1902695"/>
                  <a:pt x="228581" y="1899476"/>
                </a:cubicBezTo>
                <a:cubicBezTo>
                  <a:pt x="212484" y="1883379"/>
                  <a:pt x="199606" y="1867281"/>
                  <a:pt x="183509" y="1851184"/>
                </a:cubicBezTo>
                <a:cubicBezTo>
                  <a:pt x="180289" y="1847965"/>
                  <a:pt x="180289" y="1841526"/>
                  <a:pt x="183509" y="1838306"/>
                </a:cubicBezTo>
                <a:cubicBezTo>
                  <a:pt x="186728" y="1835087"/>
                  <a:pt x="193167" y="1835087"/>
                  <a:pt x="196386" y="1838306"/>
                </a:cubicBezTo>
                <a:cubicBezTo>
                  <a:pt x="209264" y="1854404"/>
                  <a:pt x="225362" y="1870501"/>
                  <a:pt x="238239" y="1883379"/>
                </a:cubicBezTo>
                <a:cubicBezTo>
                  <a:pt x="241459" y="1886598"/>
                  <a:pt x="241459" y="1893037"/>
                  <a:pt x="238239" y="1896256"/>
                </a:cubicBezTo>
                <a:cubicBezTo>
                  <a:pt x="238239" y="1902695"/>
                  <a:pt x="238239" y="1902695"/>
                  <a:pt x="235020" y="1902695"/>
                </a:cubicBezTo>
                <a:close/>
                <a:moveTo>
                  <a:pt x="1233050" y="1893037"/>
                </a:moveTo>
                <a:cubicBezTo>
                  <a:pt x="1229830" y="1893037"/>
                  <a:pt x="1226611" y="1889818"/>
                  <a:pt x="1226611" y="1889818"/>
                </a:cubicBezTo>
                <a:cubicBezTo>
                  <a:pt x="1223391" y="1886598"/>
                  <a:pt x="1226611" y="1880159"/>
                  <a:pt x="1229830" y="1880159"/>
                </a:cubicBezTo>
                <a:cubicBezTo>
                  <a:pt x="1252366" y="1870501"/>
                  <a:pt x="1271683" y="1864062"/>
                  <a:pt x="1291000" y="1857623"/>
                </a:cubicBezTo>
                <a:cubicBezTo>
                  <a:pt x="1294219" y="1857623"/>
                  <a:pt x="1300658" y="1857623"/>
                  <a:pt x="1300658" y="1864062"/>
                </a:cubicBezTo>
                <a:cubicBezTo>
                  <a:pt x="1300658" y="1867281"/>
                  <a:pt x="1300658" y="1873720"/>
                  <a:pt x="1294219" y="1873720"/>
                </a:cubicBezTo>
                <a:cubicBezTo>
                  <a:pt x="1274902" y="1880159"/>
                  <a:pt x="1255586" y="1886598"/>
                  <a:pt x="1236269" y="1896256"/>
                </a:cubicBezTo>
                <a:cubicBezTo>
                  <a:pt x="1233050" y="1893037"/>
                  <a:pt x="1233050" y="1893037"/>
                  <a:pt x="1233050" y="1893037"/>
                </a:cubicBezTo>
                <a:close/>
                <a:moveTo>
                  <a:pt x="1670895" y="1883379"/>
                </a:moveTo>
                <a:lnTo>
                  <a:pt x="1670895" y="1883379"/>
                </a:lnTo>
                <a:cubicBezTo>
                  <a:pt x="1651578" y="1883379"/>
                  <a:pt x="1629042" y="1883379"/>
                  <a:pt x="1606506" y="1880159"/>
                </a:cubicBezTo>
                <a:cubicBezTo>
                  <a:pt x="1603286" y="1880159"/>
                  <a:pt x="1600067" y="1876940"/>
                  <a:pt x="1600067" y="1870501"/>
                </a:cubicBezTo>
                <a:cubicBezTo>
                  <a:pt x="1600067" y="1867281"/>
                  <a:pt x="1603286" y="1864062"/>
                  <a:pt x="1609725" y="1864062"/>
                </a:cubicBezTo>
                <a:cubicBezTo>
                  <a:pt x="1632261" y="1867281"/>
                  <a:pt x="1651578" y="1867281"/>
                  <a:pt x="1674114" y="1867281"/>
                </a:cubicBezTo>
                <a:cubicBezTo>
                  <a:pt x="1677334" y="1867281"/>
                  <a:pt x="1683773" y="1870501"/>
                  <a:pt x="1683773" y="1876940"/>
                </a:cubicBezTo>
                <a:cubicBezTo>
                  <a:pt x="1680553" y="1876940"/>
                  <a:pt x="1677334" y="1883379"/>
                  <a:pt x="1670895" y="1883379"/>
                </a:cubicBezTo>
                <a:close/>
                <a:moveTo>
                  <a:pt x="1735284" y="1876940"/>
                </a:moveTo>
                <a:cubicBezTo>
                  <a:pt x="1732064" y="1876940"/>
                  <a:pt x="1728845" y="1873720"/>
                  <a:pt x="1728845" y="1870501"/>
                </a:cubicBezTo>
                <a:cubicBezTo>
                  <a:pt x="1728845" y="1867281"/>
                  <a:pt x="1732064" y="1860842"/>
                  <a:pt x="1735284" y="1860842"/>
                </a:cubicBezTo>
                <a:cubicBezTo>
                  <a:pt x="1754600" y="1857623"/>
                  <a:pt x="1777137" y="1854404"/>
                  <a:pt x="1796453" y="1851184"/>
                </a:cubicBezTo>
                <a:cubicBezTo>
                  <a:pt x="1799673" y="1851184"/>
                  <a:pt x="1806112" y="1854404"/>
                  <a:pt x="1806112" y="1857623"/>
                </a:cubicBezTo>
                <a:cubicBezTo>
                  <a:pt x="1806112" y="1860842"/>
                  <a:pt x="1802892" y="1867281"/>
                  <a:pt x="1799673" y="1867281"/>
                </a:cubicBezTo>
                <a:cubicBezTo>
                  <a:pt x="1780356" y="1873720"/>
                  <a:pt x="1757820" y="1876940"/>
                  <a:pt x="1735284" y="1876940"/>
                </a:cubicBezTo>
                <a:cubicBezTo>
                  <a:pt x="1735284" y="1876940"/>
                  <a:pt x="1735284" y="1876940"/>
                  <a:pt x="1735284" y="1876940"/>
                </a:cubicBezTo>
                <a:close/>
                <a:moveTo>
                  <a:pt x="1545336" y="1870501"/>
                </a:moveTo>
                <a:cubicBezTo>
                  <a:pt x="1545336" y="1870501"/>
                  <a:pt x="1545336" y="1870501"/>
                  <a:pt x="1545336" y="1870501"/>
                </a:cubicBezTo>
                <a:lnTo>
                  <a:pt x="1519580" y="1867281"/>
                </a:lnTo>
                <a:cubicBezTo>
                  <a:pt x="1506703" y="1864062"/>
                  <a:pt x="1493825" y="1864062"/>
                  <a:pt x="1480947" y="1860842"/>
                </a:cubicBezTo>
                <a:cubicBezTo>
                  <a:pt x="1477728" y="1860842"/>
                  <a:pt x="1474508" y="1857623"/>
                  <a:pt x="1474508" y="1851184"/>
                </a:cubicBezTo>
                <a:cubicBezTo>
                  <a:pt x="1474508" y="1847965"/>
                  <a:pt x="1477728" y="1844745"/>
                  <a:pt x="1484167" y="1844745"/>
                </a:cubicBezTo>
                <a:cubicBezTo>
                  <a:pt x="1497044" y="1844745"/>
                  <a:pt x="1509922" y="1847965"/>
                  <a:pt x="1522800" y="1851184"/>
                </a:cubicBezTo>
                <a:lnTo>
                  <a:pt x="1548556" y="1854404"/>
                </a:lnTo>
                <a:cubicBezTo>
                  <a:pt x="1551775" y="1854404"/>
                  <a:pt x="1554995" y="1857623"/>
                  <a:pt x="1554995" y="1864062"/>
                </a:cubicBezTo>
                <a:cubicBezTo>
                  <a:pt x="1551775" y="1867281"/>
                  <a:pt x="1548556" y="1870501"/>
                  <a:pt x="1545336" y="1870501"/>
                </a:cubicBezTo>
                <a:close/>
                <a:moveTo>
                  <a:pt x="1355389" y="1857623"/>
                </a:moveTo>
                <a:cubicBezTo>
                  <a:pt x="1352169" y="1857623"/>
                  <a:pt x="1348950" y="1854404"/>
                  <a:pt x="1348950" y="1851184"/>
                </a:cubicBezTo>
                <a:cubicBezTo>
                  <a:pt x="1348950" y="1847965"/>
                  <a:pt x="1352169" y="1841526"/>
                  <a:pt x="1355389" y="1841526"/>
                </a:cubicBezTo>
                <a:lnTo>
                  <a:pt x="1358608" y="1841526"/>
                </a:lnTo>
                <a:cubicBezTo>
                  <a:pt x="1377925" y="1838306"/>
                  <a:pt x="1397241" y="1838306"/>
                  <a:pt x="1419778" y="1841526"/>
                </a:cubicBezTo>
                <a:cubicBezTo>
                  <a:pt x="1422997" y="1841526"/>
                  <a:pt x="1426217" y="1844745"/>
                  <a:pt x="1426217" y="1851184"/>
                </a:cubicBezTo>
                <a:cubicBezTo>
                  <a:pt x="1426217" y="1854404"/>
                  <a:pt x="1422997" y="1860842"/>
                  <a:pt x="1416558" y="1857623"/>
                </a:cubicBezTo>
                <a:cubicBezTo>
                  <a:pt x="1397241" y="1857623"/>
                  <a:pt x="1374705" y="1857623"/>
                  <a:pt x="1358608" y="1857623"/>
                </a:cubicBezTo>
                <a:lnTo>
                  <a:pt x="1355389" y="1857623"/>
                </a:lnTo>
                <a:cubicBezTo>
                  <a:pt x="1355389" y="1857623"/>
                  <a:pt x="1355389" y="1857623"/>
                  <a:pt x="1355389" y="1857623"/>
                </a:cubicBezTo>
                <a:close/>
                <a:moveTo>
                  <a:pt x="1860842" y="1851184"/>
                </a:moveTo>
                <a:cubicBezTo>
                  <a:pt x="1857623" y="1851184"/>
                  <a:pt x="1854404" y="1847965"/>
                  <a:pt x="1854404" y="1844745"/>
                </a:cubicBezTo>
                <a:cubicBezTo>
                  <a:pt x="1854404" y="1841526"/>
                  <a:pt x="1854404" y="1835087"/>
                  <a:pt x="1860842" y="1835087"/>
                </a:cubicBezTo>
                <a:cubicBezTo>
                  <a:pt x="1880159" y="1828648"/>
                  <a:pt x="1899476" y="1822209"/>
                  <a:pt x="1918793" y="1812551"/>
                </a:cubicBezTo>
                <a:cubicBezTo>
                  <a:pt x="1922012" y="1809331"/>
                  <a:pt x="1928451" y="1812551"/>
                  <a:pt x="1928451" y="1815770"/>
                </a:cubicBezTo>
                <a:cubicBezTo>
                  <a:pt x="1931670" y="1818990"/>
                  <a:pt x="1928451" y="1825429"/>
                  <a:pt x="1925231" y="1825429"/>
                </a:cubicBezTo>
                <a:cubicBezTo>
                  <a:pt x="1902695" y="1838306"/>
                  <a:pt x="1883378" y="1844745"/>
                  <a:pt x="1860842" y="1851184"/>
                </a:cubicBezTo>
                <a:cubicBezTo>
                  <a:pt x="1860842" y="1851184"/>
                  <a:pt x="1860842" y="1851184"/>
                  <a:pt x="1860842" y="1851184"/>
                </a:cubicBezTo>
                <a:close/>
                <a:moveTo>
                  <a:pt x="154534" y="1802892"/>
                </a:moveTo>
                <a:cubicBezTo>
                  <a:pt x="151314" y="1802892"/>
                  <a:pt x="148095" y="1802892"/>
                  <a:pt x="148095" y="1799673"/>
                </a:cubicBezTo>
                <a:cubicBezTo>
                  <a:pt x="135217" y="1783576"/>
                  <a:pt x="125559" y="1764259"/>
                  <a:pt x="112681" y="1744942"/>
                </a:cubicBezTo>
                <a:cubicBezTo>
                  <a:pt x="109461" y="1741723"/>
                  <a:pt x="112681" y="1735284"/>
                  <a:pt x="115900" y="1735284"/>
                </a:cubicBezTo>
                <a:cubicBezTo>
                  <a:pt x="119120" y="1732064"/>
                  <a:pt x="125559" y="1735284"/>
                  <a:pt x="125559" y="1738503"/>
                </a:cubicBezTo>
                <a:cubicBezTo>
                  <a:pt x="135217" y="1757820"/>
                  <a:pt x="148095" y="1773917"/>
                  <a:pt x="157753" y="1793234"/>
                </a:cubicBezTo>
                <a:cubicBezTo>
                  <a:pt x="160973" y="1796453"/>
                  <a:pt x="157753" y="1802892"/>
                  <a:pt x="154534" y="1802892"/>
                </a:cubicBezTo>
                <a:cubicBezTo>
                  <a:pt x="157753" y="1802892"/>
                  <a:pt x="154534" y="1802892"/>
                  <a:pt x="154534" y="1802892"/>
                </a:cubicBezTo>
                <a:close/>
                <a:moveTo>
                  <a:pt x="1976742" y="1802892"/>
                </a:moveTo>
                <a:cubicBezTo>
                  <a:pt x="1973523" y="1802892"/>
                  <a:pt x="1970304" y="1802892"/>
                  <a:pt x="1970304" y="1799673"/>
                </a:cubicBezTo>
                <a:cubicBezTo>
                  <a:pt x="1967084" y="1796453"/>
                  <a:pt x="1970304" y="1790015"/>
                  <a:pt x="1973523" y="1790015"/>
                </a:cubicBezTo>
                <a:cubicBezTo>
                  <a:pt x="1992840" y="1780356"/>
                  <a:pt x="2008937" y="1770698"/>
                  <a:pt x="2028254" y="1757820"/>
                </a:cubicBezTo>
                <a:cubicBezTo>
                  <a:pt x="2031473" y="1754601"/>
                  <a:pt x="2037912" y="1757820"/>
                  <a:pt x="2037912" y="1761040"/>
                </a:cubicBezTo>
                <a:cubicBezTo>
                  <a:pt x="2041131" y="1764259"/>
                  <a:pt x="2037912" y="1770698"/>
                  <a:pt x="2034693" y="1770698"/>
                </a:cubicBezTo>
                <a:cubicBezTo>
                  <a:pt x="2015376" y="1783576"/>
                  <a:pt x="1999279" y="1793234"/>
                  <a:pt x="1979962" y="1802892"/>
                </a:cubicBezTo>
                <a:cubicBezTo>
                  <a:pt x="1979962" y="1802892"/>
                  <a:pt x="1979962" y="1802892"/>
                  <a:pt x="1976742" y="1802892"/>
                </a:cubicBezTo>
                <a:close/>
                <a:moveTo>
                  <a:pt x="2086204" y="1732064"/>
                </a:moveTo>
                <a:cubicBezTo>
                  <a:pt x="2082984" y="1732064"/>
                  <a:pt x="2082984" y="1732064"/>
                  <a:pt x="2079765" y="1728845"/>
                </a:cubicBezTo>
                <a:cubicBezTo>
                  <a:pt x="2076545" y="1725626"/>
                  <a:pt x="2076545" y="1719187"/>
                  <a:pt x="2079765" y="1715967"/>
                </a:cubicBezTo>
                <a:cubicBezTo>
                  <a:pt x="2095862" y="1703089"/>
                  <a:pt x="2111960" y="1690212"/>
                  <a:pt x="2128057" y="1674114"/>
                </a:cubicBezTo>
                <a:cubicBezTo>
                  <a:pt x="2131276" y="1670895"/>
                  <a:pt x="2137715" y="1670895"/>
                  <a:pt x="2140935" y="1674114"/>
                </a:cubicBezTo>
                <a:cubicBezTo>
                  <a:pt x="2144154" y="1677334"/>
                  <a:pt x="2144154" y="1683773"/>
                  <a:pt x="2140935" y="1686992"/>
                </a:cubicBezTo>
                <a:cubicBezTo>
                  <a:pt x="2124837" y="1699870"/>
                  <a:pt x="2108740" y="1715967"/>
                  <a:pt x="2092643" y="1728845"/>
                </a:cubicBezTo>
                <a:cubicBezTo>
                  <a:pt x="2089423" y="1732064"/>
                  <a:pt x="2086204" y="1732064"/>
                  <a:pt x="2086204" y="1732064"/>
                </a:cubicBezTo>
                <a:close/>
                <a:moveTo>
                  <a:pt x="90145" y="1693431"/>
                </a:moveTo>
                <a:cubicBezTo>
                  <a:pt x="86925" y="1693431"/>
                  <a:pt x="83706" y="1690212"/>
                  <a:pt x="83706" y="1690212"/>
                </a:cubicBezTo>
                <a:cubicBezTo>
                  <a:pt x="74047" y="1670895"/>
                  <a:pt x="67608" y="1651578"/>
                  <a:pt x="57950" y="1632261"/>
                </a:cubicBezTo>
                <a:cubicBezTo>
                  <a:pt x="57950" y="1629042"/>
                  <a:pt x="57950" y="1622603"/>
                  <a:pt x="61170" y="1622603"/>
                </a:cubicBezTo>
                <a:cubicBezTo>
                  <a:pt x="64389" y="1622603"/>
                  <a:pt x="70828" y="1622603"/>
                  <a:pt x="70828" y="1625823"/>
                </a:cubicBezTo>
                <a:cubicBezTo>
                  <a:pt x="77267" y="1645139"/>
                  <a:pt x="86925" y="1664456"/>
                  <a:pt x="96584" y="1683773"/>
                </a:cubicBezTo>
                <a:cubicBezTo>
                  <a:pt x="99803" y="1686992"/>
                  <a:pt x="96584" y="1693431"/>
                  <a:pt x="93364" y="1693431"/>
                </a:cubicBezTo>
                <a:cubicBezTo>
                  <a:pt x="93364" y="1693431"/>
                  <a:pt x="93364" y="1693431"/>
                  <a:pt x="90145" y="1693431"/>
                </a:cubicBezTo>
                <a:close/>
                <a:moveTo>
                  <a:pt x="2179568" y="1645139"/>
                </a:moveTo>
                <a:cubicBezTo>
                  <a:pt x="2176349" y="1645139"/>
                  <a:pt x="2176349" y="1645139"/>
                  <a:pt x="2173129" y="1641920"/>
                </a:cubicBezTo>
                <a:cubicBezTo>
                  <a:pt x="2169909" y="1638700"/>
                  <a:pt x="2169909" y="1632261"/>
                  <a:pt x="2173129" y="1629042"/>
                </a:cubicBezTo>
                <a:cubicBezTo>
                  <a:pt x="2186007" y="1612945"/>
                  <a:pt x="2202104" y="1596848"/>
                  <a:pt x="2214982" y="1580750"/>
                </a:cubicBezTo>
                <a:cubicBezTo>
                  <a:pt x="2218201" y="1577531"/>
                  <a:pt x="2221421" y="1577531"/>
                  <a:pt x="2227860" y="1580750"/>
                </a:cubicBezTo>
                <a:cubicBezTo>
                  <a:pt x="2231079" y="1583970"/>
                  <a:pt x="2231079" y="1587189"/>
                  <a:pt x="2227860" y="1593628"/>
                </a:cubicBezTo>
                <a:cubicBezTo>
                  <a:pt x="2214982" y="1609725"/>
                  <a:pt x="2198885" y="1625823"/>
                  <a:pt x="2186007" y="1641920"/>
                </a:cubicBezTo>
                <a:cubicBezTo>
                  <a:pt x="2182788" y="1645139"/>
                  <a:pt x="2179568" y="1645139"/>
                  <a:pt x="2179568" y="1645139"/>
                </a:cubicBezTo>
                <a:close/>
                <a:moveTo>
                  <a:pt x="45072" y="1574311"/>
                </a:moveTo>
                <a:cubicBezTo>
                  <a:pt x="41853" y="1574311"/>
                  <a:pt x="38633" y="1571092"/>
                  <a:pt x="38633" y="1567872"/>
                </a:cubicBezTo>
                <a:cubicBezTo>
                  <a:pt x="32195" y="1548556"/>
                  <a:pt x="28975" y="1526020"/>
                  <a:pt x="22536" y="1506703"/>
                </a:cubicBezTo>
                <a:cubicBezTo>
                  <a:pt x="22536" y="1503483"/>
                  <a:pt x="25756" y="1497045"/>
                  <a:pt x="28975" y="1497045"/>
                </a:cubicBezTo>
                <a:cubicBezTo>
                  <a:pt x="32195" y="1497045"/>
                  <a:pt x="38633" y="1500264"/>
                  <a:pt x="38633" y="1503483"/>
                </a:cubicBezTo>
                <a:cubicBezTo>
                  <a:pt x="41853" y="1522800"/>
                  <a:pt x="48292" y="1545336"/>
                  <a:pt x="54731" y="1564653"/>
                </a:cubicBezTo>
                <a:cubicBezTo>
                  <a:pt x="54731" y="1567872"/>
                  <a:pt x="51511" y="1571092"/>
                  <a:pt x="45072" y="1574311"/>
                </a:cubicBezTo>
                <a:cubicBezTo>
                  <a:pt x="48292" y="1574311"/>
                  <a:pt x="48292" y="1574311"/>
                  <a:pt x="45072" y="1574311"/>
                </a:cubicBezTo>
                <a:close/>
                <a:moveTo>
                  <a:pt x="2256835" y="1545336"/>
                </a:moveTo>
                <a:cubicBezTo>
                  <a:pt x="2256835" y="1545336"/>
                  <a:pt x="2253615" y="1545336"/>
                  <a:pt x="2253615" y="1545336"/>
                </a:cubicBezTo>
                <a:cubicBezTo>
                  <a:pt x="2250396" y="1542117"/>
                  <a:pt x="2250396" y="1538897"/>
                  <a:pt x="2250396" y="1535678"/>
                </a:cubicBezTo>
                <a:cubicBezTo>
                  <a:pt x="2263274" y="1519581"/>
                  <a:pt x="2272932" y="1500264"/>
                  <a:pt x="2285810" y="1480947"/>
                </a:cubicBezTo>
                <a:cubicBezTo>
                  <a:pt x="2289029" y="1477728"/>
                  <a:pt x="2292249" y="1474508"/>
                  <a:pt x="2295468" y="1477728"/>
                </a:cubicBezTo>
                <a:cubicBezTo>
                  <a:pt x="2298687" y="1480947"/>
                  <a:pt x="2301907" y="1484167"/>
                  <a:pt x="2298687" y="1487386"/>
                </a:cubicBezTo>
                <a:cubicBezTo>
                  <a:pt x="2289029" y="1506703"/>
                  <a:pt x="2276151" y="1522800"/>
                  <a:pt x="2263274" y="1542117"/>
                </a:cubicBezTo>
                <a:cubicBezTo>
                  <a:pt x="2263274" y="1545336"/>
                  <a:pt x="2260054" y="1545336"/>
                  <a:pt x="2256835" y="1545336"/>
                </a:cubicBezTo>
                <a:close/>
                <a:moveTo>
                  <a:pt x="19317" y="1448753"/>
                </a:moveTo>
                <a:cubicBezTo>
                  <a:pt x="16097" y="1448753"/>
                  <a:pt x="12878" y="1445533"/>
                  <a:pt x="12878" y="1442314"/>
                </a:cubicBezTo>
                <a:cubicBezTo>
                  <a:pt x="9658" y="1419778"/>
                  <a:pt x="6439" y="1400461"/>
                  <a:pt x="6439" y="1377925"/>
                </a:cubicBezTo>
                <a:cubicBezTo>
                  <a:pt x="6439" y="1374705"/>
                  <a:pt x="9658" y="1368267"/>
                  <a:pt x="12878" y="1368267"/>
                </a:cubicBezTo>
                <a:cubicBezTo>
                  <a:pt x="16097" y="1368267"/>
                  <a:pt x="22536" y="1371486"/>
                  <a:pt x="22536" y="1374705"/>
                </a:cubicBezTo>
                <a:cubicBezTo>
                  <a:pt x="25756" y="1397242"/>
                  <a:pt x="25756" y="1416558"/>
                  <a:pt x="28975" y="1439094"/>
                </a:cubicBezTo>
                <a:cubicBezTo>
                  <a:pt x="28975" y="1445533"/>
                  <a:pt x="25756" y="1448753"/>
                  <a:pt x="19317" y="1448753"/>
                </a:cubicBezTo>
                <a:cubicBezTo>
                  <a:pt x="19317" y="1448753"/>
                  <a:pt x="19317" y="1448753"/>
                  <a:pt x="19317" y="1448753"/>
                </a:cubicBezTo>
                <a:close/>
                <a:moveTo>
                  <a:pt x="2324443" y="1435875"/>
                </a:moveTo>
                <a:cubicBezTo>
                  <a:pt x="2324443" y="1435875"/>
                  <a:pt x="2321224" y="1435875"/>
                  <a:pt x="2321224" y="1435875"/>
                </a:cubicBezTo>
                <a:cubicBezTo>
                  <a:pt x="2318004" y="1432656"/>
                  <a:pt x="2314785" y="1429436"/>
                  <a:pt x="2318004" y="1426217"/>
                </a:cubicBezTo>
                <a:cubicBezTo>
                  <a:pt x="2327663" y="1406900"/>
                  <a:pt x="2337321" y="1387583"/>
                  <a:pt x="2346979" y="1368267"/>
                </a:cubicBezTo>
                <a:cubicBezTo>
                  <a:pt x="2350199" y="1365047"/>
                  <a:pt x="2353418" y="1361828"/>
                  <a:pt x="2356638" y="1365047"/>
                </a:cubicBezTo>
                <a:cubicBezTo>
                  <a:pt x="2359857" y="1368267"/>
                  <a:pt x="2363076" y="1371486"/>
                  <a:pt x="2359857" y="1374705"/>
                </a:cubicBezTo>
                <a:cubicBezTo>
                  <a:pt x="2350199" y="1394022"/>
                  <a:pt x="2340540" y="1413339"/>
                  <a:pt x="2330882" y="1432656"/>
                </a:cubicBezTo>
                <a:cubicBezTo>
                  <a:pt x="2330882" y="1435875"/>
                  <a:pt x="2327663" y="1435875"/>
                  <a:pt x="2324443" y="1435875"/>
                </a:cubicBezTo>
                <a:close/>
                <a:moveTo>
                  <a:pt x="9658" y="1323194"/>
                </a:moveTo>
                <a:cubicBezTo>
                  <a:pt x="6439" y="1323194"/>
                  <a:pt x="3219" y="1319975"/>
                  <a:pt x="0" y="1316755"/>
                </a:cubicBezTo>
                <a:cubicBezTo>
                  <a:pt x="0" y="1310316"/>
                  <a:pt x="0" y="1303878"/>
                  <a:pt x="0" y="1300658"/>
                </a:cubicBezTo>
                <a:cubicBezTo>
                  <a:pt x="0" y="1284561"/>
                  <a:pt x="0" y="1268464"/>
                  <a:pt x="0" y="1255586"/>
                </a:cubicBezTo>
                <a:cubicBezTo>
                  <a:pt x="0" y="1252366"/>
                  <a:pt x="3219" y="1249147"/>
                  <a:pt x="9658" y="1249147"/>
                </a:cubicBezTo>
                <a:cubicBezTo>
                  <a:pt x="12878" y="1249147"/>
                  <a:pt x="16097" y="1252366"/>
                  <a:pt x="16097" y="1258805"/>
                </a:cubicBezTo>
                <a:cubicBezTo>
                  <a:pt x="16097" y="1274903"/>
                  <a:pt x="16097" y="1291000"/>
                  <a:pt x="16097" y="1303878"/>
                </a:cubicBezTo>
                <a:cubicBezTo>
                  <a:pt x="16097" y="1310316"/>
                  <a:pt x="16097" y="1316755"/>
                  <a:pt x="16097" y="1319975"/>
                </a:cubicBezTo>
                <a:cubicBezTo>
                  <a:pt x="16097" y="1316755"/>
                  <a:pt x="12878" y="1323194"/>
                  <a:pt x="9658" y="1323194"/>
                </a:cubicBezTo>
                <a:cubicBezTo>
                  <a:pt x="9658" y="1323194"/>
                  <a:pt x="9658" y="1323194"/>
                  <a:pt x="9658" y="1323194"/>
                </a:cubicBezTo>
                <a:close/>
                <a:moveTo>
                  <a:pt x="2375955" y="1319975"/>
                </a:moveTo>
                <a:cubicBezTo>
                  <a:pt x="2375955" y="1319975"/>
                  <a:pt x="2375955" y="1319975"/>
                  <a:pt x="2375955" y="1319975"/>
                </a:cubicBezTo>
                <a:cubicBezTo>
                  <a:pt x="2369516" y="1316755"/>
                  <a:pt x="2366296" y="1313536"/>
                  <a:pt x="2369516" y="1310316"/>
                </a:cubicBezTo>
                <a:cubicBezTo>
                  <a:pt x="2375955" y="1291000"/>
                  <a:pt x="2385613" y="1271683"/>
                  <a:pt x="2392052" y="1252366"/>
                </a:cubicBezTo>
                <a:cubicBezTo>
                  <a:pt x="2392052" y="1249147"/>
                  <a:pt x="2398491" y="1245927"/>
                  <a:pt x="2401710" y="1245927"/>
                </a:cubicBezTo>
                <a:cubicBezTo>
                  <a:pt x="2404929" y="1245927"/>
                  <a:pt x="2408149" y="1252366"/>
                  <a:pt x="2408149" y="1255586"/>
                </a:cubicBezTo>
                <a:cubicBezTo>
                  <a:pt x="2401710" y="1274903"/>
                  <a:pt x="2392052" y="1297439"/>
                  <a:pt x="2385613" y="1316755"/>
                </a:cubicBezTo>
                <a:cubicBezTo>
                  <a:pt x="2382393" y="1316755"/>
                  <a:pt x="2379174" y="1319975"/>
                  <a:pt x="2375955" y="1319975"/>
                </a:cubicBezTo>
                <a:close/>
                <a:moveTo>
                  <a:pt x="2417807" y="1200855"/>
                </a:moveTo>
                <a:cubicBezTo>
                  <a:pt x="2417807" y="1200855"/>
                  <a:pt x="2417807" y="1200855"/>
                  <a:pt x="2417807" y="1200855"/>
                </a:cubicBezTo>
                <a:cubicBezTo>
                  <a:pt x="2411368" y="1200855"/>
                  <a:pt x="2408149" y="1194416"/>
                  <a:pt x="2411368" y="1191197"/>
                </a:cubicBezTo>
                <a:lnTo>
                  <a:pt x="2414588" y="1178319"/>
                </a:lnTo>
                <a:cubicBezTo>
                  <a:pt x="2417807" y="1162222"/>
                  <a:pt x="2424246" y="1146125"/>
                  <a:pt x="2427465" y="1130027"/>
                </a:cubicBezTo>
                <a:cubicBezTo>
                  <a:pt x="2427465" y="1126808"/>
                  <a:pt x="2433905" y="1123588"/>
                  <a:pt x="2437124" y="1123588"/>
                </a:cubicBezTo>
                <a:cubicBezTo>
                  <a:pt x="2440344" y="1123588"/>
                  <a:pt x="2443563" y="1130027"/>
                  <a:pt x="2443563" y="1133247"/>
                </a:cubicBezTo>
                <a:cubicBezTo>
                  <a:pt x="2440344" y="1149344"/>
                  <a:pt x="2433905" y="1165441"/>
                  <a:pt x="2430685" y="1181538"/>
                </a:cubicBezTo>
                <a:lnTo>
                  <a:pt x="2427465" y="1194416"/>
                </a:lnTo>
                <a:cubicBezTo>
                  <a:pt x="2427465" y="1197636"/>
                  <a:pt x="2424246" y="1200855"/>
                  <a:pt x="2417807" y="1200855"/>
                </a:cubicBezTo>
                <a:close/>
                <a:moveTo>
                  <a:pt x="12878" y="1194416"/>
                </a:moveTo>
                <a:cubicBezTo>
                  <a:pt x="12878" y="1194416"/>
                  <a:pt x="12878" y="1194416"/>
                  <a:pt x="12878" y="1194416"/>
                </a:cubicBezTo>
                <a:cubicBezTo>
                  <a:pt x="6439" y="1194416"/>
                  <a:pt x="3219" y="1191197"/>
                  <a:pt x="6439" y="1184758"/>
                </a:cubicBezTo>
                <a:cubicBezTo>
                  <a:pt x="9658" y="1162222"/>
                  <a:pt x="9658" y="1142905"/>
                  <a:pt x="12878" y="1120369"/>
                </a:cubicBezTo>
                <a:cubicBezTo>
                  <a:pt x="12878" y="1117149"/>
                  <a:pt x="16097" y="1113930"/>
                  <a:pt x="22536" y="1113930"/>
                </a:cubicBezTo>
                <a:cubicBezTo>
                  <a:pt x="25756" y="1113930"/>
                  <a:pt x="28975" y="1117149"/>
                  <a:pt x="28975" y="1123588"/>
                </a:cubicBezTo>
                <a:cubicBezTo>
                  <a:pt x="25756" y="1146125"/>
                  <a:pt x="22536" y="1165441"/>
                  <a:pt x="22536" y="1187977"/>
                </a:cubicBezTo>
                <a:cubicBezTo>
                  <a:pt x="22536" y="1191197"/>
                  <a:pt x="19317" y="1194416"/>
                  <a:pt x="12878" y="1194416"/>
                </a:cubicBezTo>
                <a:close/>
                <a:moveTo>
                  <a:pt x="2450002" y="1075297"/>
                </a:moveTo>
                <a:cubicBezTo>
                  <a:pt x="2450002" y="1075297"/>
                  <a:pt x="2450002" y="1075297"/>
                  <a:pt x="2450002" y="1075297"/>
                </a:cubicBezTo>
                <a:cubicBezTo>
                  <a:pt x="2443563" y="1075297"/>
                  <a:pt x="2440344" y="1068858"/>
                  <a:pt x="2443563" y="1065638"/>
                </a:cubicBezTo>
                <a:cubicBezTo>
                  <a:pt x="2446782" y="1046321"/>
                  <a:pt x="2453221" y="1023785"/>
                  <a:pt x="2456441" y="1004469"/>
                </a:cubicBezTo>
                <a:cubicBezTo>
                  <a:pt x="2456441" y="1001249"/>
                  <a:pt x="2459660" y="998030"/>
                  <a:pt x="2466099" y="998030"/>
                </a:cubicBezTo>
                <a:cubicBezTo>
                  <a:pt x="2469318" y="998030"/>
                  <a:pt x="2472538" y="1004469"/>
                  <a:pt x="2472538" y="1007688"/>
                </a:cubicBezTo>
                <a:cubicBezTo>
                  <a:pt x="2469318" y="1027005"/>
                  <a:pt x="2466099" y="1049541"/>
                  <a:pt x="2459660" y="1072077"/>
                </a:cubicBezTo>
                <a:cubicBezTo>
                  <a:pt x="2459660" y="1072077"/>
                  <a:pt x="2453221" y="1075297"/>
                  <a:pt x="2450002" y="1075297"/>
                </a:cubicBezTo>
                <a:close/>
                <a:moveTo>
                  <a:pt x="32195" y="1068858"/>
                </a:moveTo>
                <a:cubicBezTo>
                  <a:pt x="32195" y="1068858"/>
                  <a:pt x="32195" y="1068858"/>
                  <a:pt x="32195" y="1068858"/>
                </a:cubicBezTo>
                <a:cubicBezTo>
                  <a:pt x="25756" y="1068858"/>
                  <a:pt x="22536" y="1062419"/>
                  <a:pt x="25756" y="1059199"/>
                </a:cubicBezTo>
                <a:cubicBezTo>
                  <a:pt x="28975" y="1036663"/>
                  <a:pt x="35414" y="1017346"/>
                  <a:pt x="38633" y="994810"/>
                </a:cubicBezTo>
                <a:cubicBezTo>
                  <a:pt x="38633" y="991591"/>
                  <a:pt x="45072" y="988371"/>
                  <a:pt x="48292" y="988371"/>
                </a:cubicBezTo>
                <a:cubicBezTo>
                  <a:pt x="51511" y="988371"/>
                  <a:pt x="54731" y="994810"/>
                  <a:pt x="54731" y="998030"/>
                </a:cubicBezTo>
                <a:cubicBezTo>
                  <a:pt x="51511" y="1017346"/>
                  <a:pt x="45072" y="1039883"/>
                  <a:pt x="41853" y="1059199"/>
                </a:cubicBezTo>
                <a:cubicBezTo>
                  <a:pt x="38633" y="1065638"/>
                  <a:pt x="35414" y="1068858"/>
                  <a:pt x="32195" y="1068858"/>
                </a:cubicBezTo>
                <a:close/>
                <a:moveTo>
                  <a:pt x="2472538" y="949738"/>
                </a:moveTo>
                <a:cubicBezTo>
                  <a:pt x="2472538" y="949738"/>
                  <a:pt x="2469318" y="949738"/>
                  <a:pt x="2472538" y="949738"/>
                </a:cubicBezTo>
                <a:cubicBezTo>
                  <a:pt x="2466099" y="949738"/>
                  <a:pt x="2462880" y="946519"/>
                  <a:pt x="2466099" y="940080"/>
                </a:cubicBezTo>
                <a:cubicBezTo>
                  <a:pt x="2469318" y="917543"/>
                  <a:pt x="2469318" y="898227"/>
                  <a:pt x="2472538" y="875691"/>
                </a:cubicBezTo>
                <a:cubicBezTo>
                  <a:pt x="2472538" y="872471"/>
                  <a:pt x="2475757" y="869252"/>
                  <a:pt x="2482196" y="869252"/>
                </a:cubicBezTo>
                <a:cubicBezTo>
                  <a:pt x="2485416" y="869252"/>
                  <a:pt x="2488635" y="872471"/>
                  <a:pt x="2488635" y="878910"/>
                </a:cubicBezTo>
                <a:cubicBezTo>
                  <a:pt x="2488635" y="901446"/>
                  <a:pt x="2485416" y="920763"/>
                  <a:pt x="2482196" y="943299"/>
                </a:cubicBezTo>
                <a:cubicBezTo>
                  <a:pt x="2478977" y="946519"/>
                  <a:pt x="2475757" y="949738"/>
                  <a:pt x="2472538" y="949738"/>
                </a:cubicBezTo>
                <a:close/>
                <a:moveTo>
                  <a:pt x="61170" y="943299"/>
                </a:moveTo>
                <a:cubicBezTo>
                  <a:pt x="57950" y="943299"/>
                  <a:pt x="57950" y="943299"/>
                  <a:pt x="61170" y="943299"/>
                </a:cubicBezTo>
                <a:cubicBezTo>
                  <a:pt x="54731" y="943299"/>
                  <a:pt x="51511" y="936860"/>
                  <a:pt x="54731" y="933641"/>
                </a:cubicBezTo>
                <a:cubicBezTo>
                  <a:pt x="61170" y="914324"/>
                  <a:pt x="64389" y="891788"/>
                  <a:pt x="70828" y="872471"/>
                </a:cubicBezTo>
                <a:cubicBezTo>
                  <a:pt x="70828" y="869252"/>
                  <a:pt x="77267" y="866032"/>
                  <a:pt x="80486" y="866032"/>
                </a:cubicBezTo>
                <a:cubicBezTo>
                  <a:pt x="83706" y="866032"/>
                  <a:pt x="86925" y="872471"/>
                  <a:pt x="86925" y="875691"/>
                </a:cubicBezTo>
                <a:cubicBezTo>
                  <a:pt x="80486" y="895007"/>
                  <a:pt x="74047" y="917543"/>
                  <a:pt x="70828" y="936860"/>
                </a:cubicBezTo>
                <a:cubicBezTo>
                  <a:pt x="67608" y="940080"/>
                  <a:pt x="64389" y="943299"/>
                  <a:pt x="61170" y="943299"/>
                </a:cubicBezTo>
                <a:close/>
                <a:moveTo>
                  <a:pt x="2478977" y="820960"/>
                </a:moveTo>
                <a:cubicBezTo>
                  <a:pt x="2475757" y="820960"/>
                  <a:pt x="2472538" y="817740"/>
                  <a:pt x="2469318" y="814521"/>
                </a:cubicBezTo>
                <a:cubicBezTo>
                  <a:pt x="2469318" y="791985"/>
                  <a:pt x="2469318" y="772668"/>
                  <a:pt x="2466099" y="750132"/>
                </a:cubicBezTo>
                <a:cubicBezTo>
                  <a:pt x="2466099" y="746913"/>
                  <a:pt x="2469318" y="740474"/>
                  <a:pt x="2472538" y="740474"/>
                </a:cubicBezTo>
                <a:cubicBezTo>
                  <a:pt x="2475757" y="740474"/>
                  <a:pt x="2482196" y="743693"/>
                  <a:pt x="2482196" y="746913"/>
                </a:cubicBezTo>
                <a:cubicBezTo>
                  <a:pt x="2482196" y="769449"/>
                  <a:pt x="2485416" y="788765"/>
                  <a:pt x="2485416" y="811302"/>
                </a:cubicBezTo>
                <a:cubicBezTo>
                  <a:pt x="2485416" y="817740"/>
                  <a:pt x="2482196" y="820960"/>
                  <a:pt x="2478977" y="820960"/>
                </a:cubicBezTo>
                <a:lnTo>
                  <a:pt x="2478977" y="820960"/>
                </a:lnTo>
                <a:close/>
                <a:moveTo>
                  <a:pt x="96584" y="820960"/>
                </a:moveTo>
                <a:cubicBezTo>
                  <a:pt x="93364" y="820960"/>
                  <a:pt x="93364" y="820960"/>
                  <a:pt x="96584" y="820960"/>
                </a:cubicBezTo>
                <a:cubicBezTo>
                  <a:pt x="90145" y="817740"/>
                  <a:pt x="86925" y="814521"/>
                  <a:pt x="90145" y="811302"/>
                </a:cubicBezTo>
                <a:cubicBezTo>
                  <a:pt x="96584" y="791985"/>
                  <a:pt x="103022" y="769449"/>
                  <a:pt x="109461" y="750132"/>
                </a:cubicBezTo>
                <a:cubicBezTo>
                  <a:pt x="109461" y="746913"/>
                  <a:pt x="115900" y="743693"/>
                  <a:pt x="119120" y="743693"/>
                </a:cubicBezTo>
                <a:cubicBezTo>
                  <a:pt x="122339" y="743693"/>
                  <a:pt x="125559" y="750132"/>
                  <a:pt x="125559" y="753351"/>
                </a:cubicBezTo>
                <a:cubicBezTo>
                  <a:pt x="119120" y="772668"/>
                  <a:pt x="112681" y="791985"/>
                  <a:pt x="106242" y="814521"/>
                </a:cubicBezTo>
                <a:cubicBezTo>
                  <a:pt x="103022" y="817740"/>
                  <a:pt x="99803" y="820960"/>
                  <a:pt x="96584" y="820960"/>
                </a:cubicBezTo>
                <a:close/>
                <a:moveTo>
                  <a:pt x="135217" y="698621"/>
                </a:moveTo>
                <a:cubicBezTo>
                  <a:pt x="135217" y="698621"/>
                  <a:pt x="135217" y="698621"/>
                  <a:pt x="135217" y="698621"/>
                </a:cubicBezTo>
                <a:cubicBezTo>
                  <a:pt x="128778" y="695401"/>
                  <a:pt x="125559" y="692182"/>
                  <a:pt x="128778" y="688962"/>
                </a:cubicBezTo>
                <a:cubicBezTo>
                  <a:pt x="135217" y="669646"/>
                  <a:pt x="141656" y="650329"/>
                  <a:pt x="151314" y="627793"/>
                </a:cubicBezTo>
                <a:cubicBezTo>
                  <a:pt x="151314" y="624573"/>
                  <a:pt x="157753" y="621354"/>
                  <a:pt x="160973" y="624573"/>
                </a:cubicBezTo>
                <a:cubicBezTo>
                  <a:pt x="164192" y="624573"/>
                  <a:pt x="167411" y="631012"/>
                  <a:pt x="164192" y="634232"/>
                </a:cubicBezTo>
                <a:cubicBezTo>
                  <a:pt x="157753" y="653549"/>
                  <a:pt x="148095" y="672865"/>
                  <a:pt x="141656" y="695401"/>
                </a:cubicBezTo>
                <a:cubicBezTo>
                  <a:pt x="141656" y="698621"/>
                  <a:pt x="138436" y="698621"/>
                  <a:pt x="135217" y="698621"/>
                </a:cubicBezTo>
                <a:close/>
                <a:moveTo>
                  <a:pt x="2469318" y="695401"/>
                </a:moveTo>
                <a:cubicBezTo>
                  <a:pt x="2466099" y="695401"/>
                  <a:pt x="2462880" y="692182"/>
                  <a:pt x="2462880" y="688962"/>
                </a:cubicBezTo>
                <a:cubicBezTo>
                  <a:pt x="2459660" y="666426"/>
                  <a:pt x="2456441" y="647110"/>
                  <a:pt x="2453221" y="627793"/>
                </a:cubicBezTo>
                <a:cubicBezTo>
                  <a:pt x="2453221" y="624573"/>
                  <a:pt x="2456441" y="618135"/>
                  <a:pt x="2459660" y="618135"/>
                </a:cubicBezTo>
                <a:cubicBezTo>
                  <a:pt x="2462880" y="618135"/>
                  <a:pt x="2469318" y="621354"/>
                  <a:pt x="2469318" y="624573"/>
                </a:cubicBezTo>
                <a:cubicBezTo>
                  <a:pt x="2472538" y="643890"/>
                  <a:pt x="2478977" y="666426"/>
                  <a:pt x="2482196" y="688962"/>
                </a:cubicBezTo>
                <a:cubicBezTo>
                  <a:pt x="2478977" y="688962"/>
                  <a:pt x="2475757" y="695401"/>
                  <a:pt x="2469318" y="695401"/>
                </a:cubicBezTo>
                <a:cubicBezTo>
                  <a:pt x="2469318" y="695401"/>
                  <a:pt x="2469318" y="695401"/>
                  <a:pt x="2469318" y="695401"/>
                </a:cubicBezTo>
                <a:close/>
                <a:moveTo>
                  <a:pt x="183509" y="579501"/>
                </a:moveTo>
                <a:cubicBezTo>
                  <a:pt x="180289" y="579501"/>
                  <a:pt x="180289" y="579501"/>
                  <a:pt x="183509" y="579501"/>
                </a:cubicBezTo>
                <a:cubicBezTo>
                  <a:pt x="177070" y="576282"/>
                  <a:pt x="173850" y="573062"/>
                  <a:pt x="177070" y="569843"/>
                </a:cubicBezTo>
                <a:cubicBezTo>
                  <a:pt x="186728" y="550526"/>
                  <a:pt x="193167" y="531209"/>
                  <a:pt x="202825" y="511893"/>
                </a:cubicBezTo>
                <a:cubicBezTo>
                  <a:pt x="206045" y="508673"/>
                  <a:pt x="209264" y="505454"/>
                  <a:pt x="212484" y="508673"/>
                </a:cubicBezTo>
                <a:cubicBezTo>
                  <a:pt x="215703" y="511893"/>
                  <a:pt x="218923" y="515112"/>
                  <a:pt x="215703" y="518332"/>
                </a:cubicBezTo>
                <a:cubicBezTo>
                  <a:pt x="206045" y="537648"/>
                  <a:pt x="199606" y="556965"/>
                  <a:pt x="189948" y="576282"/>
                </a:cubicBezTo>
                <a:cubicBezTo>
                  <a:pt x="186728" y="579501"/>
                  <a:pt x="186728" y="579501"/>
                  <a:pt x="183509" y="579501"/>
                </a:cubicBezTo>
                <a:close/>
                <a:moveTo>
                  <a:pt x="2440344" y="569843"/>
                </a:moveTo>
                <a:cubicBezTo>
                  <a:pt x="2437124" y="569843"/>
                  <a:pt x="2433905" y="566623"/>
                  <a:pt x="2433905" y="563404"/>
                </a:cubicBezTo>
                <a:cubicBezTo>
                  <a:pt x="2427465" y="544087"/>
                  <a:pt x="2421027" y="524770"/>
                  <a:pt x="2414588" y="502234"/>
                </a:cubicBezTo>
                <a:cubicBezTo>
                  <a:pt x="2411368" y="499015"/>
                  <a:pt x="2414588" y="492576"/>
                  <a:pt x="2417807" y="492576"/>
                </a:cubicBezTo>
                <a:cubicBezTo>
                  <a:pt x="2421027" y="489356"/>
                  <a:pt x="2427465" y="492576"/>
                  <a:pt x="2427465" y="495795"/>
                </a:cubicBezTo>
                <a:cubicBezTo>
                  <a:pt x="2433905" y="515112"/>
                  <a:pt x="2443563" y="537648"/>
                  <a:pt x="2450002" y="556965"/>
                </a:cubicBezTo>
                <a:cubicBezTo>
                  <a:pt x="2450002" y="563404"/>
                  <a:pt x="2446782" y="569843"/>
                  <a:pt x="2440344" y="569843"/>
                </a:cubicBezTo>
                <a:cubicBezTo>
                  <a:pt x="2443563" y="569843"/>
                  <a:pt x="2443563" y="569843"/>
                  <a:pt x="2440344" y="569843"/>
                </a:cubicBezTo>
                <a:close/>
                <a:moveTo>
                  <a:pt x="235020" y="463601"/>
                </a:moveTo>
                <a:cubicBezTo>
                  <a:pt x="235020" y="463601"/>
                  <a:pt x="231800" y="463601"/>
                  <a:pt x="231800" y="463601"/>
                </a:cubicBezTo>
                <a:cubicBezTo>
                  <a:pt x="228581" y="460381"/>
                  <a:pt x="225362" y="457162"/>
                  <a:pt x="228581" y="453943"/>
                </a:cubicBezTo>
                <a:cubicBezTo>
                  <a:pt x="238239" y="434626"/>
                  <a:pt x="247898" y="415309"/>
                  <a:pt x="260775" y="395992"/>
                </a:cubicBezTo>
                <a:cubicBezTo>
                  <a:pt x="263995" y="392773"/>
                  <a:pt x="267214" y="389554"/>
                  <a:pt x="270434" y="392773"/>
                </a:cubicBezTo>
                <a:cubicBezTo>
                  <a:pt x="273653" y="395992"/>
                  <a:pt x="276873" y="399212"/>
                  <a:pt x="273653" y="402431"/>
                </a:cubicBezTo>
                <a:cubicBezTo>
                  <a:pt x="263995" y="421748"/>
                  <a:pt x="254337" y="437845"/>
                  <a:pt x="244678" y="457162"/>
                </a:cubicBezTo>
                <a:cubicBezTo>
                  <a:pt x="241459" y="463601"/>
                  <a:pt x="238239" y="463601"/>
                  <a:pt x="235020" y="463601"/>
                </a:cubicBezTo>
                <a:close/>
                <a:moveTo>
                  <a:pt x="2395271" y="450723"/>
                </a:moveTo>
                <a:cubicBezTo>
                  <a:pt x="2392052" y="450723"/>
                  <a:pt x="2388832" y="447504"/>
                  <a:pt x="2388832" y="447504"/>
                </a:cubicBezTo>
                <a:cubicBezTo>
                  <a:pt x="2379174" y="428187"/>
                  <a:pt x="2369516" y="408870"/>
                  <a:pt x="2359857" y="392773"/>
                </a:cubicBezTo>
                <a:cubicBezTo>
                  <a:pt x="2356638" y="389554"/>
                  <a:pt x="2359857" y="383115"/>
                  <a:pt x="2363076" y="383115"/>
                </a:cubicBezTo>
                <a:cubicBezTo>
                  <a:pt x="2366296" y="379895"/>
                  <a:pt x="2372735" y="383115"/>
                  <a:pt x="2372735" y="386334"/>
                </a:cubicBezTo>
                <a:cubicBezTo>
                  <a:pt x="2382393" y="405651"/>
                  <a:pt x="2395271" y="424967"/>
                  <a:pt x="2404929" y="444284"/>
                </a:cubicBezTo>
                <a:cubicBezTo>
                  <a:pt x="2408149" y="447504"/>
                  <a:pt x="2404929" y="453943"/>
                  <a:pt x="2401710" y="453943"/>
                </a:cubicBezTo>
                <a:cubicBezTo>
                  <a:pt x="2398491" y="450723"/>
                  <a:pt x="2395271" y="450723"/>
                  <a:pt x="2395271" y="450723"/>
                </a:cubicBezTo>
                <a:close/>
                <a:moveTo>
                  <a:pt x="299409" y="354140"/>
                </a:moveTo>
                <a:cubicBezTo>
                  <a:pt x="299409" y="354140"/>
                  <a:pt x="296189" y="354140"/>
                  <a:pt x="296189" y="354140"/>
                </a:cubicBezTo>
                <a:cubicBezTo>
                  <a:pt x="292970" y="350920"/>
                  <a:pt x="292970" y="347701"/>
                  <a:pt x="292970" y="344481"/>
                </a:cubicBezTo>
                <a:cubicBezTo>
                  <a:pt x="305848" y="325165"/>
                  <a:pt x="318726" y="309067"/>
                  <a:pt x="331603" y="292970"/>
                </a:cubicBezTo>
                <a:cubicBezTo>
                  <a:pt x="334823" y="289751"/>
                  <a:pt x="338042" y="289751"/>
                  <a:pt x="341262" y="292970"/>
                </a:cubicBezTo>
                <a:cubicBezTo>
                  <a:pt x="344481" y="296189"/>
                  <a:pt x="344481" y="299409"/>
                  <a:pt x="341262" y="305848"/>
                </a:cubicBezTo>
                <a:cubicBezTo>
                  <a:pt x="328384" y="321945"/>
                  <a:pt x="315506" y="341262"/>
                  <a:pt x="305848" y="357359"/>
                </a:cubicBezTo>
                <a:cubicBezTo>
                  <a:pt x="305848" y="350920"/>
                  <a:pt x="302628" y="354140"/>
                  <a:pt x="299409" y="354140"/>
                </a:cubicBezTo>
                <a:close/>
                <a:moveTo>
                  <a:pt x="2327663" y="341262"/>
                </a:moveTo>
                <a:cubicBezTo>
                  <a:pt x="2324443" y="341262"/>
                  <a:pt x="2321224" y="341262"/>
                  <a:pt x="2321224" y="338042"/>
                </a:cubicBezTo>
                <a:cubicBezTo>
                  <a:pt x="2308346" y="321945"/>
                  <a:pt x="2295468" y="305848"/>
                  <a:pt x="2282590" y="289751"/>
                </a:cubicBezTo>
                <a:cubicBezTo>
                  <a:pt x="2279371" y="286531"/>
                  <a:pt x="2279371" y="280092"/>
                  <a:pt x="2282590" y="276873"/>
                </a:cubicBezTo>
                <a:cubicBezTo>
                  <a:pt x="2285810" y="273653"/>
                  <a:pt x="2292249" y="273653"/>
                  <a:pt x="2295468" y="276873"/>
                </a:cubicBezTo>
                <a:cubicBezTo>
                  <a:pt x="2308346" y="292970"/>
                  <a:pt x="2324443" y="309067"/>
                  <a:pt x="2337321" y="328384"/>
                </a:cubicBezTo>
                <a:cubicBezTo>
                  <a:pt x="2340540" y="331603"/>
                  <a:pt x="2340540" y="338042"/>
                  <a:pt x="2334102" y="338042"/>
                </a:cubicBezTo>
                <a:cubicBezTo>
                  <a:pt x="2330882" y="341262"/>
                  <a:pt x="2330882" y="341262"/>
                  <a:pt x="2327663" y="341262"/>
                </a:cubicBezTo>
                <a:close/>
                <a:moveTo>
                  <a:pt x="376676" y="251117"/>
                </a:moveTo>
                <a:cubicBezTo>
                  <a:pt x="373456" y="251117"/>
                  <a:pt x="373456" y="251117"/>
                  <a:pt x="370237" y="247898"/>
                </a:cubicBezTo>
                <a:cubicBezTo>
                  <a:pt x="367017" y="244678"/>
                  <a:pt x="367017" y="241459"/>
                  <a:pt x="370237" y="235020"/>
                </a:cubicBezTo>
                <a:cubicBezTo>
                  <a:pt x="383115" y="218923"/>
                  <a:pt x="399212" y="202825"/>
                  <a:pt x="415309" y="186728"/>
                </a:cubicBezTo>
                <a:cubicBezTo>
                  <a:pt x="418529" y="183509"/>
                  <a:pt x="424967" y="183509"/>
                  <a:pt x="428187" y="186728"/>
                </a:cubicBezTo>
                <a:cubicBezTo>
                  <a:pt x="431406" y="189948"/>
                  <a:pt x="431406" y="196386"/>
                  <a:pt x="428187" y="199606"/>
                </a:cubicBezTo>
                <a:cubicBezTo>
                  <a:pt x="412090" y="212484"/>
                  <a:pt x="399212" y="228581"/>
                  <a:pt x="383115" y="244678"/>
                </a:cubicBezTo>
                <a:cubicBezTo>
                  <a:pt x="379895" y="251117"/>
                  <a:pt x="379895" y="251117"/>
                  <a:pt x="376676" y="251117"/>
                </a:cubicBezTo>
                <a:close/>
                <a:moveTo>
                  <a:pt x="2243957" y="247898"/>
                </a:moveTo>
                <a:cubicBezTo>
                  <a:pt x="2240738" y="247898"/>
                  <a:pt x="2240738" y="247898"/>
                  <a:pt x="2237518" y="244678"/>
                </a:cubicBezTo>
                <a:cubicBezTo>
                  <a:pt x="2221421" y="231800"/>
                  <a:pt x="2205324" y="215703"/>
                  <a:pt x="2189226" y="202825"/>
                </a:cubicBezTo>
                <a:cubicBezTo>
                  <a:pt x="2186007" y="199606"/>
                  <a:pt x="2186007" y="196386"/>
                  <a:pt x="2189226" y="189948"/>
                </a:cubicBezTo>
                <a:cubicBezTo>
                  <a:pt x="2192446" y="186728"/>
                  <a:pt x="2195665" y="186728"/>
                  <a:pt x="2198885" y="189948"/>
                </a:cubicBezTo>
                <a:cubicBezTo>
                  <a:pt x="2214982" y="202825"/>
                  <a:pt x="2231079" y="215703"/>
                  <a:pt x="2247177" y="231800"/>
                </a:cubicBezTo>
                <a:cubicBezTo>
                  <a:pt x="2250396" y="235020"/>
                  <a:pt x="2250396" y="241459"/>
                  <a:pt x="2247177" y="244678"/>
                </a:cubicBezTo>
                <a:cubicBezTo>
                  <a:pt x="2247177" y="247898"/>
                  <a:pt x="2247177" y="247898"/>
                  <a:pt x="2243957" y="247898"/>
                </a:cubicBezTo>
                <a:close/>
                <a:moveTo>
                  <a:pt x="2140935" y="170631"/>
                </a:moveTo>
                <a:cubicBezTo>
                  <a:pt x="2140935" y="170631"/>
                  <a:pt x="2137715" y="170631"/>
                  <a:pt x="2137715" y="170631"/>
                </a:cubicBezTo>
                <a:cubicBezTo>
                  <a:pt x="2118399" y="160973"/>
                  <a:pt x="2102301" y="151314"/>
                  <a:pt x="2082984" y="141656"/>
                </a:cubicBezTo>
                <a:cubicBezTo>
                  <a:pt x="2079765" y="138436"/>
                  <a:pt x="2076545" y="135217"/>
                  <a:pt x="2079765" y="131997"/>
                </a:cubicBezTo>
                <a:cubicBezTo>
                  <a:pt x="2082984" y="128778"/>
                  <a:pt x="2086204" y="125559"/>
                  <a:pt x="2089423" y="128778"/>
                </a:cubicBezTo>
                <a:cubicBezTo>
                  <a:pt x="2108740" y="138436"/>
                  <a:pt x="2128057" y="148095"/>
                  <a:pt x="2147373" y="157753"/>
                </a:cubicBezTo>
                <a:cubicBezTo>
                  <a:pt x="2150593" y="160973"/>
                  <a:pt x="2153812" y="164192"/>
                  <a:pt x="2150593" y="167411"/>
                </a:cubicBezTo>
                <a:cubicBezTo>
                  <a:pt x="2147373" y="170631"/>
                  <a:pt x="2144154" y="170631"/>
                  <a:pt x="2140935" y="170631"/>
                </a:cubicBezTo>
                <a:close/>
                <a:moveTo>
                  <a:pt x="470040" y="164192"/>
                </a:moveTo>
                <a:cubicBezTo>
                  <a:pt x="466820" y="164192"/>
                  <a:pt x="466820" y="164192"/>
                  <a:pt x="463601" y="160973"/>
                </a:cubicBezTo>
                <a:cubicBezTo>
                  <a:pt x="460382" y="157753"/>
                  <a:pt x="460382" y="151314"/>
                  <a:pt x="463601" y="148095"/>
                </a:cubicBezTo>
                <a:cubicBezTo>
                  <a:pt x="479698" y="135217"/>
                  <a:pt x="499015" y="122339"/>
                  <a:pt x="515112" y="109461"/>
                </a:cubicBezTo>
                <a:cubicBezTo>
                  <a:pt x="518331" y="106242"/>
                  <a:pt x="524771" y="109461"/>
                  <a:pt x="524771" y="112681"/>
                </a:cubicBezTo>
                <a:cubicBezTo>
                  <a:pt x="527990" y="115900"/>
                  <a:pt x="524771" y="122339"/>
                  <a:pt x="521551" y="122339"/>
                </a:cubicBezTo>
                <a:cubicBezTo>
                  <a:pt x="505454" y="135217"/>
                  <a:pt x="486137" y="144875"/>
                  <a:pt x="470040" y="157753"/>
                </a:cubicBezTo>
                <a:cubicBezTo>
                  <a:pt x="473259" y="164192"/>
                  <a:pt x="470040" y="164192"/>
                  <a:pt x="470040" y="164192"/>
                </a:cubicBezTo>
                <a:close/>
                <a:moveTo>
                  <a:pt x="2025034" y="115900"/>
                </a:moveTo>
                <a:cubicBezTo>
                  <a:pt x="2025034" y="115900"/>
                  <a:pt x="2025034" y="115900"/>
                  <a:pt x="2025034" y="115900"/>
                </a:cubicBezTo>
                <a:cubicBezTo>
                  <a:pt x="2002498" y="109461"/>
                  <a:pt x="1983182" y="103022"/>
                  <a:pt x="1960645" y="99803"/>
                </a:cubicBezTo>
                <a:cubicBezTo>
                  <a:pt x="1957426" y="99803"/>
                  <a:pt x="1954206" y="93364"/>
                  <a:pt x="1954206" y="90145"/>
                </a:cubicBezTo>
                <a:cubicBezTo>
                  <a:pt x="1954206" y="86925"/>
                  <a:pt x="1960645" y="83706"/>
                  <a:pt x="1963865" y="83706"/>
                </a:cubicBezTo>
                <a:cubicBezTo>
                  <a:pt x="1986401" y="90145"/>
                  <a:pt x="2005718" y="93364"/>
                  <a:pt x="2025034" y="99803"/>
                </a:cubicBezTo>
                <a:cubicBezTo>
                  <a:pt x="2028254" y="99803"/>
                  <a:pt x="2031473" y="106242"/>
                  <a:pt x="2031473" y="109461"/>
                </a:cubicBezTo>
                <a:cubicBezTo>
                  <a:pt x="2031473" y="115900"/>
                  <a:pt x="2028254" y="115900"/>
                  <a:pt x="2025034" y="115900"/>
                </a:cubicBezTo>
                <a:close/>
                <a:moveTo>
                  <a:pt x="576282" y="93364"/>
                </a:moveTo>
                <a:cubicBezTo>
                  <a:pt x="573062" y="93364"/>
                  <a:pt x="569843" y="93364"/>
                  <a:pt x="569843" y="90145"/>
                </a:cubicBezTo>
                <a:cubicBezTo>
                  <a:pt x="566623" y="86925"/>
                  <a:pt x="569843" y="80486"/>
                  <a:pt x="573062" y="80486"/>
                </a:cubicBezTo>
                <a:cubicBezTo>
                  <a:pt x="579501" y="77267"/>
                  <a:pt x="585940" y="74047"/>
                  <a:pt x="589160" y="70828"/>
                </a:cubicBezTo>
                <a:cubicBezTo>
                  <a:pt x="602037" y="64389"/>
                  <a:pt x="614915" y="57950"/>
                  <a:pt x="631012" y="51511"/>
                </a:cubicBezTo>
                <a:cubicBezTo>
                  <a:pt x="634232" y="51511"/>
                  <a:pt x="640671" y="51511"/>
                  <a:pt x="640671" y="54731"/>
                </a:cubicBezTo>
                <a:cubicBezTo>
                  <a:pt x="643890" y="57950"/>
                  <a:pt x="640671" y="64389"/>
                  <a:pt x="637451" y="64389"/>
                </a:cubicBezTo>
                <a:cubicBezTo>
                  <a:pt x="624573" y="70828"/>
                  <a:pt x="611696" y="74047"/>
                  <a:pt x="595598" y="80486"/>
                </a:cubicBezTo>
                <a:cubicBezTo>
                  <a:pt x="589160" y="83706"/>
                  <a:pt x="582720" y="86925"/>
                  <a:pt x="579501" y="90145"/>
                </a:cubicBezTo>
                <a:cubicBezTo>
                  <a:pt x="579501" y="93364"/>
                  <a:pt x="576282" y="93364"/>
                  <a:pt x="576282" y="93364"/>
                </a:cubicBezTo>
                <a:close/>
                <a:moveTo>
                  <a:pt x="1902695" y="86925"/>
                </a:moveTo>
                <a:cubicBezTo>
                  <a:pt x="1902695" y="86925"/>
                  <a:pt x="1902695" y="86925"/>
                  <a:pt x="1902695" y="86925"/>
                </a:cubicBezTo>
                <a:cubicBezTo>
                  <a:pt x="1883378" y="83706"/>
                  <a:pt x="1860842" y="80486"/>
                  <a:pt x="1838306" y="77267"/>
                </a:cubicBezTo>
                <a:cubicBezTo>
                  <a:pt x="1835087" y="77267"/>
                  <a:pt x="1831867" y="74047"/>
                  <a:pt x="1831867" y="67608"/>
                </a:cubicBezTo>
                <a:cubicBezTo>
                  <a:pt x="1831867" y="64389"/>
                  <a:pt x="1835087" y="61170"/>
                  <a:pt x="1841526" y="61170"/>
                </a:cubicBezTo>
                <a:cubicBezTo>
                  <a:pt x="1864062" y="64389"/>
                  <a:pt x="1886598" y="67608"/>
                  <a:pt x="1905915" y="70828"/>
                </a:cubicBezTo>
                <a:cubicBezTo>
                  <a:pt x="1909134" y="70828"/>
                  <a:pt x="1912353" y="74047"/>
                  <a:pt x="1912353" y="80486"/>
                </a:cubicBezTo>
                <a:cubicBezTo>
                  <a:pt x="1909134" y="86925"/>
                  <a:pt x="1905915" y="86925"/>
                  <a:pt x="1902695" y="86925"/>
                </a:cubicBezTo>
                <a:close/>
                <a:moveTo>
                  <a:pt x="1773917" y="74047"/>
                </a:moveTo>
                <a:cubicBezTo>
                  <a:pt x="1773917" y="74047"/>
                  <a:pt x="1773917" y="74047"/>
                  <a:pt x="1773917" y="74047"/>
                </a:cubicBezTo>
                <a:lnTo>
                  <a:pt x="1709528" y="67608"/>
                </a:lnTo>
                <a:cubicBezTo>
                  <a:pt x="1706309" y="67608"/>
                  <a:pt x="1703089" y="64389"/>
                  <a:pt x="1703089" y="57950"/>
                </a:cubicBezTo>
                <a:cubicBezTo>
                  <a:pt x="1703089" y="54731"/>
                  <a:pt x="1706309" y="51511"/>
                  <a:pt x="1712748" y="51511"/>
                </a:cubicBezTo>
                <a:lnTo>
                  <a:pt x="1777137" y="57950"/>
                </a:lnTo>
                <a:cubicBezTo>
                  <a:pt x="1780356" y="57950"/>
                  <a:pt x="1783575" y="61170"/>
                  <a:pt x="1783575" y="67608"/>
                </a:cubicBezTo>
                <a:cubicBezTo>
                  <a:pt x="1783575" y="70828"/>
                  <a:pt x="1780356" y="74047"/>
                  <a:pt x="1773917" y="74047"/>
                </a:cubicBezTo>
                <a:close/>
                <a:moveTo>
                  <a:pt x="1648359" y="64389"/>
                </a:moveTo>
                <a:cubicBezTo>
                  <a:pt x="1648359" y="64389"/>
                  <a:pt x="1648359" y="64389"/>
                  <a:pt x="1648359" y="64389"/>
                </a:cubicBezTo>
                <a:lnTo>
                  <a:pt x="1583970" y="57950"/>
                </a:lnTo>
                <a:cubicBezTo>
                  <a:pt x="1580750" y="57950"/>
                  <a:pt x="1577531" y="54731"/>
                  <a:pt x="1577531" y="48292"/>
                </a:cubicBezTo>
                <a:cubicBezTo>
                  <a:pt x="1577531" y="45072"/>
                  <a:pt x="1580750" y="41853"/>
                  <a:pt x="1587189" y="41853"/>
                </a:cubicBezTo>
                <a:lnTo>
                  <a:pt x="1651578" y="48292"/>
                </a:lnTo>
                <a:cubicBezTo>
                  <a:pt x="1654797" y="48292"/>
                  <a:pt x="1658017" y="51511"/>
                  <a:pt x="1658017" y="57950"/>
                </a:cubicBezTo>
                <a:cubicBezTo>
                  <a:pt x="1654797" y="61170"/>
                  <a:pt x="1651578" y="64389"/>
                  <a:pt x="1648359" y="64389"/>
                </a:cubicBezTo>
                <a:close/>
                <a:moveTo>
                  <a:pt x="1519580" y="54731"/>
                </a:moveTo>
                <a:cubicBezTo>
                  <a:pt x="1519580" y="54731"/>
                  <a:pt x="1519580" y="54731"/>
                  <a:pt x="1519580" y="54731"/>
                </a:cubicBezTo>
                <a:lnTo>
                  <a:pt x="1455191" y="48292"/>
                </a:lnTo>
                <a:cubicBezTo>
                  <a:pt x="1451972" y="48292"/>
                  <a:pt x="1448753" y="45072"/>
                  <a:pt x="1448753" y="38633"/>
                </a:cubicBezTo>
                <a:cubicBezTo>
                  <a:pt x="1448753" y="35414"/>
                  <a:pt x="1451972" y="32195"/>
                  <a:pt x="1458411" y="32195"/>
                </a:cubicBezTo>
                <a:lnTo>
                  <a:pt x="1522800" y="38633"/>
                </a:lnTo>
                <a:cubicBezTo>
                  <a:pt x="1526019" y="38633"/>
                  <a:pt x="1529239" y="41853"/>
                  <a:pt x="1529239" y="48292"/>
                </a:cubicBezTo>
                <a:cubicBezTo>
                  <a:pt x="1529239" y="51511"/>
                  <a:pt x="1526019" y="54731"/>
                  <a:pt x="1519580" y="54731"/>
                </a:cubicBezTo>
                <a:close/>
                <a:moveTo>
                  <a:pt x="695401" y="48292"/>
                </a:moveTo>
                <a:cubicBezTo>
                  <a:pt x="692182" y="48292"/>
                  <a:pt x="688962" y="45072"/>
                  <a:pt x="688962" y="41853"/>
                </a:cubicBezTo>
                <a:cubicBezTo>
                  <a:pt x="688962" y="38633"/>
                  <a:pt x="688962" y="32195"/>
                  <a:pt x="695401" y="32195"/>
                </a:cubicBezTo>
                <a:cubicBezTo>
                  <a:pt x="714718" y="25756"/>
                  <a:pt x="737254" y="22536"/>
                  <a:pt x="759790" y="16097"/>
                </a:cubicBezTo>
                <a:cubicBezTo>
                  <a:pt x="763010" y="16097"/>
                  <a:pt x="769449" y="19317"/>
                  <a:pt x="769449" y="22536"/>
                </a:cubicBezTo>
                <a:cubicBezTo>
                  <a:pt x="769449" y="25756"/>
                  <a:pt x="766229" y="32195"/>
                  <a:pt x="763010" y="32195"/>
                </a:cubicBezTo>
                <a:cubicBezTo>
                  <a:pt x="737254" y="35414"/>
                  <a:pt x="714718" y="41853"/>
                  <a:pt x="695401" y="48292"/>
                </a:cubicBezTo>
                <a:cubicBezTo>
                  <a:pt x="695401" y="48292"/>
                  <a:pt x="695401" y="48292"/>
                  <a:pt x="695401" y="48292"/>
                </a:cubicBezTo>
                <a:close/>
                <a:moveTo>
                  <a:pt x="1394022" y="45072"/>
                </a:moveTo>
                <a:cubicBezTo>
                  <a:pt x="1394022" y="45072"/>
                  <a:pt x="1394022" y="45072"/>
                  <a:pt x="1394022" y="45072"/>
                </a:cubicBezTo>
                <a:lnTo>
                  <a:pt x="1329633" y="38633"/>
                </a:lnTo>
                <a:cubicBezTo>
                  <a:pt x="1326413" y="38633"/>
                  <a:pt x="1323194" y="35414"/>
                  <a:pt x="1323194" y="28975"/>
                </a:cubicBezTo>
                <a:cubicBezTo>
                  <a:pt x="1323194" y="25756"/>
                  <a:pt x="1326413" y="22536"/>
                  <a:pt x="1332852" y="22536"/>
                </a:cubicBezTo>
                <a:lnTo>
                  <a:pt x="1397241" y="28975"/>
                </a:lnTo>
                <a:cubicBezTo>
                  <a:pt x="1400461" y="28975"/>
                  <a:pt x="1403681" y="32195"/>
                  <a:pt x="1403681" y="38633"/>
                </a:cubicBezTo>
                <a:cubicBezTo>
                  <a:pt x="1400461" y="41853"/>
                  <a:pt x="1397241" y="45072"/>
                  <a:pt x="1394022" y="45072"/>
                </a:cubicBezTo>
                <a:close/>
                <a:moveTo>
                  <a:pt x="1265244" y="35414"/>
                </a:moveTo>
                <a:cubicBezTo>
                  <a:pt x="1265244" y="35414"/>
                  <a:pt x="1265244" y="35414"/>
                  <a:pt x="1265244" y="35414"/>
                </a:cubicBezTo>
                <a:lnTo>
                  <a:pt x="1200855" y="28975"/>
                </a:lnTo>
                <a:cubicBezTo>
                  <a:pt x="1197635" y="28975"/>
                  <a:pt x="1194416" y="25756"/>
                  <a:pt x="1194416" y="19317"/>
                </a:cubicBezTo>
                <a:cubicBezTo>
                  <a:pt x="1194416" y="16097"/>
                  <a:pt x="1197635" y="12878"/>
                  <a:pt x="1204075" y="12878"/>
                </a:cubicBezTo>
                <a:lnTo>
                  <a:pt x="1268464" y="19317"/>
                </a:lnTo>
                <a:cubicBezTo>
                  <a:pt x="1271683" y="19317"/>
                  <a:pt x="1274902" y="22536"/>
                  <a:pt x="1274902" y="28975"/>
                </a:cubicBezTo>
                <a:cubicBezTo>
                  <a:pt x="1274902" y="32195"/>
                  <a:pt x="1268464" y="35414"/>
                  <a:pt x="1265244" y="35414"/>
                </a:cubicBezTo>
                <a:close/>
                <a:moveTo>
                  <a:pt x="1139686" y="25756"/>
                </a:moveTo>
                <a:cubicBezTo>
                  <a:pt x="1139686" y="25756"/>
                  <a:pt x="1136466" y="25756"/>
                  <a:pt x="1139686" y="25756"/>
                </a:cubicBezTo>
                <a:cubicBezTo>
                  <a:pt x="1117149" y="25756"/>
                  <a:pt x="1097833" y="22536"/>
                  <a:pt x="1075297" y="22536"/>
                </a:cubicBezTo>
                <a:cubicBezTo>
                  <a:pt x="1072077" y="22536"/>
                  <a:pt x="1068857" y="19317"/>
                  <a:pt x="1068857" y="12878"/>
                </a:cubicBezTo>
                <a:cubicBezTo>
                  <a:pt x="1068857" y="9658"/>
                  <a:pt x="1072077" y="6439"/>
                  <a:pt x="1078516" y="6439"/>
                </a:cubicBezTo>
                <a:cubicBezTo>
                  <a:pt x="1101052" y="6439"/>
                  <a:pt x="1120369" y="9658"/>
                  <a:pt x="1142905" y="9658"/>
                </a:cubicBezTo>
                <a:cubicBezTo>
                  <a:pt x="1146124" y="9658"/>
                  <a:pt x="1149344" y="12878"/>
                  <a:pt x="1149344" y="19317"/>
                </a:cubicBezTo>
                <a:cubicBezTo>
                  <a:pt x="1146124" y="22536"/>
                  <a:pt x="1142905" y="25756"/>
                  <a:pt x="1139686" y="25756"/>
                </a:cubicBezTo>
                <a:close/>
                <a:moveTo>
                  <a:pt x="820960" y="22536"/>
                </a:moveTo>
                <a:cubicBezTo>
                  <a:pt x="817740" y="22536"/>
                  <a:pt x="814521" y="19317"/>
                  <a:pt x="814521" y="16097"/>
                </a:cubicBezTo>
                <a:cubicBezTo>
                  <a:pt x="814521" y="12878"/>
                  <a:pt x="817740" y="6439"/>
                  <a:pt x="820960" y="6439"/>
                </a:cubicBezTo>
                <a:cubicBezTo>
                  <a:pt x="840277" y="3219"/>
                  <a:pt x="862813" y="3219"/>
                  <a:pt x="885349" y="0"/>
                </a:cubicBezTo>
                <a:cubicBezTo>
                  <a:pt x="888568" y="0"/>
                  <a:pt x="895007" y="3219"/>
                  <a:pt x="895007" y="6439"/>
                </a:cubicBezTo>
                <a:cubicBezTo>
                  <a:pt x="895007" y="9658"/>
                  <a:pt x="891788" y="16097"/>
                  <a:pt x="888568" y="16097"/>
                </a:cubicBezTo>
                <a:cubicBezTo>
                  <a:pt x="862813" y="19317"/>
                  <a:pt x="840277" y="22536"/>
                  <a:pt x="820960" y="22536"/>
                </a:cubicBezTo>
                <a:cubicBezTo>
                  <a:pt x="820960" y="22536"/>
                  <a:pt x="820960" y="22536"/>
                  <a:pt x="820960" y="22536"/>
                </a:cubicBezTo>
                <a:close/>
                <a:moveTo>
                  <a:pt x="1010907" y="19317"/>
                </a:moveTo>
                <a:cubicBezTo>
                  <a:pt x="1010907" y="19317"/>
                  <a:pt x="1010907" y="19317"/>
                  <a:pt x="1010907" y="19317"/>
                </a:cubicBezTo>
                <a:cubicBezTo>
                  <a:pt x="988371" y="19317"/>
                  <a:pt x="969055" y="19317"/>
                  <a:pt x="949738" y="19317"/>
                </a:cubicBezTo>
                <a:cubicBezTo>
                  <a:pt x="946518" y="19317"/>
                  <a:pt x="940079" y="16097"/>
                  <a:pt x="940079" y="9658"/>
                </a:cubicBezTo>
                <a:cubicBezTo>
                  <a:pt x="940079" y="6439"/>
                  <a:pt x="943299" y="0"/>
                  <a:pt x="946518" y="0"/>
                </a:cubicBezTo>
                <a:lnTo>
                  <a:pt x="946518" y="0"/>
                </a:lnTo>
                <a:cubicBezTo>
                  <a:pt x="965835" y="0"/>
                  <a:pt x="988371" y="0"/>
                  <a:pt x="1007688" y="0"/>
                </a:cubicBezTo>
                <a:cubicBezTo>
                  <a:pt x="1010907" y="0"/>
                  <a:pt x="1014127" y="3219"/>
                  <a:pt x="1014127" y="9658"/>
                </a:cubicBezTo>
                <a:cubicBezTo>
                  <a:pt x="1017346" y="16097"/>
                  <a:pt x="1014127" y="19317"/>
                  <a:pt x="1010907" y="19317"/>
                </a:cubicBezTo>
                <a:close/>
              </a:path>
            </a:pathLst>
          </a:custGeom>
          <a:solidFill>
            <a:srgbClr val="000000"/>
          </a:solidFill>
          <a:ln w="3216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C834CEC5-ADAE-48F7-B543-AC5F0069DAF0}"/>
              </a:ext>
            </a:extLst>
          </p:cNvPr>
          <p:cNvSpPr/>
          <p:nvPr/>
        </p:nvSpPr>
        <p:spPr>
          <a:xfrm>
            <a:off x="9311882" y="2817165"/>
            <a:ext cx="5340208" cy="4404543"/>
          </a:xfrm>
          <a:custGeom>
            <a:avLst/>
            <a:gdLst>
              <a:gd name="connsiteX0" fmla="*/ 1635971 w 2276150"/>
              <a:gd name="connsiteY0" fmla="*/ 48547 h 1877343"/>
              <a:gd name="connsiteX1" fmla="*/ 1919283 w 2276150"/>
              <a:gd name="connsiteY1" fmla="*/ 100058 h 1877343"/>
              <a:gd name="connsiteX2" fmla="*/ 2250886 w 2276150"/>
              <a:gd name="connsiteY2" fmla="*/ 505709 h 1877343"/>
              <a:gd name="connsiteX3" fmla="*/ 2225130 w 2276150"/>
              <a:gd name="connsiteY3" fmla="*/ 1040137 h 1877343"/>
              <a:gd name="connsiteX4" fmla="*/ 1999769 w 2276150"/>
              <a:gd name="connsiteY4" fmla="*/ 1465105 h 1877343"/>
              <a:gd name="connsiteX5" fmla="*/ 1571582 w 2276150"/>
              <a:gd name="connsiteY5" fmla="*/ 1667930 h 1877343"/>
              <a:gd name="connsiteX6" fmla="*/ 1243198 w 2276150"/>
              <a:gd name="connsiteY6" fmla="*/ 1645394 h 1877343"/>
              <a:gd name="connsiteX7" fmla="*/ 757061 w 2276150"/>
              <a:gd name="connsiteY7" fmla="*/ 1851439 h 1877343"/>
              <a:gd name="connsiteX8" fmla="*/ 235510 w 2276150"/>
              <a:gd name="connsiteY8" fmla="*/ 1751636 h 1877343"/>
              <a:gd name="connsiteX9" fmla="*/ 490 w 2276150"/>
              <a:gd name="connsiteY9" fmla="*/ 1213988 h 1877343"/>
              <a:gd name="connsiteX10" fmla="*/ 119610 w 2276150"/>
              <a:gd name="connsiteY10" fmla="*/ 624828 h 1877343"/>
              <a:gd name="connsiteX11" fmla="*/ 528480 w 2276150"/>
              <a:gd name="connsiteY11" fmla="*/ 58205 h 1877343"/>
              <a:gd name="connsiteX12" fmla="*/ 1040373 w 2276150"/>
              <a:gd name="connsiteY12" fmla="*/ 9913 h 1877343"/>
              <a:gd name="connsiteX13" fmla="*/ 1635971 w 2276150"/>
              <a:gd name="connsiteY13" fmla="*/ 48547 h 187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76150" h="1877343">
                <a:moveTo>
                  <a:pt x="1635971" y="48547"/>
                </a:moveTo>
                <a:cubicBezTo>
                  <a:pt x="1732554" y="54986"/>
                  <a:pt x="1832358" y="64644"/>
                  <a:pt x="1919283" y="100058"/>
                </a:cubicBezTo>
                <a:cubicBezTo>
                  <a:pt x="2086694" y="167666"/>
                  <a:pt x="2205814" y="328639"/>
                  <a:pt x="2250886" y="505709"/>
                </a:cubicBezTo>
                <a:cubicBezTo>
                  <a:pt x="2295958" y="679559"/>
                  <a:pt x="2276641" y="866287"/>
                  <a:pt x="2225130" y="1040137"/>
                </a:cubicBezTo>
                <a:cubicBezTo>
                  <a:pt x="2180058" y="1194671"/>
                  <a:pt x="2109230" y="1345985"/>
                  <a:pt x="1999769" y="1465105"/>
                </a:cubicBezTo>
                <a:cubicBezTo>
                  <a:pt x="1890307" y="1584225"/>
                  <a:pt x="1732554" y="1664711"/>
                  <a:pt x="1571582" y="1667930"/>
                </a:cubicBezTo>
                <a:cubicBezTo>
                  <a:pt x="1462121" y="1667930"/>
                  <a:pt x="1352659" y="1632516"/>
                  <a:pt x="1243198" y="1645394"/>
                </a:cubicBezTo>
                <a:cubicBezTo>
                  <a:pt x="1066128" y="1664711"/>
                  <a:pt x="924472" y="1796708"/>
                  <a:pt x="757061" y="1851439"/>
                </a:cubicBezTo>
                <a:cubicBezTo>
                  <a:pt x="579991" y="1909389"/>
                  <a:pt x="377166" y="1867536"/>
                  <a:pt x="235510" y="1751636"/>
                </a:cubicBezTo>
                <a:cubicBezTo>
                  <a:pt x="80976" y="1622858"/>
                  <a:pt x="6929" y="1416813"/>
                  <a:pt x="490" y="1213988"/>
                </a:cubicBezTo>
                <a:cubicBezTo>
                  <a:pt x="-5949" y="1011163"/>
                  <a:pt x="52001" y="814776"/>
                  <a:pt x="119610" y="624828"/>
                </a:cubicBezTo>
                <a:cubicBezTo>
                  <a:pt x="200096" y="399467"/>
                  <a:pt x="312777" y="158008"/>
                  <a:pt x="528480" y="58205"/>
                </a:cubicBezTo>
                <a:cubicBezTo>
                  <a:pt x="686233" y="-15842"/>
                  <a:pt x="866522" y="-2964"/>
                  <a:pt x="1040373" y="9913"/>
                </a:cubicBezTo>
                <a:cubicBezTo>
                  <a:pt x="1243198" y="16352"/>
                  <a:pt x="1439584" y="32449"/>
                  <a:pt x="1635971" y="48547"/>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4" name="Freeform: Shape 23">
            <a:extLst>
              <a:ext uri="{FF2B5EF4-FFF2-40B4-BE49-F238E27FC236}">
                <a16:creationId xmlns:a16="http://schemas.microsoft.com/office/drawing/2014/main" xmlns="" id="{369A4ABC-232F-4AF1-A20C-D60B9AC0DEED}"/>
              </a:ext>
            </a:extLst>
          </p:cNvPr>
          <p:cNvSpPr/>
          <p:nvPr/>
        </p:nvSpPr>
        <p:spPr>
          <a:xfrm>
            <a:off x="13996101" y="6934334"/>
            <a:ext cx="543840" cy="543840"/>
          </a:xfrm>
          <a:custGeom>
            <a:avLst/>
            <a:gdLst>
              <a:gd name="connsiteX0" fmla="*/ 115900 w 231800"/>
              <a:gd name="connsiteY0" fmla="*/ 231800 h 231800"/>
              <a:gd name="connsiteX1" fmla="*/ 0 w 231800"/>
              <a:gd name="connsiteY1" fmla="*/ 115900 h 231800"/>
              <a:gd name="connsiteX2" fmla="*/ 115900 w 231800"/>
              <a:gd name="connsiteY2" fmla="*/ 0 h 231800"/>
              <a:gd name="connsiteX3" fmla="*/ 231800 w 231800"/>
              <a:gd name="connsiteY3" fmla="*/ 115900 h 231800"/>
              <a:gd name="connsiteX4" fmla="*/ 115900 w 231800"/>
              <a:gd name="connsiteY4" fmla="*/ 231800 h 231800"/>
              <a:gd name="connsiteX5" fmla="*/ 115900 w 231800"/>
              <a:gd name="connsiteY5" fmla="*/ 16097 h 231800"/>
              <a:gd name="connsiteX6" fmla="*/ 16097 w 231800"/>
              <a:gd name="connsiteY6" fmla="*/ 115900 h 231800"/>
              <a:gd name="connsiteX7" fmla="*/ 115900 w 231800"/>
              <a:gd name="connsiteY7" fmla="*/ 215703 h 231800"/>
              <a:gd name="connsiteX8" fmla="*/ 215703 w 231800"/>
              <a:gd name="connsiteY8" fmla="*/ 115900 h 231800"/>
              <a:gd name="connsiteX9" fmla="*/ 115900 w 231800"/>
              <a:gd name="connsiteY9" fmla="*/ 16097 h 2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800" h="231800">
                <a:moveTo>
                  <a:pt x="115900" y="231800"/>
                </a:moveTo>
                <a:cubicBezTo>
                  <a:pt x="51511" y="231800"/>
                  <a:pt x="0" y="180289"/>
                  <a:pt x="0" y="115900"/>
                </a:cubicBezTo>
                <a:cubicBezTo>
                  <a:pt x="0" y="51511"/>
                  <a:pt x="51511" y="0"/>
                  <a:pt x="115900" y="0"/>
                </a:cubicBezTo>
                <a:cubicBezTo>
                  <a:pt x="180289" y="0"/>
                  <a:pt x="231800" y="51511"/>
                  <a:pt x="231800" y="115900"/>
                </a:cubicBezTo>
                <a:cubicBezTo>
                  <a:pt x="231800" y="180289"/>
                  <a:pt x="177070" y="231800"/>
                  <a:pt x="115900" y="231800"/>
                </a:cubicBezTo>
                <a:close/>
                <a:moveTo>
                  <a:pt x="115900" y="16097"/>
                </a:moveTo>
                <a:cubicBezTo>
                  <a:pt x="61170" y="16097"/>
                  <a:pt x="16097" y="61169"/>
                  <a:pt x="16097" y="115900"/>
                </a:cubicBezTo>
                <a:cubicBezTo>
                  <a:pt x="16097" y="170631"/>
                  <a:pt x="61170" y="215703"/>
                  <a:pt x="115900" y="215703"/>
                </a:cubicBezTo>
                <a:cubicBezTo>
                  <a:pt x="170631" y="215703"/>
                  <a:pt x="215703" y="170631"/>
                  <a:pt x="215703" y="115900"/>
                </a:cubicBezTo>
                <a:cubicBezTo>
                  <a:pt x="215703" y="61169"/>
                  <a:pt x="170631" y="16097"/>
                  <a:pt x="115900" y="16097"/>
                </a:cubicBezTo>
                <a:close/>
              </a:path>
            </a:pathLst>
          </a:custGeom>
          <a:solidFill>
            <a:srgbClr val="000000"/>
          </a:solidFill>
          <a:ln w="3216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22B4B68F-0A4B-4AFF-A566-00C6F9B1995F}"/>
              </a:ext>
            </a:extLst>
          </p:cNvPr>
          <p:cNvSpPr/>
          <p:nvPr/>
        </p:nvSpPr>
        <p:spPr>
          <a:xfrm>
            <a:off x="15053570" y="5325473"/>
            <a:ext cx="196385" cy="196385"/>
          </a:xfrm>
          <a:custGeom>
            <a:avLst/>
            <a:gdLst>
              <a:gd name="connsiteX0" fmla="*/ 83706 w 83705"/>
              <a:gd name="connsiteY0" fmla="*/ 41853 h 83705"/>
              <a:gd name="connsiteX1" fmla="*/ 41853 w 83705"/>
              <a:gd name="connsiteY1" fmla="*/ 83706 h 83705"/>
              <a:gd name="connsiteX2" fmla="*/ 0 w 83705"/>
              <a:gd name="connsiteY2" fmla="*/ 41853 h 83705"/>
              <a:gd name="connsiteX3" fmla="*/ 41853 w 83705"/>
              <a:gd name="connsiteY3" fmla="*/ 0 h 83705"/>
              <a:gd name="connsiteX4" fmla="*/ 83706 w 83705"/>
              <a:gd name="connsiteY4" fmla="*/ 41853 h 83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05" h="83705">
                <a:moveTo>
                  <a:pt x="83706" y="41853"/>
                </a:moveTo>
                <a:cubicBezTo>
                  <a:pt x="83706" y="64389"/>
                  <a:pt x="64389" y="83706"/>
                  <a:pt x="41853" y="83706"/>
                </a:cubicBezTo>
                <a:cubicBezTo>
                  <a:pt x="19317" y="83706"/>
                  <a:pt x="0" y="64389"/>
                  <a:pt x="0" y="41853"/>
                </a:cubicBezTo>
                <a:cubicBezTo>
                  <a:pt x="0" y="19317"/>
                  <a:pt x="19317" y="0"/>
                  <a:pt x="41853" y="0"/>
                </a:cubicBezTo>
                <a:cubicBezTo>
                  <a:pt x="67609" y="0"/>
                  <a:pt x="83706" y="19317"/>
                  <a:pt x="83706" y="41853"/>
                </a:cubicBezTo>
                <a:close/>
              </a:path>
            </a:pathLst>
          </a:custGeom>
          <a:solidFill>
            <a:srgbClr val="000000"/>
          </a:solidFill>
          <a:ln w="32167" cap="flat">
            <a:noFill/>
            <a:prstDash val="solid"/>
            <a:miter/>
          </a:ln>
        </p:spPr>
        <p:txBody>
          <a:bodyPr rtlCol="0" anchor="ctr"/>
          <a:lstStyle/>
          <a:p>
            <a:endParaRPr lang="en-US"/>
          </a:p>
        </p:txBody>
      </p:sp>
      <p:grpSp>
        <p:nvGrpSpPr>
          <p:cNvPr id="26" name="Graphic 60">
            <a:extLst>
              <a:ext uri="{FF2B5EF4-FFF2-40B4-BE49-F238E27FC236}">
                <a16:creationId xmlns:a16="http://schemas.microsoft.com/office/drawing/2014/main" xmlns="" id="{7B26C4E9-F129-4B55-A297-0829C101A34B}"/>
              </a:ext>
            </a:extLst>
          </p:cNvPr>
          <p:cNvGrpSpPr/>
          <p:nvPr/>
        </p:nvGrpSpPr>
        <p:grpSpPr>
          <a:xfrm>
            <a:off x="14683456" y="6027934"/>
            <a:ext cx="672245" cy="672247"/>
            <a:chOff x="15883469" y="5411906"/>
            <a:chExt cx="286530" cy="286533"/>
          </a:xfrm>
          <a:solidFill>
            <a:srgbClr val="000000"/>
          </a:solidFill>
        </p:grpSpPr>
        <p:sp>
          <p:nvSpPr>
            <p:cNvPr id="31" name="Freeform: Shape 30">
              <a:extLst>
                <a:ext uri="{FF2B5EF4-FFF2-40B4-BE49-F238E27FC236}">
                  <a16:creationId xmlns:a16="http://schemas.microsoft.com/office/drawing/2014/main" xmlns="" id="{302AC7FE-D635-41E9-86E5-3D81AE8829D2}"/>
                </a:ext>
              </a:extLst>
            </p:cNvPr>
            <p:cNvSpPr/>
            <p:nvPr/>
          </p:nvSpPr>
          <p:spPr>
            <a:xfrm>
              <a:off x="16015467" y="5411906"/>
              <a:ext cx="19316" cy="286533"/>
            </a:xfrm>
            <a:custGeom>
              <a:avLst/>
              <a:gdLst>
                <a:gd name="connsiteX0" fmla="*/ 9658 w 19316"/>
                <a:gd name="connsiteY0" fmla="*/ 286531 h 286531"/>
                <a:gd name="connsiteX1" fmla="*/ 0 w 19316"/>
                <a:gd name="connsiteY1" fmla="*/ 276873 h 286531"/>
                <a:gd name="connsiteX2" fmla="*/ 0 w 19316"/>
                <a:gd name="connsiteY2" fmla="*/ 9658 h 286531"/>
                <a:gd name="connsiteX3" fmla="*/ 9658 w 19316"/>
                <a:gd name="connsiteY3" fmla="*/ 0 h 286531"/>
                <a:gd name="connsiteX4" fmla="*/ 19317 w 19316"/>
                <a:gd name="connsiteY4" fmla="*/ 9658 h 286531"/>
                <a:gd name="connsiteX5" fmla="*/ 19317 w 19316"/>
                <a:gd name="connsiteY5" fmla="*/ 276873 h 286531"/>
                <a:gd name="connsiteX6" fmla="*/ 9658 w 19316"/>
                <a:gd name="connsiteY6" fmla="*/ 286531 h 28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 h="286531">
                  <a:moveTo>
                    <a:pt x="9658" y="286531"/>
                  </a:moveTo>
                  <a:cubicBezTo>
                    <a:pt x="6439" y="286531"/>
                    <a:pt x="0" y="283312"/>
                    <a:pt x="0" y="276873"/>
                  </a:cubicBezTo>
                  <a:lnTo>
                    <a:pt x="0" y="9658"/>
                  </a:lnTo>
                  <a:cubicBezTo>
                    <a:pt x="0" y="6439"/>
                    <a:pt x="3220" y="0"/>
                    <a:pt x="9658" y="0"/>
                  </a:cubicBezTo>
                  <a:cubicBezTo>
                    <a:pt x="16097" y="0"/>
                    <a:pt x="19317" y="3220"/>
                    <a:pt x="19317" y="9658"/>
                  </a:cubicBezTo>
                  <a:lnTo>
                    <a:pt x="19317" y="276873"/>
                  </a:lnTo>
                  <a:cubicBezTo>
                    <a:pt x="19317" y="283312"/>
                    <a:pt x="12878" y="286531"/>
                    <a:pt x="9658" y="286531"/>
                  </a:cubicBezTo>
                  <a:close/>
                </a:path>
              </a:pathLst>
            </a:custGeom>
            <a:solidFill>
              <a:srgbClr val="000000"/>
            </a:solidFill>
            <a:ln w="3216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3006AA1F-AA16-48BB-B397-BFB370C88DA5}"/>
                </a:ext>
              </a:extLst>
            </p:cNvPr>
            <p:cNvSpPr/>
            <p:nvPr/>
          </p:nvSpPr>
          <p:spPr>
            <a:xfrm>
              <a:off x="15883469" y="5547077"/>
              <a:ext cx="286530" cy="19316"/>
            </a:xfrm>
            <a:custGeom>
              <a:avLst/>
              <a:gdLst>
                <a:gd name="connsiteX0" fmla="*/ 276872 w 286530"/>
                <a:gd name="connsiteY0" fmla="*/ 19317 h 19316"/>
                <a:gd name="connsiteX1" fmla="*/ 9658 w 286530"/>
                <a:gd name="connsiteY1" fmla="*/ 19317 h 19316"/>
                <a:gd name="connsiteX2" fmla="*/ 0 w 286530"/>
                <a:gd name="connsiteY2" fmla="*/ 9658 h 19316"/>
                <a:gd name="connsiteX3" fmla="*/ 9658 w 286530"/>
                <a:gd name="connsiteY3" fmla="*/ 0 h 19316"/>
                <a:gd name="connsiteX4" fmla="*/ 276872 w 286530"/>
                <a:gd name="connsiteY4" fmla="*/ 0 h 19316"/>
                <a:gd name="connsiteX5" fmla="*/ 286531 w 286530"/>
                <a:gd name="connsiteY5" fmla="*/ 9658 h 19316"/>
                <a:gd name="connsiteX6" fmla="*/ 276872 w 286530"/>
                <a:gd name="connsiteY6" fmla="*/ 19317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530" h="19316">
                  <a:moveTo>
                    <a:pt x="276872" y="19317"/>
                  </a:moveTo>
                  <a:lnTo>
                    <a:pt x="9658" y="19317"/>
                  </a:lnTo>
                  <a:cubicBezTo>
                    <a:pt x="6439" y="19317"/>
                    <a:pt x="0" y="16097"/>
                    <a:pt x="0" y="9658"/>
                  </a:cubicBezTo>
                  <a:cubicBezTo>
                    <a:pt x="0" y="6439"/>
                    <a:pt x="3219" y="0"/>
                    <a:pt x="9658" y="0"/>
                  </a:cubicBezTo>
                  <a:lnTo>
                    <a:pt x="276872" y="0"/>
                  </a:lnTo>
                  <a:cubicBezTo>
                    <a:pt x="280092" y="0"/>
                    <a:pt x="286531" y="3219"/>
                    <a:pt x="286531" y="9658"/>
                  </a:cubicBezTo>
                  <a:cubicBezTo>
                    <a:pt x="283312" y="12878"/>
                    <a:pt x="280092" y="19317"/>
                    <a:pt x="276872" y="19317"/>
                  </a:cubicBezTo>
                  <a:close/>
                </a:path>
              </a:pathLst>
            </a:custGeom>
            <a:solidFill>
              <a:srgbClr val="000000"/>
            </a:solidFill>
            <a:ln w="32167" cap="flat">
              <a:noFill/>
              <a:prstDash val="solid"/>
              <a:miter/>
            </a:ln>
          </p:spPr>
          <p:txBody>
            <a:bodyPr rtlCol="0" anchor="ctr"/>
            <a:lstStyle/>
            <a:p>
              <a:endParaRPr lang="en-US"/>
            </a:p>
          </p:txBody>
        </p:sp>
      </p:grpSp>
      <p:grpSp>
        <p:nvGrpSpPr>
          <p:cNvPr id="27" name="Graphic 60">
            <a:extLst>
              <a:ext uri="{FF2B5EF4-FFF2-40B4-BE49-F238E27FC236}">
                <a16:creationId xmlns:a16="http://schemas.microsoft.com/office/drawing/2014/main" xmlns="" id="{BF1F7CE6-8893-4561-9F9F-006BF5075678}"/>
              </a:ext>
            </a:extLst>
          </p:cNvPr>
          <p:cNvGrpSpPr/>
          <p:nvPr/>
        </p:nvGrpSpPr>
        <p:grpSpPr>
          <a:xfrm>
            <a:off x="9577398" y="2523186"/>
            <a:ext cx="347452" cy="332345"/>
            <a:chOff x="13707121" y="3918068"/>
            <a:chExt cx="148094" cy="141656"/>
          </a:xfrm>
          <a:solidFill>
            <a:srgbClr val="000000"/>
          </a:solidFill>
        </p:grpSpPr>
        <p:sp>
          <p:nvSpPr>
            <p:cNvPr id="28" name="Freeform: Shape 27">
              <a:extLst>
                <a:ext uri="{FF2B5EF4-FFF2-40B4-BE49-F238E27FC236}">
                  <a16:creationId xmlns:a16="http://schemas.microsoft.com/office/drawing/2014/main" xmlns="" id="{48B71CB0-82E5-4057-9C58-5EFDDFE4A339}"/>
                </a:ext>
              </a:extLst>
            </p:cNvPr>
            <p:cNvSpPr/>
            <p:nvPr/>
          </p:nvSpPr>
          <p:spPr>
            <a:xfrm>
              <a:off x="13771510" y="3918068"/>
              <a:ext cx="19316" cy="141656"/>
            </a:xfrm>
            <a:custGeom>
              <a:avLst/>
              <a:gdLst>
                <a:gd name="connsiteX0" fmla="*/ 9658 w 19316"/>
                <a:gd name="connsiteY0" fmla="*/ 141656 h 141655"/>
                <a:gd name="connsiteX1" fmla="*/ 0 w 19316"/>
                <a:gd name="connsiteY1" fmla="*/ 131997 h 141655"/>
                <a:gd name="connsiteX2" fmla="*/ 0 w 19316"/>
                <a:gd name="connsiteY2" fmla="*/ 9658 h 141655"/>
                <a:gd name="connsiteX3" fmla="*/ 9658 w 19316"/>
                <a:gd name="connsiteY3" fmla="*/ 0 h 141655"/>
                <a:gd name="connsiteX4" fmla="*/ 19317 w 19316"/>
                <a:gd name="connsiteY4" fmla="*/ 9658 h 141655"/>
                <a:gd name="connsiteX5" fmla="*/ 19317 w 19316"/>
                <a:gd name="connsiteY5" fmla="*/ 135217 h 141655"/>
                <a:gd name="connsiteX6" fmla="*/ 9658 w 19316"/>
                <a:gd name="connsiteY6" fmla="*/ 141656 h 14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 h="141655">
                  <a:moveTo>
                    <a:pt x="9658" y="141656"/>
                  </a:moveTo>
                  <a:cubicBezTo>
                    <a:pt x="6439" y="141656"/>
                    <a:pt x="0" y="138436"/>
                    <a:pt x="0" y="131997"/>
                  </a:cubicBezTo>
                  <a:lnTo>
                    <a:pt x="0" y="9658"/>
                  </a:lnTo>
                  <a:cubicBezTo>
                    <a:pt x="0" y="6439"/>
                    <a:pt x="3220" y="0"/>
                    <a:pt x="9658" y="0"/>
                  </a:cubicBezTo>
                  <a:cubicBezTo>
                    <a:pt x="12878" y="0"/>
                    <a:pt x="19317" y="3219"/>
                    <a:pt x="19317" y="9658"/>
                  </a:cubicBezTo>
                  <a:lnTo>
                    <a:pt x="19317" y="135217"/>
                  </a:lnTo>
                  <a:cubicBezTo>
                    <a:pt x="19317" y="138436"/>
                    <a:pt x="12878" y="141656"/>
                    <a:pt x="9658" y="141656"/>
                  </a:cubicBezTo>
                  <a:close/>
                </a:path>
              </a:pathLst>
            </a:custGeom>
            <a:solidFill>
              <a:srgbClr val="000000"/>
            </a:solidFill>
            <a:ln w="3216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05E6CE23-9D16-4090-806D-5F33A8CBAFDD}"/>
                </a:ext>
              </a:extLst>
            </p:cNvPr>
            <p:cNvSpPr/>
            <p:nvPr/>
          </p:nvSpPr>
          <p:spPr>
            <a:xfrm>
              <a:off x="13707121" y="3979204"/>
              <a:ext cx="148094" cy="19316"/>
            </a:xfrm>
            <a:custGeom>
              <a:avLst/>
              <a:gdLst>
                <a:gd name="connsiteX0" fmla="*/ 138436 w 148094"/>
                <a:gd name="connsiteY0" fmla="*/ 19317 h 19316"/>
                <a:gd name="connsiteX1" fmla="*/ 9658 w 148094"/>
                <a:gd name="connsiteY1" fmla="*/ 19317 h 19316"/>
                <a:gd name="connsiteX2" fmla="*/ 0 w 148094"/>
                <a:gd name="connsiteY2" fmla="*/ 9658 h 19316"/>
                <a:gd name="connsiteX3" fmla="*/ 9658 w 148094"/>
                <a:gd name="connsiteY3" fmla="*/ 0 h 19316"/>
                <a:gd name="connsiteX4" fmla="*/ 138436 w 148094"/>
                <a:gd name="connsiteY4" fmla="*/ 0 h 19316"/>
                <a:gd name="connsiteX5" fmla="*/ 148095 w 148094"/>
                <a:gd name="connsiteY5" fmla="*/ 9658 h 19316"/>
                <a:gd name="connsiteX6" fmla="*/ 138436 w 148094"/>
                <a:gd name="connsiteY6" fmla="*/ 19317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94" h="19316">
                  <a:moveTo>
                    <a:pt x="138436" y="19317"/>
                  </a:moveTo>
                  <a:lnTo>
                    <a:pt x="9658" y="19317"/>
                  </a:lnTo>
                  <a:cubicBezTo>
                    <a:pt x="6439" y="19317"/>
                    <a:pt x="0" y="16097"/>
                    <a:pt x="0" y="9658"/>
                  </a:cubicBezTo>
                  <a:cubicBezTo>
                    <a:pt x="0" y="3219"/>
                    <a:pt x="3220" y="0"/>
                    <a:pt x="9658" y="0"/>
                  </a:cubicBezTo>
                  <a:lnTo>
                    <a:pt x="138436" y="0"/>
                  </a:lnTo>
                  <a:cubicBezTo>
                    <a:pt x="141656" y="0"/>
                    <a:pt x="148095" y="3219"/>
                    <a:pt x="148095" y="9658"/>
                  </a:cubicBezTo>
                  <a:cubicBezTo>
                    <a:pt x="148095" y="16097"/>
                    <a:pt x="141656" y="19317"/>
                    <a:pt x="138436" y="19317"/>
                  </a:cubicBezTo>
                  <a:close/>
                </a:path>
              </a:pathLst>
            </a:custGeom>
            <a:solidFill>
              <a:srgbClr val="000000"/>
            </a:solidFill>
            <a:ln w="32167" cap="flat">
              <a:noFill/>
              <a:prstDash val="solid"/>
              <a:miter/>
            </a:ln>
          </p:spPr>
          <p:txBody>
            <a:bodyPr rtlCol="0" anchor="ctr"/>
            <a:lstStyle/>
            <a:p>
              <a:endParaRPr lang="en-US"/>
            </a:p>
          </p:txBody>
        </p:sp>
      </p:grpSp>
      <p:sp>
        <p:nvSpPr>
          <p:cNvPr id="89" name="TextBox 88">
            <a:extLst>
              <a:ext uri="{FF2B5EF4-FFF2-40B4-BE49-F238E27FC236}">
                <a16:creationId xmlns:a16="http://schemas.microsoft.com/office/drawing/2014/main" xmlns="" id="{3822002E-A15B-4940-8108-3E7D2027C181}"/>
              </a:ext>
            </a:extLst>
          </p:cNvPr>
          <p:cNvSpPr txBox="1"/>
          <p:nvPr/>
        </p:nvSpPr>
        <p:spPr>
          <a:xfrm>
            <a:off x="143165" y="3543300"/>
            <a:ext cx="8896794" cy="707886"/>
          </a:xfrm>
          <a:prstGeom prst="rect">
            <a:avLst/>
          </a:prstGeom>
          <a:noFill/>
        </p:spPr>
        <p:txBody>
          <a:bodyPr wrap="square" rtlCol="0">
            <a:spAutoFit/>
          </a:bodyPr>
          <a:lstStyle/>
          <a:p>
            <a:pPr lvl="1"/>
            <a:r>
              <a:rPr lang="en-US" sz="4000" b="1" dirty="0"/>
              <a:t>Assumptions and Dependencies</a:t>
            </a:r>
            <a:endParaRPr lang="en-US" sz="4000" dirty="0"/>
          </a:p>
        </p:txBody>
      </p:sp>
      <p:sp>
        <p:nvSpPr>
          <p:cNvPr id="90" name="TextBox 89">
            <a:extLst>
              <a:ext uri="{FF2B5EF4-FFF2-40B4-BE49-F238E27FC236}">
                <a16:creationId xmlns:a16="http://schemas.microsoft.com/office/drawing/2014/main" xmlns="" id="{27325F67-7365-419C-AF03-BE10AD052766}"/>
              </a:ext>
            </a:extLst>
          </p:cNvPr>
          <p:cNvSpPr txBox="1"/>
          <p:nvPr/>
        </p:nvSpPr>
        <p:spPr>
          <a:xfrm>
            <a:off x="685800" y="4502967"/>
            <a:ext cx="7164005" cy="5755422"/>
          </a:xfrm>
          <a:prstGeom prst="rect">
            <a:avLst/>
          </a:prstGeom>
          <a:noFill/>
        </p:spPr>
        <p:txBody>
          <a:bodyPr wrap="square" rtlCol="0">
            <a:spAutoFit/>
          </a:bodyPr>
          <a:lstStyle/>
          <a:p>
            <a:r>
              <a:rPr lang="en-US" sz="2400" dirty="0">
                <a:solidFill>
                  <a:schemeClr val="dk1"/>
                </a:solidFill>
                <a:latin typeface="Arial" panose="020B0604020202020204" pitchFamily="34" charset="0"/>
                <a:cs typeface="Arial" panose="020B0604020202020204" pitchFamily="34" charset="0"/>
              </a:rPr>
              <a:t>Our system made multiple assumption and dependencies with users. Some of the assumptions are as follow</a:t>
            </a:r>
            <a:r>
              <a:rPr lang="en-US" sz="2400" dirty="0" smtClean="0">
                <a:solidFill>
                  <a:schemeClr val="dk1"/>
                </a:solidFill>
                <a:latin typeface="Arial" panose="020B0604020202020204" pitchFamily="34" charset="0"/>
                <a:cs typeface="Arial" panose="020B0604020202020204" pitchFamily="34" charset="0"/>
              </a:rPr>
              <a:t>:</a:t>
            </a:r>
            <a:endParaRPr lang="en-US" sz="4000" dirty="0"/>
          </a:p>
          <a:p>
            <a:pPr marL="342900" lvl="0" indent="-3429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First of all, customer/branch owner must have an internet connection.</a:t>
            </a:r>
          </a:p>
          <a:p>
            <a:pPr marL="342900" lvl="0" indent="-3429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Secondly, customer/ branch owner must have an android mobile or a system where he has an access of our application.</a:t>
            </a:r>
          </a:p>
          <a:p>
            <a:pPr marL="342900" lvl="0" indent="-3429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Another assumption is, customer/ branch owner must have a version of 4 GB android or above. </a:t>
            </a:r>
          </a:p>
          <a:p>
            <a:pPr marL="342900" lvl="0" indent="-3429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It is also assumed that our app is compatible with user’s hardware.</a:t>
            </a:r>
          </a:p>
          <a:p>
            <a:pPr marL="342900" lvl="0" indent="-3429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Users must have enough space to </a:t>
            </a:r>
            <a:r>
              <a:rPr lang="en-US" sz="2400" dirty="0" smtClean="0">
                <a:solidFill>
                  <a:schemeClr val="dk1"/>
                </a:solidFill>
                <a:latin typeface="Arial" panose="020B0604020202020204" pitchFamily="34" charset="0"/>
                <a:cs typeface="Arial" panose="020B0604020202020204" pitchFamily="34" charset="0"/>
              </a:rPr>
              <a:t>run website </a:t>
            </a:r>
            <a:r>
              <a:rPr lang="en-US" sz="2400" dirty="0">
                <a:solidFill>
                  <a:schemeClr val="dk1"/>
                </a:solidFill>
                <a:latin typeface="Arial" panose="020B0604020202020204" pitchFamily="34" charset="0"/>
                <a:cs typeface="Arial" panose="020B0604020202020204" pitchFamily="34" charset="0"/>
              </a:rPr>
              <a:t>in their system.</a:t>
            </a:r>
          </a:p>
          <a:p>
            <a:pPr algn="r"/>
            <a:r>
              <a:rPr lang="en-US" sz="3200" dirty="0" smtClean="0">
                <a:solidFill>
                  <a:schemeClr val="tx2"/>
                </a:solidFill>
              </a:rPr>
              <a:t> </a:t>
            </a:r>
            <a:endParaRPr lang="uk-UA" sz="3200" dirty="0">
              <a:solidFill>
                <a:schemeClr val="tx2"/>
              </a:solidFill>
            </a:endParaRPr>
          </a:p>
        </p:txBody>
      </p:sp>
      <p:sp>
        <p:nvSpPr>
          <p:cNvPr id="34" name="!!Freeform 72">
            <a:extLst>
              <a:ext uri="{FF2B5EF4-FFF2-40B4-BE49-F238E27FC236}">
                <a16:creationId xmlns:a16="http://schemas.microsoft.com/office/drawing/2014/main" xmlns="" id="{1ABF57AC-7BB4-43DB-BAE6-3709D7D395BE}"/>
              </a:ext>
            </a:extLst>
          </p:cNvPr>
          <p:cNvSpPr>
            <a:spLocks noEditPoints="1"/>
          </p:cNvSpPr>
          <p:nvPr/>
        </p:nvSpPr>
        <p:spPr bwMode="auto">
          <a:xfrm>
            <a:off x="11430000" y="4329687"/>
            <a:ext cx="1346624" cy="1346624"/>
          </a:xfrm>
          <a:custGeom>
            <a:avLst/>
            <a:gdLst>
              <a:gd name="T0" fmla="*/ 36 w 176"/>
              <a:gd name="T1" fmla="*/ 24 h 176"/>
              <a:gd name="T2" fmla="*/ 24 w 176"/>
              <a:gd name="T3" fmla="*/ 36 h 176"/>
              <a:gd name="T4" fmla="*/ 36 w 176"/>
              <a:gd name="T5" fmla="*/ 48 h 176"/>
              <a:gd name="T6" fmla="*/ 48 w 176"/>
              <a:gd name="T7" fmla="*/ 36 h 176"/>
              <a:gd name="T8" fmla="*/ 36 w 176"/>
              <a:gd name="T9" fmla="*/ 24 h 176"/>
              <a:gd name="T10" fmla="*/ 36 w 176"/>
              <a:gd name="T11" fmla="*/ 40 h 176"/>
              <a:gd name="T12" fmla="*/ 32 w 176"/>
              <a:gd name="T13" fmla="*/ 36 h 176"/>
              <a:gd name="T14" fmla="*/ 36 w 176"/>
              <a:gd name="T15" fmla="*/ 32 h 176"/>
              <a:gd name="T16" fmla="*/ 40 w 176"/>
              <a:gd name="T17" fmla="*/ 36 h 176"/>
              <a:gd name="T18" fmla="*/ 36 w 176"/>
              <a:gd name="T19" fmla="*/ 40 h 176"/>
              <a:gd name="T20" fmla="*/ 96 w 176"/>
              <a:gd name="T21" fmla="*/ 108 h 176"/>
              <a:gd name="T22" fmla="*/ 99 w 176"/>
              <a:gd name="T23" fmla="*/ 107 h 176"/>
              <a:gd name="T24" fmla="*/ 115 w 176"/>
              <a:gd name="T25" fmla="*/ 91 h 176"/>
              <a:gd name="T26" fmla="*/ 116 w 176"/>
              <a:gd name="T27" fmla="*/ 88 h 176"/>
              <a:gd name="T28" fmla="*/ 112 w 176"/>
              <a:gd name="T29" fmla="*/ 84 h 176"/>
              <a:gd name="T30" fmla="*/ 109 w 176"/>
              <a:gd name="T31" fmla="*/ 85 h 176"/>
              <a:gd name="T32" fmla="*/ 93 w 176"/>
              <a:gd name="T33" fmla="*/ 101 h 176"/>
              <a:gd name="T34" fmla="*/ 92 w 176"/>
              <a:gd name="T35" fmla="*/ 104 h 176"/>
              <a:gd name="T36" fmla="*/ 96 w 176"/>
              <a:gd name="T37" fmla="*/ 108 h 176"/>
              <a:gd name="T38" fmla="*/ 175 w 176"/>
              <a:gd name="T39" fmla="*/ 89 h 176"/>
              <a:gd name="T40" fmla="*/ 87 w 176"/>
              <a:gd name="T41" fmla="*/ 1 h 176"/>
              <a:gd name="T42" fmla="*/ 84 w 176"/>
              <a:gd name="T43" fmla="*/ 0 h 176"/>
              <a:gd name="T44" fmla="*/ 12 w 176"/>
              <a:gd name="T45" fmla="*/ 0 h 176"/>
              <a:gd name="T46" fmla="*/ 0 w 176"/>
              <a:gd name="T47" fmla="*/ 12 h 176"/>
              <a:gd name="T48" fmla="*/ 0 w 176"/>
              <a:gd name="T49" fmla="*/ 84 h 176"/>
              <a:gd name="T50" fmla="*/ 1 w 176"/>
              <a:gd name="T51" fmla="*/ 87 h 176"/>
              <a:gd name="T52" fmla="*/ 89 w 176"/>
              <a:gd name="T53" fmla="*/ 175 h 176"/>
              <a:gd name="T54" fmla="*/ 92 w 176"/>
              <a:gd name="T55" fmla="*/ 176 h 176"/>
              <a:gd name="T56" fmla="*/ 95 w 176"/>
              <a:gd name="T57" fmla="*/ 175 h 176"/>
              <a:gd name="T58" fmla="*/ 175 w 176"/>
              <a:gd name="T59" fmla="*/ 95 h 176"/>
              <a:gd name="T60" fmla="*/ 176 w 176"/>
              <a:gd name="T61" fmla="*/ 92 h 176"/>
              <a:gd name="T62" fmla="*/ 175 w 176"/>
              <a:gd name="T63" fmla="*/ 89 h 176"/>
              <a:gd name="T64" fmla="*/ 92 w 176"/>
              <a:gd name="T65" fmla="*/ 166 h 176"/>
              <a:gd name="T66" fmla="*/ 8 w 176"/>
              <a:gd name="T67" fmla="*/ 82 h 176"/>
              <a:gd name="T68" fmla="*/ 8 w 176"/>
              <a:gd name="T69" fmla="*/ 12 h 176"/>
              <a:gd name="T70" fmla="*/ 12 w 176"/>
              <a:gd name="T71" fmla="*/ 8 h 176"/>
              <a:gd name="T72" fmla="*/ 82 w 176"/>
              <a:gd name="T73" fmla="*/ 8 h 176"/>
              <a:gd name="T74" fmla="*/ 166 w 176"/>
              <a:gd name="T75" fmla="*/ 92 h 176"/>
              <a:gd name="T76" fmla="*/ 92 w 176"/>
              <a:gd name="T77" fmla="*/ 166 h 176"/>
              <a:gd name="T78" fmla="*/ 73 w 176"/>
              <a:gd name="T79" fmla="*/ 121 h 176"/>
              <a:gd name="T80" fmla="*/ 72 w 176"/>
              <a:gd name="T81" fmla="*/ 124 h 176"/>
              <a:gd name="T82" fmla="*/ 76 w 176"/>
              <a:gd name="T83" fmla="*/ 128 h 176"/>
              <a:gd name="T84" fmla="*/ 79 w 176"/>
              <a:gd name="T85" fmla="*/ 127 h 176"/>
              <a:gd name="T86" fmla="*/ 87 w 176"/>
              <a:gd name="T87" fmla="*/ 119 h 176"/>
              <a:gd name="T88" fmla="*/ 88 w 176"/>
              <a:gd name="T89" fmla="*/ 116 h 176"/>
              <a:gd name="T90" fmla="*/ 84 w 176"/>
              <a:gd name="T91" fmla="*/ 112 h 176"/>
              <a:gd name="T92" fmla="*/ 81 w 176"/>
              <a:gd name="T93" fmla="*/ 113 h 176"/>
              <a:gd name="T94" fmla="*/ 73 w 176"/>
              <a:gd name="T95" fmla="*/ 121 h 176"/>
              <a:gd name="T96" fmla="*/ 92 w 176"/>
              <a:gd name="T97" fmla="*/ 144 h 176"/>
              <a:gd name="T98" fmla="*/ 95 w 176"/>
              <a:gd name="T99" fmla="*/ 143 h 176"/>
              <a:gd name="T100" fmla="*/ 119 w 176"/>
              <a:gd name="T101" fmla="*/ 119 h 176"/>
              <a:gd name="T102" fmla="*/ 120 w 176"/>
              <a:gd name="T103" fmla="*/ 116 h 176"/>
              <a:gd name="T104" fmla="*/ 116 w 176"/>
              <a:gd name="T105" fmla="*/ 112 h 176"/>
              <a:gd name="T106" fmla="*/ 113 w 176"/>
              <a:gd name="T107" fmla="*/ 113 h 176"/>
              <a:gd name="T108" fmla="*/ 89 w 176"/>
              <a:gd name="T109" fmla="*/ 137 h 176"/>
              <a:gd name="T110" fmla="*/ 88 w 176"/>
              <a:gd name="T111" fmla="*/ 140 h 176"/>
              <a:gd name="T112" fmla="*/ 92 w 176"/>
              <a:gd name="T113"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6" y="24"/>
                </a:moveTo>
                <a:cubicBezTo>
                  <a:pt x="29" y="24"/>
                  <a:pt x="24" y="29"/>
                  <a:pt x="24" y="36"/>
                </a:cubicBezTo>
                <a:cubicBezTo>
                  <a:pt x="24" y="43"/>
                  <a:pt x="29" y="48"/>
                  <a:pt x="36" y="48"/>
                </a:cubicBezTo>
                <a:cubicBezTo>
                  <a:pt x="43" y="48"/>
                  <a:pt x="48" y="43"/>
                  <a:pt x="48" y="36"/>
                </a:cubicBezTo>
                <a:cubicBezTo>
                  <a:pt x="48" y="29"/>
                  <a:pt x="43" y="24"/>
                  <a:pt x="36" y="24"/>
                </a:cubicBezTo>
                <a:moveTo>
                  <a:pt x="36" y="40"/>
                </a:moveTo>
                <a:cubicBezTo>
                  <a:pt x="34" y="40"/>
                  <a:pt x="32" y="38"/>
                  <a:pt x="32" y="36"/>
                </a:cubicBezTo>
                <a:cubicBezTo>
                  <a:pt x="32" y="34"/>
                  <a:pt x="34" y="32"/>
                  <a:pt x="36" y="32"/>
                </a:cubicBezTo>
                <a:cubicBezTo>
                  <a:pt x="38" y="32"/>
                  <a:pt x="40" y="34"/>
                  <a:pt x="40" y="36"/>
                </a:cubicBezTo>
                <a:cubicBezTo>
                  <a:pt x="40" y="38"/>
                  <a:pt x="38" y="40"/>
                  <a:pt x="36" y="40"/>
                </a:cubicBezTo>
                <a:moveTo>
                  <a:pt x="96" y="108"/>
                </a:moveTo>
                <a:cubicBezTo>
                  <a:pt x="97" y="108"/>
                  <a:pt x="98" y="108"/>
                  <a:pt x="99" y="107"/>
                </a:cubicBezTo>
                <a:cubicBezTo>
                  <a:pt x="115" y="91"/>
                  <a:pt x="115" y="91"/>
                  <a:pt x="115" y="91"/>
                </a:cubicBezTo>
                <a:cubicBezTo>
                  <a:pt x="116" y="90"/>
                  <a:pt x="116" y="89"/>
                  <a:pt x="116" y="88"/>
                </a:cubicBezTo>
                <a:cubicBezTo>
                  <a:pt x="116" y="86"/>
                  <a:pt x="114" y="84"/>
                  <a:pt x="112" y="84"/>
                </a:cubicBezTo>
                <a:cubicBezTo>
                  <a:pt x="111" y="84"/>
                  <a:pt x="110" y="84"/>
                  <a:pt x="109" y="85"/>
                </a:cubicBezTo>
                <a:cubicBezTo>
                  <a:pt x="93" y="101"/>
                  <a:pt x="93" y="101"/>
                  <a:pt x="93" y="101"/>
                </a:cubicBezTo>
                <a:cubicBezTo>
                  <a:pt x="92" y="102"/>
                  <a:pt x="92" y="103"/>
                  <a:pt x="92" y="104"/>
                </a:cubicBezTo>
                <a:cubicBezTo>
                  <a:pt x="92" y="106"/>
                  <a:pt x="94" y="108"/>
                  <a:pt x="96" y="108"/>
                </a:cubicBezTo>
                <a:moveTo>
                  <a:pt x="175" y="89"/>
                </a:moveTo>
                <a:cubicBezTo>
                  <a:pt x="87" y="1"/>
                  <a:pt x="87" y="1"/>
                  <a:pt x="87" y="1"/>
                </a:cubicBezTo>
                <a:cubicBezTo>
                  <a:pt x="86" y="0"/>
                  <a:pt x="85" y="0"/>
                  <a:pt x="84" y="0"/>
                </a:cubicBezTo>
                <a:cubicBezTo>
                  <a:pt x="12" y="0"/>
                  <a:pt x="12" y="0"/>
                  <a:pt x="12" y="0"/>
                </a:cubicBezTo>
                <a:cubicBezTo>
                  <a:pt x="5" y="0"/>
                  <a:pt x="0" y="5"/>
                  <a:pt x="0" y="12"/>
                </a:cubicBezTo>
                <a:cubicBezTo>
                  <a:pt x="0" y="84"/>
                  <a:pt x="0" y="84"/>
                  <a:pt x="0" y="84"/>
                </a:cubicBezTo>
                <a:cubicBezTo>
                  <a:pt x="0" y="85"/>
                  <a:pt x="0" y="86"/>
                  <a:pt x="1" y="87"/>
                </a:cubicBezTo>
                <a:cubicBezTo>
                  <a:pt x="89" y="175"/>
                  <a:pt x="89" y="175"/>
                  <a:pt x="89" y="175"/>
                </a:cubicBezTo>
                <a:cubicBezTo>
                  <a:pt x="90" y="176"/>
                  <a:pt x="91" y="176"/>
                  <a:pt x="92" y="176"/>
                </a:cubicBezTo>
                <a:cubicBezTo>
                  <a:pt x="93" y="176"/>
                  <a:pt x="94" y="176"/>
                  <a:pt x="95" y="175"/>
                </a:cubicBezTo>
                <a:cubicBezTo>
                  <a:pt x="175" y="95"/>
                  <a:pt x="175" y="95"/>
                  <a:pt x="175" y="95"/>
                </a:cubicBezTo>
                <a:cubicBezTo>
                  <a:pt x="176" y="94"/>
                  <a:pt x="176" y="93"/>
                  <a:pt x="176" y="92"/>
                </a:cubicBezTo>
                <a:cubicBezTo>
                  <a:pt x="176" y="91"/>
                  <a:pt x="176" y="90"/>
                  <a:pt x="175" y="89"/>
                </a:cubicBezTo>
                <a:moveTo>
                  <a:pt x="92" y="166"/>
                </a:moveTo>
                <a:cubicBezTo>
                  <a:pt x="8" y="82"/>
                  <a:pt x="8" y="82"/>
                  <a:pt x="8" y="82"/>
                </a:cubicBezTo>
                <a:cubicBezTo>
                  <a:pt x="8" y="12"/>
                  <a:pt x="8" y="12"/>
                  <a:pt x="8" y="12"/>
                </a:cubicBezTo>
                <a:cubicBezTo>
                  <a:pt x="8" y="10"/>
                  <a:pt x="10" y="8"/>
                  <a:pt x="12" y="8"/>
                </a:cubicBezTo>
                <a:cubicBezTo>
                  <a:pt x="82" y="8"/>
                  <a:pt x="82" y="8"/>
                  <a:pt x="82" y="8"/>
                </a:cubicBezTo>
                <a:cubicBezTo>
                  <a:pt x="166" y="92"/>
                  <a:pt x="166" y="92"/>
                  <a:pt x="166" y="92"/>
                </a:cubicBezTo>
                <a:lnTo>
                  <a:pt x="92" y="166"/>
                </a:lnTo>
                <a:close/>
                <a:moveTo>
                  <a:pt x="73" y="121"/>
                </a:moveTo>
                <a:cubicBezTo>
                  <a:pt x="72" y="122"/>
                  <a:pt x="72" y="123"/>
                  <a:pt x="72" y="124"/>
                </a:cubicBezTo>
                <a:cubicBezTo>
                  <a:pt x="72" y="126"/>
                  <a:pt x="74" y="128"/>
                  <a:pt x="76" y="128"/>
                </a:cubicBezTo>
                <a:cubicBezTo>
                  <a:pt x="77" y="128"/>
                  <a:pt x="78" y="128"/>
                  <a:pt x="79" y="127"/>
                </a:cubicBezTo>
                <a:cubicBezTo>
                  <a:pt x="87" y="119"/>
                  <a:pt x="87" y="119"/>
                  <a:pt x="87" y="119"/>
                </a:cubicBezTo>
                <a:cubicBezTo>
                  <a:pt x="88" y="118"/>
                  <a:pt x="88" y="117"/>
                  <a:pt x="88" y="116"/>
                </a:cubicBezTo>
                <a:cubicBezTo>
                  <a:pt x="88" y="114"/>
                  <a:pt x="86" y="112"/>
                  <a:pt x="84" y="112"/>
                </a:cubicBezTo>
                <a:cubicBezTo>
                  <a:pt x="83" y="112"/>
                  <a:pt x="82" y="112"/>
                  <a:pt x="81" y="113"/>
                </a:cubicBezTo>
                <a:lnTo>
                  <a:pt x="73" y="121"/>
                </a:lnTo>
                <a:close/>
                <a:moveTo>
                  <a:pt x="92" y="144"/>
                </a:moveTo>
                <a:cubicBezTo>
                  <a:pt x="93" y="144"/>
                  <a:pt x="94" y="144"/>
                  <a:pt x="95" y="143"/>
                </a:cubicBezTo>
                <a:cubicBezTo>
                  <a:pt x="119" y="119"/>
                  <a:pt x="119" y="119"/>
                  <a:pt x="119" y="119"/>
                </a:cubicBezTo>
                <a:cubicBezTo>
                  <a:pt x="120" y="118"/>
                  <a:pt x="120" y="117"/>
                  <a:pt x="120" y="116"/>
                </a:cubicBezTo>
                <a:cubicBezTo>
                  <a:pt x="120" y="114"/>
                  <a:pt x="118" y="112"/>
                  <a:pt x="116" y="112"/>
                </a:cubicBezTo>
                <a:cubicBezTo>
                  <a:pt x="115" y="112"/>
                  <a:pt x="114" y="112"/>
                  <a:pt x="113" y="113"/>
                </a:cubicBezTo>
                <a:cubicBezTo>
                  <a:pt x="89" y="137"/>
                  <a:pt x="89" y="137"/>
                  <a:pt x="89" y="137"/>
                </a:cubicBezTo>
                <a:cubicBezTo>
                  <a:pt x="88" y="138"/>
                  <a:pt x="88" y="139"/>
                  <a:pt x="88" y="140"/>
                </a:cubicBezTo>
                <a:cubicBezTo>
                  <a:pt x="88" y="142"/>
                  <a:pt x="90" y="144"/>
                  <a:pt x="92"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22336295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5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75000">
                                          <p:cBhvr additive="base">
                                            <p:cTn id="7" dur="2000" fill="hold"/>
                                            <p:tgtEl>
                                              <p:spTgt spid="21"/>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5000">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14:bounceEnd="75000">
                                          <p:cBhvr additive="base">
                                            <p:cTn id="11" dur="2000" fill="hold"/>
                                            <p:tgtEl>
                                              <p:spTgt spid="22"/>
                                            </p:tgtEl>
                                            <p:attrNameLst>
                                              <p:attrName>ppt_x</p:attrName>
                                            </p:attrNameLst>
                                          </p:cBhvr>
                                          <p:tavLst>
                                            <p:tav tm="0">
                                              <p:val>
                                                <p:strVal val="#ppt_x"/>
                                              </p:val>
                                            </p:tav>
                                            <p:tav tm="100000">
                                              <p:val>
                                                <p:strVal val="#ppt_x"/>
                                              </p:val>
                                            </p:tav>
                                          </p:tavLst>
                                        </p:anim>
                                        <p:anim calcmode="lin" valueType="num" p14:bounceEnd="75000">
                                          <p:cBhvr additive="base">
                                            <p:cTn id="12" dur="2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5000">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14:bounceEnd="75000">
                                          <p:cBhvr additive="base">
                                            <p:cTn id="15" dur="2000" fill="hold"/>
                                            <p:tgtEl>
                                              <p:spTgt spid="23"/>
                                            </p:tgtEl>
                                            <p:attrNameLst>
                                              <p:attrName>ppt_x</p:attrName>
                                            </p:attrNameLst>
                                          </p:cBhvr>
                                          <p:tavLst>
                                            <p:tav tm="0">
                                              <p:val>
                                                <p:strVal val="#ppt_x"/>
                                              </p:val>
                                            </p:tav>
                                            <p:tav tm="100000">
                                              <p:val>
                                                <p:strVal val="#ppt_x"/>
                                              </p:val>
                                            </p:tav>
                                          </p:tavLst>
                                        </p:anim>
                                        <p:anim calcmode="lin" valueType="num" p14:bounceEnd="75000">
                                          <p:cBhvr additive="base">
                                            <p:cTn id="16" dur="20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75000">
                                      <p:stCondLst>
                                        <p:cond delay="100"/>
                                      </p:stCondLst>
                                      <p:childTnLst>
                                        <p:set>
                                          <p:cBhvr>
                                            <p:cTn id="18" dur="1" fill="hold">
                                              <p:stCondLst>
                                                <p:cond delay="0"/>
                                              </p:stCondLst>
                                            </p:cTn>
                                            <p:tgtEl>
                                              <p:spTgt spid="24"/>
                                            </p:tgtEl>
                                            <p:attrNameLst>
                                              <p:attrName>style.visibility</p:attrName>
                                            </p:attrNameLst>
                                          </p:cBhvr>
                                          <p:to>
                                            <p:strVal val="visible"/>
                                          </p:to>
                                        </p:set>
                                        <p:anim calcmode="lin" valueType="num" p14:bounceEnd="75000">
                                          <p:cBhvr additive="base">
                                            <p:cTn id="19" dur="2000" fill="hold"/>
                                            <p:tgtEl>
                                              <p:spTgt spid="24"/>
                                            </p:tgtEl>
                                            <p:attrNameLst>
                                              <p:attrName>ppt_x</p:attrName>
                                            </p:attrNameLst>
                                          </p:cBhvr>
                                          <p:tavLst>
                                            <p:tav tm="0">
                                              <p:val>
                                                <p:strVal val="#ppt_x"/>
                                              </p:val>
                                            </p:tav>
                                            <p:tav tm="100000">
                                              <p:val>
                                                <p:strVal val="#ppt_x"/>
                                              </p:val>
                                            </p:tav>
                                          </p:tavLst>
                                        </p:anim>
                                        <p:anim calcmode="lin" valueType="num" p14:bounceEnd="75000">
                                          <p:cBhvr additive="base">
                                            <p:cTn id="20" dur="2000" fill="hold"/>
                                            <p:tgtEl>
                                              <p:spTgt spid="2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75000">
                                      <p:stCondLst>
                                        <p:cond delay="200"/>
                                      </p:stCondLst>
                                      <p:childTnLst>
                                        <p:set>
                                          <p:cBhvr>
                                            <p:cTn id="22" dur="1" fill="hold">
                                              <p:stCondLst>
                                                <p:cond delay="0"/>
                                              </p:stCondLst>
                                            </p:cTn>
                                            <p:tgtEl>
                                              <p:spTgt spid="25"/>
                                            </p:tgtEl>
                                            <p:attrNameLst>
                                              <p:attrName>style.visibility</p:attrName>
                                            </p:attrNameLst>
                                          </p:cBhvr>
                                          <p:to>
                                            <p:strVal val="visible"/>
                                          </p:to>
                                        </p:set>
                                        <p:anim calcmode="lin" valueType="num" p14:bounceEnd="75000">
                                          <p:cBhvr additive="base">
                                            <p:cTn id="23" dur="2000" fill="hold"/>
                                            <p:tgtEl>
                                              <p:spTgt spid="25"/>
                                            </p:tgtEl>
                                            <p:attrNameLst>
                                              <p:attrName>ppt_x</p:attrName>
                                            </p:attrNameLst>
                                          </p:cBhvr>
                                          <p:tavLst>
                                            <p:tav tm="0">
                                              <p:val>
                                                <p:strVal val="#ppt_x"/>
                                              </p:val>
                                            </p:tav>
                                            <p:tav tm="100000">
                                              <p:val>
                                                <p:strVal val="#ppt_x"/>
                                              </p:val>
                                            </p:tav>
                                          </p:tavLst>
                                        </p:anim>
                                        <p:anim calcmode="lin" valueType="num" p14:bounceEnd="75000">
                                          <p:cBhvr additive="base">
                                            <p:cTn id="24" dur="2000" fill="hold"/>
                                            <p:tgtEl>
                                              <p:spTgt spid="25"/>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14:presetBounceEnd="75000">
                                      <p:stCondLst>
                                        <p:cond delay="100"/>
                                      </p:stCondLst>
                                      <p:childTnLst>
                                        <p:set>
                                          <p:cBhvr>
                                            <p:cTn id="26" dur="1" fill="hold">
                                              <p:stCondLst>
                                                <p:cond delay="0"/>
                                              </p:stCondLst>
                                            </p:cTn>
                                            <p:tgtEl>
                                              <p:spTgt spid="26"/>
                                            </p:tgtEl>
                                            <p:attrNameLst>
                                              <p:attrName>style.visibility</p:attrName>
                                            </p:attrNameLst>
                                          </p:cBhvr>
                                          <p:to>
                                            <p:strVal val="visible"/>
                                          </p:to>
                                        </p:set>
                                        <p:anim calcmode="lin" valueType="num" p14:bounceEnd="75000">
                                          <p:cBhvr additive="base">
                                            <p:cTn id="27" dur="2000" fill="hold"/>
                                            <p:tgtEl>
                                              <p:spTgt spid="26"/>
                                            </p:tgtEl>
                                            <p:attrNameLst>
                                              <p:attrName>ppt_x</p:attrName>
                                            </p:attrNameLst>
                                          </p:cBhvr>
                                          <p:tavLst>
                                            <p:tav tm="0">
                                              <p:val>
                                                <p:strVal val="#ppt_x"/>
                                              </p:val>
                                            </p:tav>
                                            <p:tav tm="100000">
                                              <p:val>
                                                <p:strVal val="#ppt_x"/>
                                              </p:val>
                                            </p:tav>
                                          </p:tavLst>
                                        </p:anim>
                                        <p:anim calcmode="lin" valueType="num" p14:bounceEnd="75000">
                                          <p:cBhvr additive="base">
                                            <p:cTn id="28" dur="2000" fill="hold"/>
                                            <p:tgtEl>
                                              <p:spTgt spid="26"/>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14:presetBounceEnd="75000">
                                      <p:stCondLst>
                                        <p:cond delay="200"/>
                                      </p:stCondLst>
                                      <p:childTnLst>
                                        <p:set>
                                          <p:cBhvr>
                                            <p:cTn id="30" dur="1" fill="hold">
                                              <p:stCondLst>
                                                <p:cond delay="0"/>
                                              </p:stCondLst>
                                            </p:cTn>
                                            <p:tgtEl>
                                              <p:spTgt spid="27"/>
                                            </p:tgtEl>
                                            <p:attrNameLst>
                                              <p:attrName>style.visibility</p:attrName>
                                            </p:attrNameLst>
                                          </p:cBhvr>
                                          <p:to>
                                            <p:strVal val="visible"/>
                                          </p:to>
                                        </p:set>
                                        <p:anim calcmode="lin" valueType="num" p14:bounceEnd="75000">
                                          <p:cBhvr additive="base">
                                            <p:cTn id="31" dur="2000" fill="hold"/>
                                            <p:tgtEl>
                                              <p:spTgt spid="27"/>
                                            </p:tgtEl>
                                            <p:attrNameLst>
                                              <p:attrName>ppt_x</p:attrName>
                                            </p:attrNameLst>
                                          </p:cBhvr>
                                          <p:tavLst>
                                            <p:tav tm="0">
                                              <p:val>
                                                <p:strVal val="#ppt_x"/>
                                              </p:val>
                                            </p:tav>
                                            <p:tav tm="100000">
                                              <p:val>
                                                <p:strVal val="#ppt_x"/>
                                              </p:val>
                                            </p:tav>
                                          </p:tavLst>
                                        </p:anim>
                                        <p:anim calcmode="lin" valueType="num" p14:bounceEnd="75000">
                                          <p:cBhvr additive="base">
                                            <p:cTn id="32" dur="2000" fill="hold"/>
                                            <p:tgtEl>
                                              <p:spTgt spid="27"/>
                                            </p:tgtEl>
                                            <p:attrNameLst>
                                              <p:attrName>ppt_y</p:attrName>
                                            </p:attrNameLst>
                                          </p:cBhvr>
                                          <p:tavLst>
                                            <p:tav tm="0">
                                              <p:val>
                                                <p:strVal val="0-#ppt_h/2"/>
                                              </p:val>
                                            </p:tav>
                                            <p:tav tm="100000">
                                              <p:val>
                                                <p:strVal val="#ppt_y"/>
                                              </p:val>
                                            </p:tav>
                                          </p:tavLst>
                                        </p:anim>
                                      </p:childTnLst>
                                    </p:cTn>
                                  </p:par>
                                  <p:par>
                                    <p:cTn id="33" presetID="2" presetClass="entr" presetSubtype="8" fill="hold" grpId="0" nodeType="withEffect" p14:presetBounceEnd="75000">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14:bounceEnd="75000">
                                          <p:cBhvr additive="base">
                                            <p:cTn id="35" dur="2000" fill="hold"/>
                                            <p:tgtEl>
                                              <p:spTgt spid="89"/>
                                            </p:tgtEl>
                                            <p:attrNameLst>
                                              <p:attrName>ppt_x</p:attrName>
                                            </p:attrNameLst>
                                          </p:cBhvr>
                                          <p:tavLst>
                                            <p:tav tm="0">
                                              <p:val>
                                                <p:strVal val="0-#ppt_w/2"/>
                                              </p:val>
                                            </p:tav>
                                            <p:tav tm="100000">
                                              <p:val>
                                                <p:strVal val="#ppt_x"/>
                                              </p:val>
                                            </p:tav>
                                          </p:tavLst>
                                        </p:anim>
                                        <p:anim calcmode="lin" valueType="num" p14:bounceEnd="75000">
                                          <p:cBhvr additive="base">
                                            <p:cTn id="36" dur="2000" fill="hold"/>
                                            <p:tgtEl>
                                              <p:spTgt spid="8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14:presetBounceEnd="75000">
                                      <p:stCondLst>
                                        <p:cond delay="100"/>
                                      </p:stCondLst>
                                      <p:childTnLst>
                                        <p:set>
                                          <p:cBhvr>
                                            <p:cTn id="38" dur="1" fill="hold">
                                              <p:stCondLst>
                                                <p:cond delay="0"/>
                                              </p:stCondLst>
                                            </p:cTn>
                                            <p:tgtEl>
                                              <p:spTgt spid="90"/>
                                            </p:tgtEl>
                                            <p:attrNameLst>
                                              <p:attrName>style.visibility</p:attrName>
                                            </p:attrNameLst>
                                          </p:cBhvr>
                                          <p:to>
                                            <p:strVal val="visible"/>
                                          </p:to>
                                        </p:set>
                                        <p:anim calcmode="lin" valueType="num" p14:bounceEnd="75000">
                                          <p:cBhvr additive="base">
                                            <p:cTn id="39" dur="2000" fill="hold"/>
                                            <p:tgtEl>
                                              <p:spTgt spid="90"/>
                                            </p:tgtEl>
                                            <p:attrNameLst>
                                              <p:attrName>ppt_x</p:attrName>
                                            </p:attrNameLst>
                                          </p:cBhvr>
                                          <p:tavLst>
                                            <p:tav tm="0">
                                              <p:val>
                                                <p:strVal val="0-#ppt_w/2"/>
                                              </p:val>
                                            </p:tav>
                                            <p:tav tm="100000">
                                              <p:val>
                                                <p:strVal val="#ppt_x"/>
                                              </p:val>
                                            </p:tav>
                                          </p:tavLst>
                                        </p:anim>
                                        <p:anim calcmode="lin" valueType="num" p14:bounceEnd="75000">
                                          <p:cBhvr additive="base">
                                            <p:cTn id="40" dur="2000" fill="hold"/>
                                            <p:tgtEl>
                                              <p:spTgt spid="90"/>
                                            </p:tgtEl>
                                            <p:attrNameLst>
                                              <p:attrName>ppt_y</p:attrName>
                                            </p:attrNameLst>
                                          </p:cBhvr>
                                          <p:tavLst>
                                            <p:tav tm="0">
                                              <p:val>
                                                <p:strVal val="#ppt_y"/>
                                              </p:val>
                                            </p:tav>
                                            <p:tav tm="100000">
                                              <p:val>
                                                <p:strVal val="#ppt_y"/>
                                              </p:val>
                                            </p:tav>
                                          </p:tavLst>
                                        </p:anim>
                                      </p:childTnLst>
                                    </p:cTn>
                                  </p:par>
                                  <p:par>
                                    <p:cTn id="41" presetID="2" presetClass="entr" presetSubtype="1" fill="hold" grpId="0" nodeType="withEffect" p14:presetBounceEnd="75000">
                                      <p:stCondLst>
                                        <p:cond delay="300"/>
                                      </p:stCondLst>
                                      <p:childTnLst>
                                        <p:set>
                                          <p:cBhvr>
                                            <p:cTn id="42" dur="1" fill="hold">
                                              <p:stCondLst>
                                                <p:cond delay="0"/>
                                              </p:stCondLst>
                                            </p:cTn>
                                            <p:tgtEl>
                                              <p:spTgt spid="34"/>
                                            </p:tgtEl>
                                            <p:attrNameLst>
                                              <p:attrName>style.visibility</p:attrName>
                                            </p:attrNameLst>
                                          </p:cBhvr>
                                          <p:to>
                                            <p:strVal val="visible"/>
                                          </p:to>
                                        </p:set>
                                        <p:anim calcmode="lin" valueType="num" p14:bounceEnd="75000">
                                          <p:cBhvr additive="base">
                                            <p:cTn id="43" dur="2000" fill="hold"/>
                                            <p:tgtEl>
                                              <p:spTgt spid="34"/>
                                            </p:tgtEl>
                                            <p:attrNameLst>
                                              <p:attrName>ppt_x</p:attrName>
                                            </p:attrNameLst>
                                          </p:cBhvr>
                                          <p:tavLst>
                                            <p:tav tm="0">
                                              <p:val>
                                                <p:strVal val="#ppt_x"/>
                                              </p:val>
                                            </p:tav>
                                            <p:tav tm="100000">
                                              <p:val>
                                                <p:strVal val="#ppt_x"/>
                                              </p:val>
                                            </p:tav>
                                          </p:tavLst>
                                        </p:anim>
                                        <p:anim calcmode="lin" valueType="num" p14:bounceEnd="75000">
                                          <p:cBhvr additive="base">
                                            <p:cTn id="44" dur="2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89" grpId="0"/>
          <p:bldP spid="90" grpId="0"/>
          <p:bldP spid="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000" fill="hold"/>
                                            <p:tgtEl>
                                              <p:spTgt spid="21"/>
                                            </p:tgtEl>
                                            <p:attrNameLst>
                                              <p:attrName>ppt_x</p:attrName>
                                            </p:attrNameLst>
                                          </p:cBhvr>
                                          <p:tavLst>
                                            <p:tav tm="0">
                                              <p:val>
                                                <p:strVal val="#ppt_x"/>
                                              </p:val>
                                            </p:tav>
                                            <p:tav tm="100000">
                                              <p:val>
                                                <p:strVal val="#ppt_x"/>
                                              </p:val>
                                            </p:tav>
                                          </p:tavLst>
                                        </p:anim>
                                        <p:anim calcmode="lin" valueType="num">
                                          <p:cBhvr additive="base">
                                            <p:cTn id="8" dur="20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000" fill="hold"/>
                                            <p:tgtEl>
                                              <p:spTgt spid="22"/>
                                            </p:tgtEl>
                                            <p:attrNameLst>
                                              <p:attrName>ppt_x</p:attrName>
                                            </p:attrNameLst>
                                          </p:cBhvr>
                                          <p:tavLst>
                                            <p:tav tm="0">
                                              <p:val>
                                                <p:strVal val="#ppt_x"/>
                                              </p:val>
                                            </p:tav>
                                            <p:tav tm="100000">
                                              <p:val>
                                                <p:strVal val="#ppt_x"/>
                                              </p:val>
                                            </p:tav>
                                          </p:tavLst>
                                        </p:anim>
                                        <p:anim calcmode="lin" valueType="num">
                                          <p:cBhvr additive="base">
                                            <p:cTn id="12" dur="2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2000" fill="hold"/>
                                            <p:tgtEl>
                                              <p:spTgt spid="23"/>
                                            </p:tgtEl>
                                            <p:attrNameLst>
                                              <p:attrName>ppt_x</p:attrName>
                                            </p:attrNameLst>
                                          </p:cBhvr>
                                          <p:tavLst>
                                            <p:tav tm="0">
                                              <p:val>
                                                <p:strVal val="#ppt_x"/>
                                              </p:val>
                                            </p:tav>
                                            <p:tav tm="100000">
                                              <p:val>
                                                <p:strVal val="#ppt_x"/>
                                              </p:val>
                                            </p:tav>
                                          </p:tavLst>
                                        </p:anim>
                                        <p:anim calcmode="lin" valueType="num">
                                          <p:cBhvr additive="base">
                                            <p:cTn id="16" dur="20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1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2000" fill="hold"/>
                                            <p:tgtEl>
                                              <p:spTgt spid="24"/>
                                            </p:tgtEl>
                                            <p:attrNameLst>
                                              <p:attrName>ppt_x</p:attrName>
                                            </p:attrNameLst>
                                          </p:cBhvr>
                                          <p:tavLst>
                                            <p:tav tm="0">
                                              <p:val>
                                                <p:strVal val="#ppt_x"/>
                                              </p:val>
                                            </p:tav>
                                            <p:tav tm="100000">
                                              <p:val>
                                                <p:strVal val="#ppt_x"/>
                                              </p:val>
                                            </p:tav>
                                          </p:tavLst>
                                        </p:anim>
                                        <p:anim calcmode="lin" valueType="num">
                                          <p:cBhvr additive="base">
                                            <p:cTn id="20" dur="2000" fill="hold"/>
                                            <p:tgtEl>
                                              <p:spTgt spid="2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0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000" fill="hold"/>
                                            <p:tgtEl>
                                              <p:spTgt spid="25"/>
                                            </p:tgtEl>
                                            <p:attrNameLst>
                                              <p:attrName>ppt_x</p:attrName>
                                            </p:attrNameLst>
                                          </p:cBhvr>
                                          <p:tavLst>
                                            <p:tav tm="0">
                                              <p:val>
                                                <p:strVal val="#ppt_x"/>
                                              </p:val>
                                            </p:tav>
                                            <p:tav tm="100000">
                                              <p:val>
                                                <p:strVal val="#ppt_x"/>
                                              </p:val>
                                            </p:tav>
                                          </p:tavLst>
                                        </p:anim>
                                        <p:anim calcmode="lin" valueType="num">
                                          <p:cBhvr additive="base">
                                            <p:cTn id="24" dur="2000" fill="hold"/>
                                            <p:tgtEl>
                                              <p:spTgt spid="25"/>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2000" fill="hold"/>
                                            <p:tgtEl>
                                              <p:spTgt spid="26"/>
                                            </p:tgtEl>
                                            <p:attrNameLst>
                                              <p:attrName>ppt_x</p:attrName>
                                            </p:attrNameLst>
                                          </p:cBhvr>
                                          <p:tavLst>
                                            <p:tav tm="0">
                                              <p:val>
                                                <p:strVal val="#ppt_x"/>
                                              </p:val>
                                            </p:tav>
                                            <p:tav tm="100000">
                                              <p:val>
                                                <p:strVal val="#ppt_x"/>
                                              </p:val>
                                            </p:tav>
                                          </p:tavLst>
                                        </p:anim>
                                        <p:anim calcmode="lin" valueType="num">
                                          <p:cBhvr additive="base">
                                            <p:cTn id="28" dur="2000" fill="hold"/>
                                            <p:tgtEl>
                                              <p:spTgt spid="26"/>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20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2000" fill="hold"/>
                                            <p:tgtEl>
                                              <p:spTgt spid="27"/>
                                            </p:tgtEl>
                                            <p:attrNameLst>
                                              <p:attrName>ppt_x</p:attrName>
                                            </p:attrNameLst>
                                          </p:cBhvr>
                                          <p:tavLst>
                                            <p:tav tm="0">
                                              <p:val>
                                                <p:strVal val="#ppt_x"/>
                                              </p:val>
                                            </p:tav>
                                            <p:tav tm="100000">
                                              <p:val>
                                                <p:strVal val="#ppt_x"/>
                                              </p:val>
                                            </p:tav>
                                          </p:tavLst>
                                        </p:anim>
                                        <p:anim calcmode="lin" valueType="num">
                                          <p:cBhvr additive="base">
                                            <p:cTn id="32" dur="2000" fill="hold"/>
                                            <p:tgtEl>
                                              <p:spTgt spid="27"/>
                                            </p:tgtEl>
                                            <p:attrNameLst>
                                              <p:attrName>ppt_y</p:attrName>
                                            </p:attrNameLst>
                                          </p:cBhvr>
                                          <p:tavLst>
                                            <p:tav tm="0">
                                              <p:val>
                                                <p:strVal val="0-#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2000" fill="hold"/>
                                            <p:tgtEl>
                                              <p:spTgt spid="89"/>
                                            </p:tgtEl>
                                            <p:attrNameLst>
                                              <p:attrName>ppt_x</p:attrName>
                                            </p:attrNameLst>
                                          </p:cBhvr>
                                          <p:tavLst>
                                            <p:tav tm="0">
                                              <p:val>
                                                <p:strVal val="0-#ppt_w/2"/>
                                              </p:val>
                                            </p:tav>
                                            <p:tav tm="100000">
                                              <p:val>
                                                <p:strVal val="#ppt_x"/>
                                              </p:val>
                                            </p:tav>
                                          </p:tavLst>
                                        </p:anim>
                                        <p:anim calcmode="lin" valueType="num">
                                          <p:cBhvr additive="base">
                                            <p:cTn id="36" dur="2000" fill="hold"/>
                                            <p:tgtEl>
                                              <p:spTgt spid="8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0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2000" fill="hold"/>
                                            <p:tgtEl>
                                              <p:spTgt spid="90"/>
                                            </p:tgtEl>
                                            <p:attrNameLst>
                                              <p:attrName>ppt_x</p:attrName>
                                            </p:attrNameLst>
                                          </p:cBhvr>
                                          <p:tavLst>
                                            <p:tav tm="0">
                                              <p:val>
                                                <p:strVal val="0-#ppt_w/2"/>
                                              </p:val>
                                            </p:tav>
                                            <p:tav tm="100000">
                                              <p:val>
                                                <p:strVal val="#ppt_x"/>
                                              </p:val>
                                            </p:tav>
                                          </p:tavLst>
                                        </p:anim>
                                        <p:anim calcmode="lin" valueType="num">
                                          <p:cBhvr additive="base">
                                            <p:cTn id="40" dur="2000" fill="hold"/>
                                            <p:tgtEl>
                                              <p:spTgt spid="90"/>
                                            </p:tgtEl>
                                            <p:attrNameLst>
                                              <p:attrName>ppt_y</p:attrName>
                                            </p:attrNameLst>
                                          </p:cBhvr>
                                          <p:tavLst>
                                            <p:tav tm="0">
                                              <p:val>
                                                <p:strVal val="#ppt_y"/>
                                              </p:val>
                                            </p:tav>
                                            <p:tav tm="100000">
                                              <p:val>
                                                <p:strVal val="#ppt_y"/>
                                              </p:val>
                                            </p:tav>
                                          </p:tavLst>
                                        </p:anim>
                                      </p:childTnLst>
                                    </p:cTn>
                                  </p:par>
                                  <p:par>
                                    <p:cTn id="41" presetID="2" presetClass="entr" presetSubtype="1" fill="hold" grpId="0" nodeType="withEffect">
                                      <p:stCondLst>
                                        <p:cond delay="30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2000" fill="hold"/>
                                            <p:tgtEl>
                                              <p:spTgt spid="34"/>
                                            </p:tgtEl>
                                            <p:attrNameLst>
                                              <p:attrName>ppt_x</p:attrName>
                                            </p:attrNameLst>
                                          </p:cBhvr>
                                          <p:tavLst>
                                            <p:tav tm="0">
                                              <p:val>
                                                <p:strVal val="#ppt_x"/>
                                              </p:val>
                                            </p:tav>
                                            <p:tav tm="100000">
                                              <p:val>
                                                <p:strVal val="#ppt_x"/>
                                              </p:val>
                                            </p:tav>
                                          </p:tavLst>
                                        </p:anim>
                                        <p:anim calcmode="lin" valueType="num">
                                          <p:cBhvr additive="base">
                                            <p:cTn id="44" dur="2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89" grpId="0"/>
          <p:bldP spid="90" grpId="0"/>
          <p:bldP spid="34"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xmlns="" id="{80ADD4A3-BE82-4281-948D-2D40564259C5}"/>
              </a:ext>
            </a:extLst>
          </p:cNvPr>
          <p:cNvSpPr/>
          <p:nvPr/>
        </p:nvSpPr>
        <p:spPr>
          <a:xfrm>
            <a:off x="9078089" y="3131897"/>
            <a:ext cx="6378563" cy="4581873"/>
          </a:xfrm>
          <a:custGeom>
            <a:avLst/>
            <a:gdLst>
              <a:gd name="connsiteX0" fmla="*/ 1793570 w 2718727"/>
              <a:gd name="connsiteY0" fmla="*/ 1887922 h 1952926"/>
              <a:gd name="connsiteX1" fmla="*/ 1275238 w 2718727"/>
              <a:gd name="connsiteY1" fmla="*/ 1858947 h 1952926"/>
              <a:gd name="connsiteX2" fmla="*/ 847052 w 2718727"/>
              <a:gd name="connsiteY2" fmla="*/ 1511247 h 1952926"/>
              <a:gd name="connsiteX3" fmla="*/ 438181 w 2718727"/>
              <a:gd name="connsiteY3" fmla="*/ 1273007 h 1952926"/>
              <a:gd name="connsiteX4" fmla="*/ 336 w 2718727"/>
              <a:gd name="connsiteY4" fmla="*/ 452047 h 1952926"/>
              <a:gd name="connsiteX5" fmla="*/ 84042 w 2718727"/>
              <a:gd name="connsiteY5" fmla="*/ 139760 h 1952926"/>
              <a:gd name="connsiteX6" fmla="*/ 576618 w 2718727"/>
              <a:gd name="connsiteY6" fmla="*/ 17421 h 1952926"/>
              <a:gd name="connsiteX7" fmla="*/ 1094949 w 2718727"/>
              <a:gd name="connsiteY7" fmla="*/ 159077 h 1952926"/>
              <a:gd name="connsiteX8" fmla="*/ 1581086 w 2718727"/>
              <a:gd name="connsiteY8" fmla="*/ 107566 h 1952926"/>
              <a:gd name="connsiteX9" fmla="*/ 2060785 w 2718727"/>
              <a:gd name="connsiteY9" fmla="*/ 4544 h 1952926"/>
              <a:gd name="connsiteX10" fmla="*/ 2530824 w 2718727"/>
              <a:gd name="connsiteY10" fmla="*/ 110785 h 1952926"/>
              <a:gd name="connsiteX11" fmla="*/ 2707894 w 2718727"/>
              <a:gd name="connsiteY11" fmla="*/ 538972 h 1952926"/>
              <a:gd name="connsiteX12" fmla="*/ 2418143 w 2718727"/>
              <a:gd name="connsiteY12" fmla="*/ 857698 h 1952926"/>
              <a:gd name="connsiteX13" fmla="*/ 2076882 w 2718727"/>
              <a:gd name="connsiteY13" fmla="*/ 1134571 h 1952926"/>
              <a:gd name="connsiteX14" fmla="*/ 1967420 w 2718727"/>
              <a:gd name="connsiteY14" fmla="*/ 1530563 h 1952926"/>
              <a:gd name="connsiteX15" fmla="*/ 1793570 w 2718727"/>
              <a:gd name="connsiteY15" fmla="*/ 1887922 h 195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18727" h="1952926">
                <a:moveTo>
                  <a:pt x="1793570" y="1887922"/>
                </a:moveTo>
                <a:cubicBezTo>
                  <a:pt x="1645475" y="1997384"/>
                  <a:pt x="1432992" y="1955531"/>
                  <a:pt x="1275238" y="1858947"/>
                </a:cubicBezTo>
                <a:cubicBezTo>
                  <a:pt x="1120705" y="1762364"/>
                  <a:pt x="998366" y="1617488"/>
                  <a:pt x="847052" y="1511247"/>
                </a:cubicBezTo>
                <a:cubicBezTo>
                  <a:pt x="718274" y="1421102"/>
                  <a:pt x="566959" y="1363152"/>
                  <a:pt x="438181" y="1273007"/>
                </a:cubicBezTo>
                <a:cubicBezTo>
                  <a:pt x="174186" y="1089498"/>
                  <a:pt x="6775" y="773992"/>
                  <a:pt x="336" y="452047"/>
                </a:cubicBezTo>
                <a:cubicBezTo>
                  <a:pt x="-2883" y="342586"/>
                  <a:pt x="16433" y="226686"/>
                  <a:pt x="84042" y="139760"/>
                </a:cubicBezTo>
                <a:cubicBezTo>
                  <a:pt x="196723" y="-1895"/>
                  <a:pt x="402767" y="-21212"/>
                  <a:pt x="576618" y="17421"/>
                </a:cubicBezTo>
                <a:cubicBezTo>
                  <a:pt x="750468" y="56055"/>
                  <a:pt x="914660" y="136541"/>
                  <a:pt x="1094949" y="159077"/>
                </a:cubicBezTo>
                <a:cubicBezTo>
                  <a:pt x="1259141" y="178394"/>
                  <a:pt x="1423333" y="146199"/>
                  <a:pt x="1581086" y="107566"/>
                </a:cubicBezTo>
                <a:cubicBezTo>
                  <a:pt x="1738840" y="68933"/>
                  <a:pt x="1899812" y="20641"/>
                  <a:pt x="2060785" y="4544"/>
                </a:cubicBezTo>
                <a:cubicBezTo>
                  <a:pt x="2224976" y="-8334"/>
                  <a:pt x="2395607" y="14202"/>
                  <a:pt x="2530824" y="110785"/>
                </a:cubicBezTo>
                <a:cubicBezTo>
                  <a:pt x="2666041" y="204149"/>
                  <a:pt x="2749747" y="378000"/>
                  <a:pt x="2707894" y="538972"/>
                </a:cubicBezTo>
                <a:cubicBezTo>
                  <a:pt x="2669261" y="680628"/>
                  <a:pt x="2540483" y="780431"/>
                  <a:pt x="2418143" y="857698"/>
                </a:cubicBezTo>
                <a:cubicBezTo>
                  <a:pt x="2292585" y="934965"/>
                  <a:pt x="2157368" y="1009012"/>
                  <a:pt x="2076882" y="1134571"/>
                </a:cubicBezTo>
                <a:cubicBezTo>
                  <a:pt x="2002834" y="1250471"/>
                  <a:pt x="1989956" y="1395346"/>
                  <a:pt x="1967420" y="1530563"/>
                </a:cubicBezTo>
                <a:cubicBezTo>
                  <a:pt x="1948104" y="1662561"/>
                  <a:pt x="1906251" y="1807436"/>
                  <a:pt x="1793570" y="1887922"/>
                </a:cubicBezTo>
                <a:close/>
              </a:path>
            </a:pathLst>
          </a:cu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BBD2052D-F17A-4CB9-84A1-2290D596AD3B}"/>
              </a:ext>
            </a:extLst>
          </p:cNvPr>
          <p:cNvSpPr/>
          <p:nvPr/>
        </p:nvSpPr>
        <p:spPr>
          <a:xfrm>
            <a:off x="9071325" y="2553398"/>
            <a:ext cx="5838732" cy="4902116"/>
          </a:xfrm>
          <a:custGeom>
            <a:avLst/>
            <a:gdLst>
              <a:gd name="connsiteX0" fmla="*/ 698621 w 2488635"/>
              <a:gd name="connsiteY0" fmla="*/ 2089423 h 2089423"/>
              <a:gd name="connsiteX1" fmla="*/ 698621 w 2488635"/>
              <a:gd name="connsiteY1" fmla="*/ 2089423 h 2089423"/>
              <a:gd name="connsiteX2" fmla="*/ 631012 w 2488635"/>
              <a:gd name="connsiteY2" fmla="*/ 2086204 h 2089423"/>
              <a:gd name="connsiteX3" fmla="*/ 624573 w 2488635"/>
              <a:gd name="connsiteY3" fmla="*/ 2076546 h 2089423"/>
              <a:gd name="connsiteX4" fmla="*/ 634232 w 2488635"/>
              <a:gd name="connsiteY4" fmla="*/ 2070107 h 2089423"/>
              <a:gd name="connsiteX5" fmla="*/ 698621 w 2488635"/>
              <a:gd name="connsiteY5" fmla="*/ 2073326 h 2089423"/>
              <a:gd name="connsiteX6" fmla="*/ 701840 w 2488635"/>
              <a:gd name="connsiteY6" fmla="*/ 2073326 h 2089423"/>
              <a:gd name="connsiteX7" fmla="*/ 711498 w 2488635"/>
              <a:gd name="connsiteY7" fmla="*/ 2082985 h 2089423"/>
              <a:gd name="connsiteX8" fmla="*/ 698621 w 2488635"/>
              <a:gd name="connsiteY8" fmla="*/ 2089423 h 2089423"/>
              <a:gd name="connsiteX9" fmla="*/ 763010 w 2488635"/>
              <a:gd name="connsiteY9" fmla="*/ 2086204 h 2089423"/>
              <a:gd name="connsiteX10" fmla="*/ 756571 w 2488635"/>
              <a:gd name="connsiteY10" fmla="*/ 2079765 h 2089423"/>
              <a:gd name="connsiteX11" fmla="*/ 763010 w 2488635"/>
              <a:gd name="connsiteY11" fmla="*/ 2070107 h 2089423"/>
              <a:gd name="connsiteX12" fmla="*/ 824179 w 2488635"/>
              <a:gd name="connsiteY12" fmla="*/ 2060449 h 2089423"/>
              <a:gd name="connsiteX13" fmla="*/ 833838 w 2488635"/>
              <a:gd name="connsiteY13" fmla="*/ 2066887 h 2089423"/>
              <a:gd name="connsiteX14" fmla="*/ 827399 w 2488635"/>
              <a:gd name="connsiteY14" fmla="*/ 2076546 h 2089423"/>
              <a:gd name="connsiteX15" fmla="*/ 763010 w 2488635"/>
              <a:gd name="connsiteY15" fmla="*/ 2086204 h 2089423"/>
              <a:gd name="connsiteX16" fmla="*/ 763010 w 2488635"/>
              <a:gd name="connsiteY16" fmla="*/ 2086204 h 2089423"/>
              <a:gd name="connsiteX17" fmla="*/ 569843 w 2488635"/>
              <a:gd name="connsiteY17" fmla="*/ 2079765 h 2089423"/>
              <a:gd name="connsiteX18" fmla="*/ 569843 w 2488635"/>
              <a:gd name="connsiteY18" fmla="*/ 2079765 h 2089423"/>
              <a:gd name="connsiteX19" fmla="*/ 505454 w 2488635"/>
              <a:gd name="connsiteY19" fmla="*/ 2063668 h 2089423"/>
              <a:gd name="connsiteX20" fmla="*/ 499015 w 2488635"/>
              <a:gd name="connsiteY20" fmla="*/ 2054009 h 2089423"/>
              <a:gd name="connsiteX21" fmla="*/ 508673 w 2488635"/>
              <a:gd name="connsiteY21" fmla="*/ 2047571 h 2089423"/>
              <a:gd name="connsiteX22" fmla="*/ 569843 w 2488635"/>
              <a:gd name="connsiteY22" fmla="*/ 2063668 h 2089423"/>
              <a:gd name="connsiteX23" fmla="*/ 576282 w 2488635"/>
              <a:gd name="connsiteY23" fmla="*/ 2073326 h 2089423"/>
              <a:gd name="connsiteX24" fmla="*/ 569843 w 2488635"/>
              <a:gd name="connsiteY24" fmla="*/ 2079765 h 2089423"/>
              <a:gd name="connsiteX25" fmla="*/ 888568 w 2488635"/>
              <a:gd name="connsiteY25" fmla="*/ 2060449 h 2089423"/>
              <a:gd name="connsiteX26" fmla="*/ 878910 w 2488635"/>
              <a:gd name="connsiteY26" fmla="*/ 2054009 h 2089423"/>
              <a:gd name="connsiteX27" fmla="*/ 882129 w 2488635"/>
              <a:gd name="connsiteY27" fmla="*/ 2044351 h 2089423"/>
              <a:gd name="connsiteX28" fmla="*/ 885349 w 2488635"/>
              <a:gd name="connsiteY28" fmla="*/ 2044351 h 2089423"/>
              <a:gd name="connsiteX29" fmla="*/ 943299 w 2488635"/>
              <a:gd name="connsiteY29" fmla="*/ 2021815 h 2089423"/>
              <a:gd name="connsiteX30" fmla="*/ 952957 w 2488635"/>
              <a:gd name="connsiteY30" fmla="*/ 2025034 h 2089423"/>
              <a:gd name="connsiteX31" fmla="*/ 949738 w 2488635"/>
              <a:gd name="connsiteY31" fmla="*/ 2034693 h 2089423"/>
              <a:gd name="connsiteX32" fmla="*/ 888568 w 2488635"/>
              <a:gd name="connsiteY32" fmla="*/ 2060449 h 2089423"/>
              <a:gd name="connsiteX33" fmla="*/ 888568 w 2488635"/>
              <a:gd name="connsiteY33" fmla="*/ 2060449 h 2089423"/>
              <a:gd name="connsiteX34" fmla="*/ 447504 w 2488635"/>
              <a:gd name="connsiteY34" fmla="*/ 2041132 h 2089423"/>
              <a:gd name="connsiteX35" fmla="*/ 447504 w 2488635"/>
              <a:gd name="connsiteY35" fmla="*/ 2041132 h 2089423"/>
              <a:gd name="connsiteX36" fmla="*/ 386334 w 2488635"/>
              <a:gd name="connsiteY36" fmla="*/ 2012157 h 2089423"/>
              <a:gd name="connsiteX37" fmla="*/ 383115 w 2488635"/>
              <a:gd name="connsiteY37" fmla="*/ 2002498 h 2089423"/>
              <a:gd name="connsiteX38" fmla="*/ 392773 w 2488635"/>
              <a:gd name="connsiteY38" fmla="*/ 1999279 h 2089423"/>
              <a:gd name="connsiteX39" fmla="*/ 450723 w 2488635"/>
              <a:gd name="connsiteY39" fmla="*/ 2025034 h 2089423"/>
              <a:gd name="connsiteX40" fmla="*/ 453942 w 2488635"/>
              <a:gd name="connsiteY40" fmla="*/ 2034693 h 2089423"/>
              <a:gd name="connsiteX41" fmla="*/ 447504 w 2488635"/>
              <a:gd name="connsiteY41" fmla="*/ 2041132 h 2089423"/>
              <a:gd name="connsiteX42" fmla="*/ 1004468 w 2488635"/>
              <a:gd name="connsiteY42" fmla="*/ 2012157 h 2089423"/>
              <a:gd name="connsiteX43" fmla="*/ 998030 w 2488635"/>
              <a:gd name="connsiteY43" fmla="*/ 2008937 h 2089423"/>
              <a:gd name="connsiteX44" fmla="*/ 1001249 w 2488635"/>
              <a:gd name="connsiteY44" fmla="*/ 1999279 h 2089423"/>
              <a:gd name="connsiteX45" fmla="*/ 1059199 w 2488635"/>
              <a:gd name="connsiteY45" fmla="*/ 1970304 h 2089423"/>
              <a:gd name="connsiteX46" fmla="*/ 1068857 w 2488635"/>
              <a:gd name="connsiteY46" fmla="*/ 1973523 h 2089423"/>
              <a:gd name="connsiteX47" fmla="*/ 1065638 w 2488635"/>
              <a:gd name="connsiteY47" fmla="*/ 1983182 h 2089423"/>
              <a:gd name="connsiteX48" fmla="*/ 1007688 w 2488635"/>
              <a:gd name="connsiteY48" fmla="*/ 2012157 h 2089423"/>
              <a:gd name="connsiteX49" fmla="*/ 1004468 w 2488635"/>
              <a:gd name="connsiteY49" fmla="*/ 2012157 h 2089423"/>
              <a:gd name="connsiteX50" fmla="*/ 334823 w 2488635"/>
              <a:gd name="connsiteY50" fmla="*/ 1983182 h 2089423"/>
              <a:gd name="connsiteX51" fmla="*/ 331603 w 2488635"/>
              <a:gd name="connsiteY51" fmla="*/ 1983182 h 2089423"/>
              <a:gd name="connsiteX52" fmla="*/ 280092 w 2488635"/>
              <a:gd name="connsiteY52" fmla="*/ 1944548 h 2089423"/>
              <a:gd name="connsiteX53" fmla="*/ 280092 w 2488635"/>
              <a:gd name="connsiteY53" fmla="*/ 1931670 h 2089423"/>
              <a:gd name="connsiteX54" fmla="*/ 292970 w 2488635"/>
              <a:gd name="connsiteY54" fmla="*/ 1931670 h 2089423"/>
              <a:gd name="connsiteX55" fmla="*/ 344481 w 2488635"/>
              <a:gd name="connsiteY55" fmla="*/ 1970304 h 2089423"/>
              <a:gd name="connsiteX56" fmla="*/ 347701 w 2488635"/>
              <a:gd name="connsiteY56" fmla="*/ 1979962 h 2089423"/>
              <a:gd name="connsiteX57" fmla="*/ 334823 w 2488635"/>
              <a:gd name="connsiteY57" fmla="*/ 1983182 h 2089423"/>
              <a:gd name="connsiteX58" fmla="*/ 1117149 w 2488635"/>
              <a:gd name="connsiteY58" fmla="*/ 1950987 h 2089423"/>
              <a:gd name="connsiteX59" fmla="*/ 1110710 w 2488635"/>
              <a:gd name="connsiteY59" fmla="*/ 1947768 h 2089423"/>
              <a:gd name="connsiteX60" fmla="*/ 1113930 w 2488635"/>
              <a:gd name="connsiteY60" fmla="*/ 1938109 h 2089423"/>
              <a:gd name="connsiteX61" fmla="*/ 1168661 w 2488635"/>
              <a:gd name="connsiteY61" fmla="*/ 1909134 h 2089423"/>
              <a:gd name="connsiteX62" fmla="*/ 1178319 w 2488635"/>
              <a:gd name="connsiteY62" fmla="*/ 1912354 h 2089423"/>
              <a:gd name="connsiteX63" fmla="*/ 1175099 w 2488635"/>
              <a:gd name="connsiteY63" fmla="*/ 1922012 h 2089423"/>
              <a:gd name="connsiteX64" fmla="*/ 1120369 w 2488635"/>
              <a:gd name="connsiteY64" fmla="*/ 1950987 h 2089423"/>
              <a:gd name="connsiteX65" fmla="*/ 1117149 w 2488635"/>
              <a:gd name="connsiteY65" fmla="*/ 1950987 h 2089423"/>
              <a:gd name="connsiteX66" fmla="*/ 235020 w 2488635"/>
              <a:gd name="connsiteY66" fmla="*/ 1902695 h 2089423"/>
              <a:gd name="connsiteX67" fmla="*/ 228581 w 2488635"/>
              <a:gd name="connsiteY67" fmla="*/ 1899476 h 2089423"/>
              <a:gd name="connsiteX68" fmla="*/ 183509 w 2488635"/>
              <a:gd name="connsiteY68" fmla="*/ 1851184 h 2089423"/>
              <a:gd name="connsiteX69" fmla="*/ 183509 w 2488635"/>
              <a:gd name="connsiteY69" fmla="*/ 1838306 h 2089423"/>
              <a:gd name="connsiteX70" fmla="*/ 196386 w 2488635"/>
              <a:gd name="connsiteY70" fmla="*/ 1838306 h 2089423"/>
              <a:gd name="connsiteX71" fmla="*/ 238239 w 2488635"/>
              <a:gd name="connsiteY71" fmla="*/ 1883379 h 2089423"/>
              <a:gd name="connsiteX72" fmla="*/ 238239 w 2488635"/>
              <a:gd name="connsiteY72" fmla="*/ 1896256 h 2089423"/>
              <a:gd name="connsiteX73" fmla="*/ 235020 w 2488635"/>
              <a:gd name="connsiteY73" fmla="*/ 1902695 h 2089423"/>
              <a:gd name="connsiteX74" fmla="*/ 1233050 w 2488635"/>
              <a:gd name="connsiteY74" fmla="*/ 1893037 h 2089423"/>
              <a:gd name="connsiteX75" fmla="*/ 1226611 w 2488635"/>
              <a:gd name="connsiteY75" fmla="*/ 1889818 h 2089423"/>
              <a:gd name="connsiteX76" fmla="*/ 1229830 w 2488635"/>
              <a:gd name="connsiteY76" fmla="*/ 1880159 h 2089423"/>
              <a:gd name="connsiteX77" fmla="*/ 1291000 w 2488635"/>
              <a:gd name="connsiteY77" fmla="*/ 1857623 h 2089423"/>
              <a:gd name="connsiteX78" fmla="*/ 1300658 w 2488635"/>
              <a:gd name="connsiteY78" fmla="*/ 1864062 h 2089423"/>
              <a:gd name="connsiteX79" fmla="*/ 1294219 w 2488635"/>
              <a:gd name="connsiteY79" fmla="*/ 1873720 h 2089423"/>
              <a:gd name="connsiteX80" fmla="*/ 1236269 w 2488635"/>
              <a:gd name="connsiteY80" fmla="*/ 1896256 h 2089423"/>
              <a:gd name="connsiteX81" fmla="*/ 1233050 w 2488635"/>
              <a:gd name="connsiteY81" fmla="*/ 1893037 h 2089423"/>
              <a:gd name="connsiteX82" fmla="*/ 1670895 w 2488635"/>
              <a:gd name="connsiteY82" fmla="*/ 1883379 h 2089423"/>
              <a:gd name="connsiteX83" fmla="*/ 1670895 w 2488635"/>
              <a:gd name="connsiteY83" fmla="*/ 1883379 h 2089423"/>
              <a:gd name="connsiteX84" fmla="*/ 1606506 w 2488635"/>
              <a:gd name="connsiteY84" fmla="*/ 1880159 h 2089423"/>
              <a:gd name="connsiteX85" fmla="*/ 1600067 w 2488635"/>
              <a:gd name="connsiteY85" fmla="*/ 1870501 h 2089423"/>
              <a:gd name="connsiteX86" fmla="*/ 1609725 w 2488635"/>
              <a:gd name="connsiteY86" fmla="*/ 1864062 h 2089423"/>
              <a:gd name="connsiteX87" fmla="*/ 1674114 w 2488635"/>
              <a:gd name="connsiteY87" fmla="*/ 1867281 h 2089423"/>
              <a:gd name="connsiteX88" fmla="*/ 1683773 w 2488635"/>
              <a:gd name="connsiteY88" fmla="*/ 1876940 h 2089423"/>
              <a:gd name="connsiteX89" fmla="*/ 1670895 w 2488635"/>
              <a:gd name="connsiteY89" fmla="*/ 1883379 h 2089423"/>
              <a:gd name="connsiteX90" fmla="*/ 1735284 w 2488635"/>
              <a:gd name="connsiteY90" fmla="*/ 1876940 h 2089423"/>
              <a:gd name="connsiteX91" fmla="*/ 1728845 w 2488635"/>
              <a:gd name="connsiteY91" fmla="*/ 1870501 h 2089423"/>
              <a:gd name="connsiteX92" fmla="*/ 1735284 w 2488635"/>
              <a:gd name="connsiteY92" fmla="*/ 1860842 h 2089423"/>
              <a:gd name="connsiteX93" fmla="*/ 1796453 w 2488635"/>
              <a:gd name="connsiteY93" fmla="*/ 1851184 h 2089423"/>
              <a:gd name="connsiteX94" fmla="*/ 1806112 w 2488635"/>
              <a:gd name="connsiteY94" fmla="*/ 1857623 h 2089423"/>
              <a:gd name="connsiteX95" fmla="*/ 1799673 w 2488635"/>
              <a:gd name="connsiteY95" fmla="*/ 1867281 h 2089423"/>
              <a:gd name="connsiteX96" fmla="*/ 1735284 w 2488635"/>
              <a:gd name="connsiteY96" fmla="*/ 1876940 h 2089423"/>
              <a:gd name="connsiteX97" fmla="*/ 1735284 w 2488635"/>
              <a:gd name="connsiteY97" fmla="*/ 1876940 h 2089423"/>
              <a:gd name="connsiteX98" fmla="*/ 1545336 w 2488635"/>
              <a:gd name="connsiteY98" fmla="*/ 1870501 h 2089423"/>
              <a:gd name="connsiteX99" fmla="*/ 1545336 w 2488635"/>
              <a:gd name="connsiteY99" fmla="*/ 1870501 h 2089423"/>
              <a:gd name="connsiteX100" fmla="*/ 1519580 w 2488635"/>
              <a:gd name="connsiteY100" fmla="*/ 1867281 h 2089423"/>
              <a:gd name="connsiteX101" fmla="*/ 1480947 w 2488635"/>
              <a:gd name="connsiteY101" fmla="*/ 1860842 h 2089423"/>
              <a:gd name="connsiteX102" fmla="*/ 1474508 w 2488635"/>
              <a:gd name="connsiteY102" fmla="*/ 1851184 h 2089423"/>
              <a:gd name="connsiteX103" fmla="*/ 1484167 w 2488635"/>
              <a:gd name="connsiteY103" fmla="*/ 1844745 h 2089423"/>
              <a:gd name="connsiteX104" fmla="*/ 1522800 w 2488635"/>
              <a:gd name="connsiteY104" fmla="*/ 1851184 h 2089423"/>
              <a:gd name="connsiteX105" fmla="*/ 1548556 w 2488635"/>
              <a:gd name="connsiteY105" fmla="*/ 1854404 h 2089423"/>
              <a:gd name="connsiteX106" fmla="*/ 1554995 w 2488635"/>
              <a:gd name="connsiteY106" fmla="*/ 1864062 h 2089423"/>
              <a:gd name="connsiteX107" fmla="*/ 1545336 w 2488635"/>
              <a:gd name="connsiteY107" fmla="*/ 1870501 h 2089423"/>
              <a:gd name="connsiteX108" fmla="*/ 1355389 w 2488635"/>
              <a:gd name="connsiteY108" fmla="*/ 1857623 h 2089423"/>
              <a:gd name="connsiteX109" fmla="*/ 1348950 w 2488635"/>
              <a:gd name="connsiteY109" fmla="*/ 1851184 h 2089423"/>
              <a:gd name="connsiteX110" fmla="*/ 1355389 w 2488635"/>
              <a:gd name="connsiteY110" fmla="*/ 1841526 h 2089423"/>
              <a:gd name="connsiteX111" fmla="*/ 1358608 w 2488635"/>
              <a:gd name="connsiteY111" fmla="*/ 1841526 h 2089423"/>
              <a:gd name="connsiteX112" fmla="*/ 1419778 w 2488635"/>
              <a:gd name="connsiteY112" fmla="*/ 1841526 h 2089423"/>
              <a:gd name="connsiteX113" fmla="*/ 1426217 w 2488635"/>
              <a:gd name="connsiteY113" fmla="*/ 1851184 h 2089423"/>
              <a:gd name="connsiteX114" fmla="*/ 1416558 w 2488635"/>
              <a:gd name="connsiteY114" fmla="*/ 1857623 h 2089423"/>
              <a:gd name="connsiteX115" fmla="*/ 1358608 w 2488635"/>
              <a:gd name="connsiteY115" fmla="*/ 1857623 h 2089423"/>
              <a:gd name="connsiteX116" fmla="*/ 1355389 w 2488635"/>
              <a:gd name="connsiteY116" fmla="*/ 1857623 h 2089423"/>
              <a:gd name="connsiteX117" fmla="*/ 1355389 w 2488635"/>
              <a:gd name="connsiteY117" fmla="*/ 1857623 h 2089423"/>
              <a:gd name="connsiteX118" fmla="*/ 1860842 w 2488635"/>
              <a:gd name="connsiteY118" fmla="*/ 1851184 h 2089423"/>
              <a:gd name="connsiteX119" fmla="*/ 1854404 w 2488635"/>
              <a:gd name="connsiteY119" fmla="*/ 1844745 h 2089423"/>
              <a:gd name="connsiteX120" fmla="*/ 1860842 w 2488635"/>
              <a:gd name="connsiteY120" fmla="*/ 1835087 h 2089423"/>
              <a:gd name="connsiteX121" fmla="*/ 1918793 w 2488635"/>
              <a:gd name="connsiteY121" fmla="*/ 1812551 h 2089423"/>
              <a:gd name="connsiteX122" fmla="*/ 1928451 w 2488635"/>
              <a:gd name="connsiteY122" fmla="*/ 1815770 h 2089423"/>
              <a:gd name="connsiteX123" fmla="*/ 1925231 w 2488635"/>
              <a:gd name="connsiteY123" fmla="*/ 1825429 h 2089423"/>
              <a:gd name="connsiteX124" fmla="*/ 1860842 w 2488635"/>
              <a:gd name="connsiteY124" fmla="*/ 1851184 h 2089423"/>
              <a:gd name="connsiteX125" fmla="*/ 1860842 w 2488635"/>
              <a:gd name="connsiteY125" fmla="*/ 1851184 h 2089423"/>
              <a:gd name="connsiteX126" fmla="*/ 154534 w 2488635"/>
              <a:gd name="connsiteY126" fmla="*/ 1802892 h 2089423"/>
              <a:gd name="connsiteX127" fmla="*/ 148095 w 2488635"/>
              <a:gd name="connsiteY127" fmla="*/ 1799673 h 2089423"/>
              <a:gd name="connsiteX128" fmla="*/ 112681 w 2488635"/>
              <a:gd name="connsiteY128" fmla="*/ 1744942 h 2089423"/>
              <a:gd name="connsiteX129" fmla="*/ 115900 w 2488635"/>
              <a:gd name="connsiteY129" fmla="*/ 1735284 h 2089423"/>
              <a:gd name="connsiteX130" fmla="*/ 125559 w 2488635"/>
              <a:gd name="connsiteY130" fmla="*/ 1738503 h 2089423"/>
              <a:gd name="connsiteX131" fmla="*/ 157753 w 2488635"/>
              <a:gd name="connsiteY131" fmla="*/ 1793234 h 2089423"/>
              <a:gd name="connsiteX132" fmla="*/ 154534 w 2488635"/>
              <a:gd name="connsiteY132" fmla="*/ 1802892 h 2089423"/>
              <a:gd name="connsiteX133" fmla="*/ 154534 w 2488635"/>
              <a:gd name="connsiteY133" fmla="*/ 1802892 h 2089423"/>
              <a:gd name="connsiteX134" fmla="*/ 1976742 w 2488635"/>
              <a:gd name="connsiteY134" fmla="*/ 1802892 h 2089423"/>
              <a:gd name="connsiteX135" fmla="*/ 1970304 w 2488635"/>
              <a:gd name="connsiteY135" fmla="*/ 1799673 h 2089423"/>
              <a:gd name="connsiteX136" fmla="*/ 1973523 w 2488635"/>
              <a:gd name="connsiteY136" fmla="*/ 1790015 h 2089423"/>
              <a:gd name="connsiteX137" fmla="*/ 2028254 w 2488635"/>
              <a:gd name="connsiteY137" fmla="*/ 1757820 h 2089423"/>
              <a:gd name="connsiteX138" fmla="*/ 2037912 w 2488635"/>
              <a:gd name="connsiteY138" fmla="*/ 1761040 h 2089423"/>
              <a:gd name="connsiteX139" fmla="*/ 2034693 w 2488635"/>
              <a:gd name="connsiteY139" fmla="*/ 1770698 h 2089423"/>
              <a:gd name="connsiteX140" fmla="*/ 1979962 w 2488635"/>
              <a:gd name="connsiteY140" fmla="*/ 1802892 h 2089423"/>
              <a:gd name="connsiteX141" fmla="*/ 1976742 w 2488635"/>
              <a:gd name="connsiteY141" fmla="*/ 1802892 h 2089423"/>
              <a:gd name="connsiteX142" fmla="*/ 2086204 w 2488635"/>
              <a:gd name="connsiteY142" fmla="*/ 1732064 h 2089423"/>
              <a:gd name="connsiteX143" fmla="*/ 2079765 w 2488635"/>
              <a:gd name="connsiteY143" fmla="*/ 1728845 h 2089423"/>
              <a:gd name="connsiteX144" fmla="*/ 2079765 w 2488635"/>
              <a:gd name="connsiteY144" fmla="*/ 1715967 h 2089423"/>
              <a:gd name="connsiteX145" fmla="*/ 2128057 w 2488635"/>
              <a:gd name="connsiteY145" fmla="*/ 1674114 h 2089423"/>
              <a:gd name="connsiteX146" fmla="*/ 2140935 w 2488635"/>
              <a:gd name="connsiteY146" fmla="*/ 1674114 h 2089423"/>
              <a:gd name="connsiteX147" fmla="*/ 2140935 w 2488635"/>
              <a:gd name="connsiteY147" fmla="*/ 1686992 h 2089423"/>
              <a:gd name="connsiteX148" fmla="*/ 2092643 w 2488635"/>
              <a:gd name="connsiteY148" fmla="*/ 1728845 h 2089423"/>
              <a:gd name="connsiteX149" fmla="*/ 2086204 w 2488635"/>
              <a:gd name="connsiteY149" fmla="*/ 1732064 h 2089423"/>
              <a:gd name="connsiteX150" fmla="*/ 90145 w 2488635"/>
              <a:gd name="connsiteY150" fmla="*/ 1693431 h 2089423"/>
              <a:gd name="connsiteX151" fmla="*/ 83706 w 2488635"/>
              <a:gd name="connsiteY151" fmla="*/ 1690212 h 2089423"/>
              <a:gd name="connsiteX152" fmla="*/ 57950 w 2488635"/>
              <a:gd name="connsiteY152" fmla="*/ 1632261 h 2089423"/>
              <a:gd name="connsiteX153" fmla="*/ 61170 w 2488635"/>
              <a:gd name="connsiteY153" fmla="*/ 1622603 h 2089423"/>
              <a:gd name="connsiteX154" fmla="*/ 70828 w 2488635"/>
              <a:gd name="connsiteY154" fmla="*/ 1625823 h 2089423"/>
              <a:gd name="connsiteX155" fmla="*/ 96584 w 2488635"/>
              <a:gd name="connsiteY155" fmla="*/ 1683773 h 2089423"/>
              <a:gd name="connsiteX156" fmla="*/ 93364 w 2488635"/>
              <a:gd name="connsiteY156" fmla="*/ 1693431 h 2089423"/>
              <a:gd name="connsiteX157" fmla="*/ 90145 w 2488635"/>
              <a:gd name="connsiteY157" fmla="*/ 1693431 h 2089423"/>
              <a:gd name="connsiteX158" fmla="*/ 2179568 w 2488635"/>
              <a:gd name="connsiteY158" fmla="*/ 1645139 h 2089423"/>
              <a:gd name="connsiteX159" fmla="*/ 2173129 w 2488635"/>
              <a:gd name="connsiteY159" fmla="*/ 1641920 h 2089423"/>
              <a:gd name="connsiteX160" fmla="*/ 2173129 w 2488635"/>
              <a:gd name="connsiteY160" fmla="*/ 1629042 h 2089423"/>
              <a:gd name="connsiteX161" fmla="*/ 2214982 w 2488635"/>
              <a:gd name="connsiteY161" fmla="*/ 1580750 h 2089423"/>
              <a:gd name="connsiteX162" fmla="*/ 2227860 w 2488635"/>
              <a:gd name="connsiteY162" fmla="*/ 1580750 h 2089423"/>
              <a:gd name="connsiteX163" fmla="*/ 2227860 w 2488635"/>
              <a:gd name="connsiteY163" fmla="*/ 1593628 h 2089423"/>
              <a:gd name="connsiteX164" fmla="*/ 2186007 w 2488635"/>
              <a:gd name="connsiteY164" fmla="*/ 1641920 h 2089423"/>
              <a:gd name="connsiteX165" fmla="*/ 2179568 w 2488635"/>
              <a:gd name="connsiteY165" fmla="*/ 1645139 h 2089423"/>
              <a:gd name="connsiteX166" fmla="*/ 45072 w 2488635"/>
              <a:gd name="connsiteY166" fmla="*/ 1574311 h 2089423"/>
              <a:gd name="connsiteX167" fmla="*/ 38633 w 2488635"/>
              <a:gd name="connsiteY167" fmla="*/ 1567872 h 2089423"/>
              <a:gd name="connsiteX168" fmla="*/ 22536 w 2488635"/>
              <a:gd name="connsiteY168" fmla="*/ 1506703 h 2089423"/>
              <a:gd name="connsiteX169" fmla="*/ 28975 w 2488635"/>
              <a:gd name="connsiteY169" fmla="*/ 1497045 h 2089423"/>
              <a:gd name="connsiteX170" fmla="*/ 38633 w 2488635"/>
              <a:gd name="connsiteY170" fmla="*/ 1503483 h 2089423"/>
              <a:gd name="connsiteX171" fmla="*/ 54731 w 2488635"/>
              <a:gd name="connsiteY171" fmla="*/ 1564653 h 2089423"/>
              <a:gd name="connsiteX172" fmla="*/ 45072 w 2488635"/>
              <a:gd name="connsiteY172" fmla="*/ 1574311 h 2089423"/>
              <a:gd name="connsiteX173" fmla="*/ 45072 w 2488635"/>
              <a:gd name="connsiteY173" fmla="*/ 1574311 h 2089423"/>
              <a:gd name="connsiteX174" fmla="*/ 2256835 w 2488635"/>
              <a:gd name="connsiteY174" fmla="*/ 1545336 h 2089423"/>
              <a:gd name="connsiteX175" fmla="*/ 2253615 w 2488635"/>
              <a:gd name="connsiteY175" fmla="*/ 1545336 h 2089423"/>
              <a:gd name="connsiteX176" fmla="*/ 2250396 w 2488635"/>
              <a:gd name="connsiteY176" fmla="*/ 1535678 h 2089423"/>
              <a:gd name="connsiteX177" fmla="*/ 2285810 w 2488635"/>
              <a:gd name="connsiteY177" fmla="*/ 1480947 h 2089423"/>
              <a:gd name="connsiteX178" fmla="*/ 2295468 w 2488635"/>
              <a:gd name="connsiteY178" fmla="*/ 1477728 h 2089423"/>
              <a:gd name="connsiteX179" fmla="*/ 2298687 w 2488635"/>
              <a:gd name="connsiteY179" fmla="*/ 1487386 h 2089423"/>
              <a:gd name="connsiteX180" fmla="*/ 2263274 w 2488635"/>
              <a:gd name="connsiteY180" fmla="*/ 1542117 h 2089423"/>
              <a:gd name="connsiteX181" fmla="*/ 2256835 w 2488635"/>
              <a:gd name="connsiteY181" fmla="*/ 1545336 h 2089423"/>
              <a:gd name="connsiteX182" fmla="*/ 19317 w 2488635"/>
              <a:gd name="connsiteY182" fmla="*/ 1448753 h 2089423"/>
              <a:gd name="connsiteX183" fmla="*/ 12878 w 2488635"/>
              <a:gd name="connsiteY183" fmla="*/ 1442314 h 2089423"/>
              <a:gd name="connsiteX184" fmla="*/ 6439 w 2488635"/>
              <a:gd name="connsiteY184" fmla="*/ 1377925 h 2089423"/>
              <a:gd name="connsiteX185" fmla="*/ 12878 w 2488635"/>
              <a:gd name="connsiteY185" fmla="*/ 1368267 h 2089423"/>
              <a:gd name="connsiteX186" fmla="*/ 22536 w 2488635"/>
              <a:gd name="connsiteY186" fmla="*/ 1374705 h 2089423"/>
              <a:gd name="connsiteX187" fmla="*/ 28975 w 2488635"/>
              <a:gd name="connsiteY187" fmla="*/ 1439094 h 2089423"/>
              <a:gd name="connsiteX188" fmla="*/ 19317 w 2488635"/>
              <a:gd name="connsiteY188" fmla="*/ 1448753 h 2089423"/>
              <a:gd name="connsiteX189" fmla="*/ 19317 w 2488635"/>
              <a:gd name="connsiteY189" fmla="*/ 1448753 h 2089423"/>
              <a:gd name="connsiteX190" fmla="*/ 2324443 w 2488635"/>
              <a:gd name="connsiteY190" fmla="*/ 1435875 h 2089423"/>
              <a:gd name="connsiteX191" fmla="*/ 2321224 w 2488635"/>
              <a:gd name="connsiteY191" fmla="*/ 1435875 h 2089423"/>
              <a:gd name="connsiteX192" fmla="*/ 2318004 w 2488635"/>
              <a:gd name="connsiteY192" fmla="*/ 1426217 h 2089423"/>
              <a:gd name="connsiteX193" fmla="*/ 2346979 w 2488635"/>
              <a:gd name="connsiteY193" fmla="*/ 1368267 h 2089423"/>
              <a:gd name="connsiteX194" fmla="*/ 2356638 w 2488635"/>
              <a:gd name="connsiteY194" fmla="*/ 1365047 h 2089423"/>
              <a:gd name="connsiteX195" fmla="*/ 2359857 w 2488635"/>
              <a:gd name="connsiteY195" fmla="*/ 1374705 h 2089423"/>
              <a:gd name="connsiteX196" fmla="*/ 2330882 w 2488635"/>
              <a:gd name="connsiteY196" fmla="*/ 1432656 h 2089423"/>
              <a:gd name="connsiteX197" fmla="*/ 2324443 w 2488635"/>
              <a:gd name="connsiteY197" fmla="*/ 1435875 h 2089423"/>
              <a:gd name="connsiteX198" fmla="*/ 9658 w 2488635"/>
              <a:gd name="connsiteY198" fmla="*/ 1323194 h 2089423"/>
              <a:gd name="connsiteX199" fmla="*/ 0 w 2488635"/>
              <a:gd name="connsiteY199" fmla="*/ 1316755 h 2089423"/>
              <a:gd name="connsiteX200" fmla="*/ 0 w 2488635"/>
              <a:gd name="connsiteY200" fmla="*/ 1300658 h 2089423"/>
              <a:gd name="connsiteX201" fmla="*/ 0 w 2488635"/>
              <a:gd name="connsiteY201" fmla="*/ 1255586 h 2089423"/>
              <a:gd name="connsiteX202" fmla="*/ 9658 w 2488635"/>
              <a:gd name="connsiteY202" fmla="*/ 1249147 h 2089423"/>
              <a:gd name="connsiteX203" fmla="*/ 16097 w 2488635"/>
              <a:gd name="connsiteY203" fmla="*/ 1258805 h 2089423"/>
              <a:gd name="connsiteX204" fmla="*/ 16097 w 2488635"/>
              <a:gd name="connsiteY204" fmla="*/ 1303878 h 2089423"/>
              <a:gd name="connsiteX205" fmla="*/ 16097 w 2488635"/>
              <a:gd name="connsiteY205" fmla="*/ 1319975 h 2089423"/>
              <a:gd name="connsiteX206" fmla="*/ 9658 w 2488635"/>
              <a:gd name="connsiteY206" fmla="*/ 1323194 h 2089423"/>
              <a:gd name="connsiteX207" fmla="*/ 9658 w 2488635"/>
              <a:gd name="connsiteY207" fmla="*/ 1323194 h 2089423"/>
              <a:gd name="connsiteX208" fmla="*/ 2375955 w 2488635"/>
              <a:gd name="connsiteY208" fmla="*/ 1319975 h 2089423"/>
              <a:gd name="connsiteX209" fmla="*/ 2375955 w 2488635"/>
              <a:gd name="connsiteY209" fmla="*/ 1319975 h 2089423"/>
              <a:gd name="connsiteX210" fmla="*/ 2369516 w 2488635"/>
              <a:gd name="connsiteY210" fmla="*/ 1310316 h 2089423"/>
              <a:gd name="connsiteX211" fmla="*/ 2392052 w 2488635"/>
              <a:gd name="connsiteY211" fmla="*/ 1252366 h 2089423"/>
              <a:gd name="connsiteX212" fmla="*/ 2401710 w 2488635"/>
              <a:gd name="connsiteY212" fmla="*/ 1245927 h 2089423"/>
              <a:gd name="connsiteX213" fmla="*/ 2408149 w 2488635"/>
              <a:gd name="connsiteY213" fmla="*/ 1255586 h 2089423"/>
              <a:gd name="connsiteX214" fmla="*/ 2385613 w 2488635"/>
              <a:gd name="connsiteY214" fmla="*/ 1316755 h 2089423"/>
              <a:gd name="connsiteX215" fmla="*/ 2375955 w 2488635"/>
              <a:gd name="connsiteY215" fmla="*/ 1319975 h 2089423"/>
              <a:gd name="connsiteX216" fmla="*/ 2417807 w 2488635"/>
              <a:gd name="connsiteY216" fmla="*/ 1200855 h 2089423"/>
              <a:gd name="connsiteX217" fmla="*/ 2417807 w 2488635"/>
              <a:gd name="connsiteY217" fmla="*/ 1200855 h 2089423"/>
              <a:gd name="connsiteX218" fmla="*/ 2411368 w 2488635"/>
              <a:gd name="connsiteY218" fmla="*/ 1191197 h 2089423"/>
              <a:gd name="connsiteX219" fmla="*/ 2414588 w 2488635"/>
              <a:gd name="connsiteY219" fmla="*/ 1178319 h 2089423"/>
              <a:gd name="connsiteX220" fmla="*/ 2427465 w 2488635"/>
              <a:gd name="connsiteY220" fmla="*/ 1130027 h 2089423"/>
              <a:gd name="connsiteX221" fmla="*/ 2437124 w 2488635"/>
              <a:gd name="connsiteY221" fmla="*/ 1123588 h 2089423"/>
              <a:gd name="connsiteX222" fmla="*/ 2443563 w 2488635"/>
              <a:gd name="connsiteY222" fmla="*/ 1133247 h 2089423"/>
              <a:gd name="connsiteX223" fmla="*/ 2430685 w 2488635"/>
              <a:gd name="connsiteY223" fmla="*/ 1181538 h 2089423"/>
              <a:gd name="connsiteX224" fmla="*/ 2427465 w 2488635"/>
              <a:gd name="connsiteY224" fmla="*/ 1194416 h 2089423"/>
              <a:gd name="connsiteX225" fmla="*/ 2417807 w 2488635"/>
              <a:gd name="connsiteY225" fmla="*/ 1200855 h 2089423"/>
              <a:gd name="connsiteX226" fmla="*/ 12878 w 2488635"/>
              <a:gd name="connsiteY226" fmla="*/ 1194416 h 2089423"/>
              <a:gd name="connsiteX227" fmla="*/ 12878 w 2488635"/>
              <a:gd name="connsiteY227" fmla="*/ 1194416 h 2089423"/>
              <a:gd name="connsiteX228" fmla="*/ 6439 w 2488635"/>
              <a:gd name="connsiteY228" fmla="*/ 1184758 h 2089423"/>
              <a:gd name="connsiteX229" fmla="*/ 12878 w 2488635"/>
              <a:gd name="connsiteY229" fmla="*/ 1120369 h 2089423"/>
              <a:gd name="connsiteX230" fmla="*/ 22536 w 2488635"/>
              <a:gd name="connsiteY230" fmla="*/ 1113930 h 2089423"/>
              <a:gd name="connsiteX231" fmla="*/ 28975 w 2488635"/>
              <a:gd name="connsiteY231" fmla="*/ 1123588 h 2089423"/>
              <a:gd name="connsiteX232" fmla="*/ 22536 w 2488635"/>
              <a:gd name="connsiteY232" fmla="*/ 1187977 h 2089423"/>
              <a:gd name="connsiteX233" fmla="*/ 12878 w 2488635"/>
              <a:gd name="connsiteY233" fmla="*/ 1194416 h 2089423"/>
              <a:gd name="connsiteX234" fmla="*/ 2450002 w 2488635"/>
              <a:gd name="connsiteY234" fmla="*/ 1075297 h 2089423"/>
              <a:gd name="connsiteX235" fmla="*/ 2450002 w 2488635"/>
              <a:gd name="connsiteY235" fmla="*/ 1075297 h 2089423"/>
              <a:gd name="connsiteX236" fmla="*/ 2443563 w 2488635"/>
              <a:gd name="connsiteY236" fmla="*/ 1065638 h 2089423"/>
              <a:gd name="connsiteX237" fmla="*/ 2456441 w 2488635"/>
              <a:gd name="connsiteY237" fmla="*/ 1004469 h 2089423"/>
              <a:gd name="connsiteX238" fmla="*/ 2466099 w 2488635"/>
              <a:gd name="connsiteY238" fmla="*/ 998030 h 2089423"/>
              <a:gd name="connsiteX239" fmla="*/ 2472538 w 2488635"/>
              <a:gd name="connsiteY239" fmla="*/ 1007688 h 2089423"/>
              <a:gd name="connsiteX240" fmla="*/ 2459660 w 2488635"/>
              <a:gd name="connsiteY240" fmla="*/ 1072077 h 2089423"/>
              <a:gd name="connsiteX241" fmla="*/ 2450002 w 2488635"/>
              <a:gd name="connsiteY241" fmla="*/ 1075297 h 2089423"/>
              <a:gd name="connsiteX242" fmla="*/ 32195 w 2488635"/>
              <a:gd name="connsiteY242" fmla="*/ 1068858 h 2089423"/>
              <a:gd name="connsiteX243" fmla="*/ 32195 w 2488635"/>
              <a:gd name="connsiteY243" fmla="*/ 1068858 h 2089423"/>
              <a:gd name="connsiteX244" fmla="*/ 25756 w 2488635"/>
              <a:gd name="connsiteY244" fmla="*/ 1059199 h 2089423"/>
              <a:gd name="connsiteX245" fmla="*/ 38633 w 2488635"/>
              <a:gd name="connsiteY245" fmla="*/ 994810 h 2089423"/>
              <a:gd name="connsiteX246" fmla="*/ 48292 w 2488635"/>
              <a:gd name="connsiteY246" fmla="*/ 988371 h 2089423"/>
              <a:gd name="connsiteX247" fmla="*/ 54731 w 2488635"/>
              <a:gd name="connsiteY247" fmla="*/ 998030 h 2089423"/>
              <a:gd name="connsiteX248" fmla="*/ 41853 w 2488635"/>
              <a:gd name="connsiteY248" fmla="*/ 1059199 h 2089423"/>
              <a:gd name="connsiteX249" fmla="*/ 32195 w 2488635"/>
              <a:gd name="connsiteY249" fmla="*/ 1068858 h 2089423"/>
              <a:gd name="connsiteX250" fmla="*/ 2472538 w 2488635"/>
              <a:gd name="connsiteY250" fmla="*/ 949738 h 2089423"/>
              <a:gd name="connsiteX251" fmla="*/ 2472538 w 2488635"/>
              <a:gd name="connsiteY251" fmla="*/ 949738 h 2089423"/>
              <a:gd name="connsiteX252" fmla="*/ 2466099 w 2488635"/>
              <a:gd name="connsiteY252" fmla="*/ 940080 h 2089423"/>
              <a:gd name="connsiteX253" fmla="*/ 2472538 w 2488635"/>
              <a:gd name="connsiteY253" fmla="*/ 875691 h 2089423"/>
              <a:gd name="connsiteX254" fmla="*/ 2482196 w 2488635"/>
              <a:gd name="connsiteY254" fmla="*/ 869252 h 2089423"/>
              <a:gd name="connsiteX255" fmla="*/ 2488635 w 2488635"/>
              <a:gd name="connsiteY255" fmla="*/ 878910 h 2089423"/>
              <a:gd name="connsiteX256" fmla="*/ 2482196 w 2488635"/>
              <a:gd name="connsiteY256" fmla="*/ 943299 h 2089423"/>
              <a:gd name="connsiteX257" fmla="*/ 2472538 w 2488635"/>
              <a:gd name="connsiteY257" fmla="*/ 949738 h 2089423"/>
              <a:gd name="connsiteX258" fmla="*/ 61170 w 2488635"/>
              <a:gd name="connsiteY258" fmla="*/ 943299 h 2089423"/>
              <a:gd name="connsiteX259" fmla="*/ 61170 w 2488635"/>
              <a:gd name="connsiteY259" fmla="*/ 943299 h 2089423"/>
              <a:gd name="connsiteX260" fmla="*/ 54731 w 2488635"/>
              <a:gd name="connsiteY260" fmla="*/ 933641 h 2089423"/>
              <a:gd name="connsiteX261" fmla="*/ 70828 w 2488635"/>
              <a:gd name="connsiteY261" fmla="*/ 872471 h 2089423"/>
              <a:gd name="connsiteX262" fmla="*/ 80486 w 2488635"/>
              <a:gd name="connsiteY262" fmla="*/ 866032 h 2089423"/>
              <a:gd name="connsiteX263" fmla="*/ 86925 w 2488635"/>
              <a:gd name="connsiteY263" fmla="*/ 875691 h 2089423"/>
              <a:gd name="connsiteX264" fmla="*/ 70828 w 2488635"/>
              <a:gd name="connsiteY264" fmla="*/ 936860 h 2089423"/>
              <a:gd name="connsiteX265" fmla="*/ 61170 w 2488635"/>
              <a:gd name="connsiteY265" fmla="*/ 943299 h 2089423"/>
              <a:gd name="connsiteX266" fmla="*/ 2478977 w 2488635"/>
              <a:gd name="connsiteY266" fmla="*/ 820960 h 2089423"/>
              <a:gd name="connsiteX267" fmla="*/ 2469318 w 2488635"/>
              <a:gd name="connsiteY267" fmla="*/ 814521 h 2089423"/>
              <a:gd name="connsiteX268" fmla="*/ 2466099 w 2488635"/>
              <a:gd name="connsiteY268" fmla="*/ 750132 h 2089423"/>
              <a:gd name="connsiteX269" fmla="*/ 2472538 w 2488635"/>
              <a:gd name="connsiteY269" fmla="*/ 740474 h 2089423"/>
              <a:gd name="connsiteX270" fmla="*/ 2482196 w 2488635"/>
              <a:gd name="connsiteY270" fmla="*/ 746913 h 2089423"/>
              <a:gd name="connsiteX271" fmla="*/ 2485416 w 2488635"/>
              <a:gd name="connsiteY271" fmla="*/ 811302 h 2089423"/>
              <a:gd name="connsiteX272" fmla="*/ 2478977 w 2488635"/>
              <a:gd name="connsiteY272" fmla="*/ 820960 h 2089423"/>
              <a:gd name="connsiteX273" fmla="*/ 2478977 w 2488635"/>
              <a:gd name="connsiteY273" fmla="*/ 820960 h 2089423"/>
              <a:gd name="connsiteX274" fmla="*/ 96584 w 2488635"/>
              <a:gd name="connsiteY274" fmla="*/ 820960 h 2089423"/>
              <a:gd name="connsiteX275" fmla="*/ 96584 w 2488635"/>
              <a:gd name="connsiteY275" fmla="*/ 820960 h 2089423"/>
              <a:gd name="connsiteX276" fmla="*/ 90145 w 2488635"/>
              <a:gd name="connsiteY276" fmla="*/ 811302 h 2089423"/>
              <a:gd name="connsiteX277" fmla="*/ 109461 w 2488635"/>
              <a:gd name="connsiteY277" fmla="*/ 750132 h 2089423"/>
              <a:gd name="connsiteX278" fmla="*/ 119120 w 2488635"/>
              <a:gd name="connsiteY278" fmla="*/ 743693 h 2089423"/>
              <a:gd name="connsiteX279" fmla="*/ 125559 w 2488635"/>
              <a:gd name="connsiteY279" fmla="*/ 753351 h 2089423"/>
              <a:gd name="connsiteX280" fmla="*/ 106242 w 2488635"/>
              <a:gd name="connsiteY280" fmla="*/ 814521 h 2089423"/>
              <a:gd name="connsiteX281" fmla="*/ 96584 w 2488635"/>
              <a:gd name="connsiteY281" fmla="*/ 820960 h 2089423"/>
              <a:gd name="connsiteX282" fmla="*/ 135217 w 2488635"/>
              <a:gd name="connsiteY282" fmla="*/ 698621 h 2089423"/>
              <a:gd name="connsiteX283" fmla="*/ 135217 w 2488635"/>
              <a:gd name="connsiteY283" fmla="*/ 698621 h 2089423"/>
              <a:gd name="connsiteX284" fmla="*/ 128778 w 2488635"/>
              <a:gd name="connsiteY284" fmla="*/ 688962 h 2089423"/>
              <a:gd name="connsiteX285" fmla="*/ 151314 w 2488635"/>
              <a:gd name="connsiteY285" fmla="*/ 627793 h 2089423"/>
              <a:gd name="connsiteX286" fmla="*/ 160973 w 2488635"/>
              <a:gd name="connsiteY286" fmla="*/ 624573 h 2089423"/>
              <a:gd name="connsiteX287" fmla="*/ 164192 w 2488635"/>
              <a:gd name="connsiteY287" fmla="*/ 634232 h 2089423"/>
              <a:gd name="connsiteX288" fmla="*/ 141656 w 2488635"/>
              <a:gd name="connsiteY288" fmla="*/ 695401 h 2089423"/>
              <a:gd name="connsiteX289" fmla="*/ 135217 w 2488635"/>
              <a:gd name="connsiteY289" fmla="*/ 698621 h 2089423"/>
              <a:gd name="connsiteX290" fmla="*/ 2469318 w 2488635"/>
              <a:gd name="connsiteY290" fmla="*/ 695401 h 2089423"/>
              <a:gd name="connsiteX291" fmla="*/ 2462880 w 2488635"/>
              <a:gd name="connsiteY291" fmla="*/ 688962 h 2089423"/>
              <a:gd name="connsiteX292" fmla="*/ 2453221 w 2488635"/>
              <a:gd name="connsiteY292" fmla="*/ 627793 h 2089423"/>
              <a:gd name="connsiteX293" fmla="*/ 2459660 w 2488635"/>
              <a:gd name="connsiteY293" fmla="*/ 618135 h 2089423"/>
              <a:gd name="connsiteX294" fmla="*/ 2469318 w 2488635"/>
              <a:gd name="connsiteY294" fmla="*/ 624573 h 2089423"/>
              <a:gd name="connsiteX295" fmla="*/ 2482196 w 2488635"/>
              <a:gd name="connsiteY295" fmla="*/ 688962 h 2089423"/>
              <a:gd name="connsiteX296" fmla="*/ 2469318 w 2488635"/>
              <a:gd name="connsiteY296" fmla="*/ 695401 h 2089423"/>
              <a:gd name="connsiteX297" fmla="*/ 2469318 w 2488635"/>
              <a:gd name="connsiteY297" fmla="*/ 695401 h 2089423"/>
              <a:gd name="connsiteX298" fmla="*/ 183509 w 2488635"/>
              <a:gd name="connsiteY298" fmla="*/ 579501 h 2089423"/>
              <a:gd name="connsiteX299" fmla="*/ 183509 w 2488635"/>
              <a:gd name="connsiteY299" fmla="*/ 579501 h 2089423"/>
              <a:gd name="connsiteX300" fmla="*/ 177070 w 2488635"/>
              <a:gd name="connsiteY300" fmla="*/ 569843 h 2089423"/>
              <a:gd name="connsiteX301" fmla="*/ 202825 w 2488635"/>
              <a:gd name="connsiteY301" fmla="*/ 511893 h 2089423"/>
              <a:gd name="connsiteX302" fmla="*/ 212484 w 2488635"/>
              <a:gd name="connsiteY302" fmla="*/ 508673 h 2089423"/>
              <a:gd name="connsiteX303" fmla="*/ 215703 w 2488635"/>
              <a:gd name="connsiteY303" fmla="*/ 518332 h 2089423"/>
              <a:gd name="connsiteX304" fmla="*/ 189948 w 2488635"/>
              <a:gd name="connsiteY304" fmla="*/ 576282 h 2089423"/>
              <a:gd name="connsiteX305" fmla="*/ 183509 w 2488635"/>
              <a:gd name="connsiteY305" fmla="*/ 579501 h 2089423"/>
              <a:gd name="connsiteX306" fmla="*/ 2440344 w 2488635"/>
              <a:gd name="connsiteY306" fmla="*/ 569843 h 2089423"/>
              <a:gd name="connsiteX307" fmla="*/ 2433905 w 2488635"/>
              <a:gd name="connsiteY307" fmla="*/ 563404 h 2089423"/>
              <a:gd name="connsiteX308" fmla="*/ 2414588 w 2488635"/>
              <a:gd name="connsiteY308" fmla="*/ 502234 h 2089423"/>
              <a:gd name="connsiteX309" fmla="*/ 2417807 w 2488635"/>
              <a:gd name="connsiteY309" fmla="*/ 492576 h 2089423"/>
              <a:gd name="connsiteX310" fmla="*/ 2427465 w 2488635"/>
              <a:gd name="connsiteY310" fmla="*/ 495795 h 2089423"/>
              <a:gd name="connsiteX311" fmla="*/ 2450002 w 2488635"/>
              <a:gd name="connsiteY311" fmla="*/ 556965 h 2089423"/>
              <a:gd name="connsiteX312" fmla="*/ 2440344 w 2488635"/>
              <a:gd name="connsiteY312" fmla="*/ 569843 h 2089423"/>
              <a:gd name="connsiteX313" fmla="*/ 2440344 w 2488635"/>
              <a:gd name="connsiteY313" fmla="*/ 569843 h 2089423"/>
              <a:gd name="connsiteX314" fmla="*/ 235020 w 2488635"/>
              <a:gd name="connsiteY314" fmla="*/ 463601 h 2089423"/>
              <a:gd name="connsiteX315" fmla="*/ 231800 w 2488635"/>
              <a:gd name="connsiteY315" fmla="*/ 463601 h 2089423"/>
              <a:gd name="connsiteX316" fmla="*/ 228581 w 2488635"/>
              <a:gd name="connsiteY316" fmla="*/ 453943 h 2089423"/>
              <a:gd name="connsiteX317" fmla="*/ 260775 w 2488635"/>
              <a:gd name="connsiteY317" fmla="*/ 395992 h 2089423"/>
              <a:gd name="connsiteX318" fmla="*/ 270434 w 2488635"/>
              <a:gd name="connsiteY318" fmla="*/ 392773 h 2089423"/>
              <a:gd name="connsiteX319" fmla="*/ 273653 w 2488635"/>
              <a:gd name="connsiteY319" fmla="*/ 402431 h 2089423"/>
              <a:gd name="connsiteX320" fmla="*/ 244678 w 2488635"/>
              <a:gd name="connsiteY320" fmla="*/ 457162 h 2089423"/>
              <a:gd name="connsiteX321" fmla="*/ 235020 w 2488635"/>
              <a:gd name="connsiteY321" fmla="*/ 463601 h 2089423"/>
              <a:gd name="connsiteX322" fmla="*/ 2395271 w 2488635"/>
              <a:gd name="connsiteY322" fmla="*/ 450723 h 2089423"/>
              <a:gd name="connsiteX323" fmla="*/ 2388832 w 2488635"/>
              <a:gd name="connsiteY323" fmla="*/ 447504 h 2089423"/>
              <a:gd name="connsiteX324" fmla="*/ 2359857 w 2488635"/>
              <a:gd name="connsiteY324" fmla="*/ 392773 h 2089423"/>
              <a:gd name="connsiteX325" fmla="*/ 2363076 w 2488635"/>
              <a:gd name="connsiteY325" fmla="*/ 383115 h 2089423"/>
              <a:gd name="connsiteX326" fmla="*/ 2372735 w 2488635"/>
              <a:gd name="connsiteY326" fmla="*/ 386334 h 2089423"/>
              <a:gd name="connsiteX327" fmla="*/ 2404929 w 2488635"/>
              <a:gd name="connsiteY327" fmla="*/ 444284 h 2089423"/>
              <a:gd name="connsiteX328" fmla="*/ 2401710 w 2488635"/>
              <a:gd name="connsiteY328" fmla="*/ 453943 h 2089423"/>
              <a:gd name="connsiteX329" fmla="*/ 2395271 w 2488635"/>
              <a:gd name="connsiteY329" fmla="*/ 450723 h 2089423"/>
              <a:gd name="connsiteX330" fmla="*/ 299409 w 2488635"/>
              <a:gd name="connsiteY330" fmla="*/ 354140 h 2089423"/>
              <a:gd name="connsiteX331" fmla="*/ 296189 w 2488635"/>
              <a:gd name="connsiteY331" fmla="*/ 354140 h 2089423"/>
              <a:gd name="connsiteX332" fmla="*/ 292970 w 2488635"/>
              <a:gd name="connsiteY332" fmla="*/ 344481 h 2089423"/>
              <a:gd name="connsiteX333" fmla="*/ 331603 w 2488635"/>
              <a:gd name="connsiteY333" fmla="*/ 292970 h 2089423"/>
              <a:gd name="connsiteX334" fmla="*/ 341262 w 2488635"/>
              <a:gd name="connsiteY334" fmla="*/ 292970 h 2089423"/>
              <a:gd name="connsiteX335" fmla="*/ 341262 w 2488635"/>
              <a:gd name="connsiteY335" fmla="*/ 305848 h 2089423"/>
              <a:gd name="connsiteX336" fmla="*/ 305848 w 2488635"/>
              <a:gd name="connsiteY336" fmla="*/ 357359 h 2089423"/>
              <a:gd name="connsiteX337" fmla="*/ 299409 w 2488635"/>
              <a:gd name="connsiteY337" fmla="*/ 354140 h 2089423"/>
              <a:gd name="connsiteX338" fmla="*/ 2327663 w 2488635"/>
              <a:gd name="connsiteY338" fmla="*/ 341262 h 2089423"/>
              <a:gd name="connsiteX339" fmla="*/ 2321224 w 2488635"/>
              <a:gd name="connsiteY339" fmla="*/ 338042 h 2089423"/>
              <a:gd name="connsiteX340" fmla="*/ 2282590 w 2488635"/>
              <a:gd name="connsiteY340" fmla="*/ 289751 h 2089423"/>
              <a:gd name="connsiteX341" fmla="*/ 2282590 w 2488635"/>
              <a:gd name="connsiteY341" fmla="*/ 276873 h 2089423"/>
              <a:gd name="connsiteX342" fmla="*/ 2295468 w 2488635"/>
              <a:gd name="connsiteY342" fmla="*/ 276873 h 2089423"/>
              <a:gd name="connsiteX343" fmla="*/ 2337321 w 2488635"/>
              <a:gd name="connsiteY343" fmla="*/ 328384 h 2089423"/>
              <a:gd name="connsiteX344" fmla="*/ 2334102 w 2488635"/>
              <a:gd name="connsiteY344" fmla="*/ 338042 h 2089423"/>
              <a:gd name="connsiteX345" fmla="*/ 2327663 w 2488635"/>
              <a:gd name="connsiteY345" fmla="*/ 341262 h 2089423"/>
              <a:gd name="connsiteX346" fmla="*/ 376676 w 2488635"/>
              <a:gd name="connsiteY346" fmla="*/ 251117 h 2089423"/>
              <a:gd name="connsiteX347" fmla="*/ 370237 w 2488635"/>
              <a:gd name="connsiteY347" fmla="*/ 247898 h 2089423"/>
              <a:gd name="connsiteX348" fmla="*/ 370237 w 2488635"/>
              <a:gd name="connsiteY348" fmla="*/ 235020 h 2089423"/>
              <a:gd name="connsiteX349" fmla="*/ 415309 w 2488635"/>
              <a:gd name="connsiteY349" fmla="*/ 186728 h 2089423"/>
              <a:gd name="connsiteX350" fmla="*/ 428187 w 2488635"/>
              <a:gd name="connsiteY350" fmla="*/ 186728 h 2089423"/>
              <a:gd name="connsiteX351" fmla="*/ 428187 w 2488635"/>
              <a:gd name="connsiteY351" fmla="*/ 199606 h 2089423"/>
              <a:gd name="connsiteX352" fmla="*/ 383115 w 2488635"/>
              <a:gd name="connsiteY352" fmla="*/ 244678 h 2089423"/>
              <a:gd name="connsiteX353" fmla="*/ 376676 w 2488635"/>
              <a:gd name="connsiteY353" fmla="*/ 251117 h 2089423"/>
              <a:gd name="connsiteX354" fmla="*/ 2243957 w 2488635"/>
              <a:gd name="connsiteY354" fmla="*/ 247898 h 2089423"/>
              <a:gd name="connsiteX355" fmla="*/ 2237518 w 2488635"/>
              <a:gd name="connsiteY355" fmla="*/ 244678 h 2089423"/>
              <a:gd name="connsiteX356" fmla="*/ 2189226 w 2488635"/>
              <a:gd name="connsiteY356" fmla="*/ 202825 h 2089423"/>
              <a:gd name="connsiteX357" fmla="*/ 2189226 w 2488635"/>
              <a:gd name="connsiteY357" fmla="*/ 189948 h 2089423"/>
              <a:gd name="connsiteX358" fmla="*/ 2198885 w 2488635"/>
              <a:gd name="connsiteY358" fmla="*/ 189948 h 2089423"/>
              <a:gd name="connsiteX359" fmla="*/ 2247177 w 2488635"/>
              <a:gd name="connsiteY359" fmla="*/ 231800 h 2089423"/>
              <a:gd name="connsiteX360" fmla="*/ 2247177 w 2488635"/>
              <a:gd name="connsiteY360" fmla="*/ 244678 h 2089423"/>
              <a:gd name="connsiteX361" fmla="*/ 2243957 w 2488635"/>
              <a:gd name="connsiteY361" fmla="*/ 247898 h 2089423"/>
              <a:gd name="connsiteX362" fmla="*/ 2140935 w 2488635"/>
              <a:gd name="connsiteY362" fmla="*/ 170631 h 2089423"/>
              <a:gd name="connsiteX363" fmla="*/ 2137715 w 2488635"/>
              <a:gd name="connsiteY363" fmla="*/ 170631 h 2089423"/>
              <a:gd name="connsiteX364" fmla="*/ 2082984 w 2488635"/>
              <a:gd name="connsiteY364" fmla="*/ 141656 h 2089423"/>
              <a:gd name="connsiteX365" fmla="*/ 2079765 w 2488635"/>
              <a:gd name="connsiteY365" fmla="*/ 131997 h 2089423"/>
              <a:gd name="connsiteX366" fmla="*/ 2089423 w 2488635"/>
              <a:gd name="connsiteY366" fmla="*/ 128778 h 2089423"/>
              <a:gd name="connsiteX367" fmla="*/ 2147373 w 2488635"/>
              <a:gd name="connsiteY367" fmla="*/ 157753 h 2089423"/>
              <a:gd name="connsiteX368" fmla="*/ 2150593 w 2488635"/>
              <a:gd name="connsiteY368" fmla="*/ 167411 h 2089423"/>
              <a:gd name="connsiteX369" fmla="*/ 2140935 w 2488635"/>
              <a:gd name="connsiteY369" fmla="*/ 170631 h 2089423"/>
              <a:gd name="connsiteX370" fmla="*/ 470040 w 2488635"/>
              <a:gd name="connsiteY370" fmla="*/ 164192 h 2089423"/>
              <a:gd name="connsiteX371" fmla="*/ 463601 w 2488635"/>
              <a:gd name="connsiteY371" fmla="*/ 160973 h 2089423"/>
              <a:gd name="connsiteX372" fmla="*/ 463601 w 2488635"/>
              <a:gd name="connsiteY372" fmla="*/ 148095 h 2089423"/>
              <a:gd name="connsiteX373" fmla="*/ 515112 w 2488635"/>
              <a:gd name="connsiteY373" fmla="*/ 109461 h 2089423"/>
              <a:gd name="connsiteX374" fmla="*/ 524771 w 2488635"/>
              <a:gd name="connsiteY374" fmla="*/ 112681 h 2089423"/>
              <a:gd name="connsiteX375" fmla="*/ 521551 w 2488635"/>
              <a:gd name="connsiteY375" fmla="*/ 122339 h 2089423"/>
              <a:gd name="connsiteX376" fmla="*/ 470040 w 2488635"/>
              <a:gd name="connsiteY376" fmla="*/ 157753 h 2089423"/>
              <a:gd name="connsiteX377" fmla="*/ 470040 w 2488635"/>
              <a:gd name="connsiteY377" fmla="*/ 164192 h 2089423"/>
              <a:gd name="connsiteX378" fmla="*/ 2025034 w 2488635"/>
              <a:gd name="connsiteY378" fmla="*/ 115900 h 2089423"/>
              <a:gd name="connsiteX379" fmla="*/ 2025034 w 2488635"/>
              <a:gd name="connsiteY379" fmla="*/ 115900 h 2089423"/>
              <a:gd name="connsiteX380" fmla="*/ 1960645 w 2488635"/>
              <a:gd name="connsiteY380" fmla="*/ 99803 h 2089423"/>
              <a:gd name="connsiteX381" fmla="*/ 1954206 w 2488635"/>
              <a:gd name="connsiteY381" fmla="*/ 90145 h 2089423"/>
              <a:gd name="connsiteX382" fmla="*/ 1963865 w 2488635"/>
              <a:gd name="connsiteY382" fmla="*/ 83706 h 2089423"/>
              <a:gd name="connsiteX383" fmla="*/ 2025034 w 2488635"/>
              <a:gd name="connsiteY383" fmla="*/ 99803 h 2089423"/>
              <a:gd name="connsiteX384" fmla="*/ 2031473 w 2488635"/>
              <a:gd name="connsiteY384" fmla="*/ 109461 h 2089423"/>
              <a:gd name="connsiteX385" fmla="*/ 2025034 w 2488635"/>
              <a:gd name="connsiteY385" fmla="*/ 115900 h 2089423"/>
              <a:gd name="connsiteX386" fmla="*/ 576282 w 2488635"/>
              <a:gd name="connsiteY386" fmla="*/ 93364 h 2089423"/>
              <a:gd name="connsiteX387" fmla="*/ 569843 w 2488635"/>
              <a:gd name="connsiteY387" fmla="*/ 90145 h 2089423"/>
              <a:gd name="connsiteX388" fmla="*/ 573062 w 2488635"/>
              <a:gd name="connsiteY388" fmla="*/ 80486 h 2089423"/>
              <a:gd name="connsiteX389" fmla="*/ 589160 w 2488635"/>
              <a:gd name="connsiteY389" fmla="*/ 70828 h 2089423"/>
              <a:gd name="connsiteX390" fmla="*/ 631012 w 2488635"/>
              <a:gd name="connsiteY390" fmla="*/ 51511 h 2089423"/>
              <a:gd name="connsiteX391" fmla="*/ 640671 w 2488635"/>
              <a:gd name="connsiteY391" fmla="*/ 54731 h 2089423"/>
              <a:gd name="connsiteX392" fmla="*/ 637451 w 2488635"/>
              <a:gd name="connsiteY392" fmla="*/ 64389 h 2089423"/>
              <a:gd name="connsiteX393" fmla="*/ 595598 w 2488635"/>
              <a:gd name="connsiteY393" fmla="*/ 80486 h 2089423"/>
              <a:gd name="connsiteX394" fmla="*/ 579501 w 2488635"/>
              <a:gd name="connsiteY394" fmla="*/ 90145 h 2089423"/>
              <a:gd name="connsiteX395" fmla="*/ 576282 w 2488635"/>
              <a:gd name="connsiteY395" fmla="*/ 93364 h 2089423"/>
              <a:gd name="connsiteX396" fmla="*/ 1902695 w 2488635"/>
              <a:gd name="connsiteY396" fmla="*/ 86925 h 2089423"/>
              <a:gd name="connsiteX397" fmla="*/ 1902695 w 2488635"/>
              <a:gd name="connsiteY397" fmla="*/ 86925 h 2089423"/>
              <a:gd name="connsiteX398" fmla="*/ 1838306 w 2488635"/>
              <a:gd name="connsiteY398" fmla="*/ 77267 h 2089423"/>
              <a:gd name="connsiteX399" fmla="*/ 1831867 w 2488635"/>
              <a:gd name="connsiteY399" fmla="*/ 67608 h 2089423"/>
              <a:gd name="connsiteX400" fmla="*/ 1841526 w 2488635"/>
              <a:gd name="connsiteY400" fmla="*/ 61170 h 2089423"/>
              <a:gd name="connsiteX401" fmla="*/ 1905915 w 2488635"/>
              <a:gd name="connsiteY401" fmla="*/ 70828 h 2089423"/>
              <a:gd name="connsiteX402" fmla="*/ 1912353 w 2488635"/>
              <a:gd name="connsiteY402" fmla="*/ 80486 h 2089423"/>
              <a:gd name="connsiteX403" fmla="*/ 1902695 w 2488635"/>
              <a:gd name="connsiteY403" fmla="*/ 86925 h 2089423"/>
              <a:gd name="connsiteX404" fmla="*/ 1773917 w 2488635"/>
              <a:gd name="connsiteY404" fmla="*/ 74047 h 2089423"/>
              <a:gd name="connsiteX405" fmla="*/ 1773917 w 2488635"/>
              <a:gd name="connsiteY405" fmla="*/ 74047 h 2089423"/>
              <a:gd name="connsiteX406" fmla="*/ 1709528 w 2488635"/>
              <a:gd name="connsiteY406" fmla="*/ 67608 h 2089423"/>
              <a:gd name="connsiteX407" fmla="*/ 1703089 w 2488635"/>
              <a:gd name="connsiteY407" fmla="*/ 57950 h 2089423"/>
              <a:gd name="connsiteX408" fmla="*/ 1712748 w 2488635"/>
              <a:gd name="connsiteY408" fmla="*/ 51511 h 2089423"/>
              <a:gd name="connsiteX409" fmla="*/ 1777137 w 2488635"/>
              <a:gd name="connsiteY409" fmla="*/ 57950 h 2089423"/>
              <a:gd name="connsiteX410" fmla="*/ 1783575 w 2488635"/>
              <a:gd name="connsiteY410" fmla="*/ 67608 h 2089423"/>
              <a:gd name="connsiteX411" fmla="*/ 1773917 w 2488635"/>
              <a:gd name="connsiteY411" fmla="*/ 74047 h 2089423"/>
              <a:gd name="connsiteX412" fmla="*/ 1648359 w 2488635"/>
              <a:gd name="connsiteY412" fmla="*/ 64389 h 2089423"/>
              <a:gd name="connsiteX413" fmla="*/ 1648359 w 2488635"/>
              <a:gd name="connsiteY413" fmla="*/ 64389 h 2089423"/>
              <a:gd name="connsiteX414" fmla="*/ 1583970 w 2488635"/>
              <a:gd name="connsiteY414" fmla="*/ 57950 h 2089423"/>
              <a:gd name="connsiteX415" fmla="*/ 1577531 w 2488635"/>
              <a:gd name="connsiteY415" fmla="*/ 48292 h 2089423"/>
              <a:gd name="connsiteX416" fmla="*/ 1587189 w 2488635"/>
              <a:gd name="connsiteY416" fmla="*/ 41853 h 2089423"/>
              <a:gd name="connsiteX417" fmla="*/ 1651578 w 2488635"/>
              <a:gd name="connsiteY417" fmla="*/ 48292 h 2089423"/>
              <a:gd name="connsiteX418" fmla="*/ 1658017 w 2488635"/>
              <a:gd name="connsiteY418" fmla="*/ 57950 h 2089423"/>
              <a:gd name="connsiteX419" fmla="*/ 1648359 w 2488635"/>
              <a:gd name="connsiteY419" fmla="*/ 64389 h 2089423"/>
              <a:gd name="connsiteX420" fmla="*/ 1519580 w 2488635"/>
              <a:gd name="connsiteY420" fmla="*/ 54731 h 2089423"/>
              <a:gd name="connsiteX421" fmla="*/ 1519580 w 2488635"/>
              <a:gd name="connsiteY421" fmla="*/ 54731 h 2089423"/>
              <a:gd name="connsiteX422" fmla="*/ 1455191 w 2488635"/>
              <a:gd name="connsiteY422" fmla="*/ 48292 h 2089423"/>
              <a:gd name="connsiteX423" fmla="*/ 1448753 w 2488635"/>
              <a:gd name="connsiteY423" fmla="*/ 38633 h 2089423"/>
              <a:gd name="connsiteX424" fmla="*/ 1458411 w 2488635"/>
              <a:gd name="connsiteY424" fmla="*/ 32195 h 2089423"/>
              <a:gd name="connsiteX425" fmla="*/ 1522800 w 2488635"/>
              <a:gd name="connsiteY425" fmla="*/ 38633 h 2089423"/>
              <a:gd name="connsiteX426" fmla="*/ 1529239 w 2488635"/>
              <a:gd name="connsiteY426" fmla="*/ 48292 h 2089423"/>
              <a:gd name="connsiteX427" fmla="*/ 1519580 w 2488635"/>
              <a:gd name="connsiteY427" fmla="*/ 54731 h 2089423"/>
              <a:gd name="connsiteX428" fmla="*/ 695401 w 2488635"/>
              <a:gd name="connsiteY428" fmla="*/ 48292 h 2089423"/>
              <a:gd name="connsiteX429" fmla="*/ 688962 w 2488635"/>
              <a:gd name="connsiteY429" fmla="*/ 41853 h 2089423"/>
              <a:gd name="connsiteX430" fmla="*/ 695401 w 2488635"/>
              <a:gd name="connsiteY430" fmla="*/ 32195 h 2089423"/>
              <a:gd name="connsiteX431" fmla="*/ 759790 w 2488635"/>
              <a:gd name="connsiteY431" fmla="*/ 16097 h 2089423"/>
              <a:gd name="connsiteX432" fmla="*/ 769449 w 2488635"/>
              <a:gd name="connsiteY432" fmla="*/ 22536 h 2089423"/>
              <a:gd name="connsiteX433" fmla="*/ 763010 w 2488635"/>
              <a:gd name="connsiteY433" fmla="*/ 32195 h 2089423"/>
              <a:gd name="connsiteX434" fmla="*/ 695401 w 2488635"/>
              <a:gd name="connsiteY434" fmla="*/ 48292 h 2089423"/>
              <a:gd name="connsiteX435" fmla="*/ 695401 w 2488635"/>
              <a:gd name="connsiteY435" fmla="*/ 48292 h 2089423"/>
              <a:gd name="connsiteX436" fmla="*/ 1394022 w 2488635"/>
              <a:gd name="connsiteY436" fmla="*/ 45072 h 2089423"/>
              <a:gd name="connsiteX437" fmla="*/ 1394022 w 2488635"/>
              <a:gd name="connsiteY437" fmla="*/ 45072 h 2089423"/>
              <a:gd name="connsiteX438" fmla="*/ 1329633 w 2488635"/>
              <a:gd name="connsiteY438" fmla="*/ 38633 h 2089423"/>
              <a:gd name="connsiteX439" fmla="*/ 1323194 w 2488635"/>
              <a:gd name="connsiteY439" fmla="*/ 28975 h 2089423"/>
              <a:gd name="connsiteX440" fmla="*/ 1332852 w 2488635"/>
              <a:gd name="connsiteY440" fmla="*/ 22536 h 2089423"/>
              <a:gd name="connsiteX441" fmla="*/ 1397241 w 2488635"/>
              <a:gd name="connsiteY441" fmla="*/ 28975 h 2089423"/>
              <a:gd name="connsiteX442" fmla="*/ 1403681 w 2488635"/>
              <a:gd name="connsiteY442" fmla="*/ 38633 h 2089423"/>
              <a:gd name="connsiteX443" fmla="*/ 1394022 w 2488635"/>
              <a:gd name="connsiteY443" fmla="*/ 45072 h 2089423"/>
              <a:gd name="connsiteX444" fmla="*/ 1265244 w 2488635"/>
              <a:gd name="connsiteY444" fmla="*/ 35414 h 2089423"/>
              <a:gd name="connsiteX445" fmla="*/ 1265244 w 2488635"/>
              <a:gd name="connsiteY445" fmla="*/ 35414 h 2089423"/>
              <a:gd name="connsiteX446" fmla="*/ 1200855 w 2488635"/>
              <a:gd name="connsiteY446" fmla="*/ 28975 h 2089423"/>
              <a:gd name="connsiteX447" fmla="*/ 1194416 w 2488635"/>
              <a:gd name="connsiteY447" fmla="*/ 19317 h 2089423"/>
              <a:gd name="connsiteX448" fmla="*/ 1204075 w 2488635"/>
              <a:gd name="connsiteY448" fmla="*/ 12878 h 2089423"/>
              <a:gd name="connsiteX449" fmla="*/ 1268464 w 2488635"/>
              <a:gd name="connsiteY449" fmla="*/ 19317 h 2089423"/>
              <a:gd name="connsiteX450" fmla="*/ 1274902 w 2488635"/>
              <a:gd name="connsiteY450" fmla="*/ 28975 h 2089423"/>
              <a:gd name="connsiteX451" fmla="*/ 1265244 w 2488635"/>
              <a:gd name="connsiteY451" fmla="*/ 35414 h 2089423"/>
              <a:gd name="connsiteX452" fmla="*/ 1139686 w 2488635"/>
              <a:gd name="connsiteY452" fmla="*/ 25756 h 2089423"/>
              <a:gd name="connsiteX453" fmla="*/ 1139686 w 2488635"/>
              <a:gd name="connsiteY453" fmla="*/ 25756 h 2089423"/>
              <a:gd name="connsiteX454" fmla="*/ 1075297 w 2488635"/>
              <a:gd name="connsiteY454" fmla="*/ 22536 h 2089423"/>
              <a:gd name="connsiteX455" fmla="*/ 1068857 w 2488635"/>
              <a:gd name="connsiteY455" fmla="*/ 12878 h 2089423"/>
              <a:gd name="connsiteX456" fmla="*/ 1078516 w 2488635"/>
              <a:gd name="connsiteY456" fmla="*/ 6439 h 2089423"/>
              <a:gd name="connsiteX457" fmla="*/ 1142905 w 2488635"/>
              <a:gd name="connsiteY457" fmla="*/ 9658 h 2089423"/>
              <a:gd name="connsiteX458" fmla="*/ 1149344 w 2488635"/>
              <a:gd name="connsiteY458" fmla="*/ 19317 h 2089423"/>
              <a:gd name="connsiteX459" fmla="*/ 1139686 w 2488635"/>
              <a:gd name="connsiteY459" fmla="*/ 25756 h 2089423"/>
              <a:gd name="connsiteX460" fmla="*/ 820960 w 2488635"/>
              <a:gd name="connsiteY460" fmla="*/ 22536 h 2089423"/>
              <a:gd name="connsiteX461" fmla="*/ 814521 w 2488635"/>
              <a:gd name="connsiteY461" fmla="*/ 16097 h 2089423"/>
              <a:gd name="connsiteX462" fmla="*/ 820960 w 2488635"/>
              <a:gd name="connsiteY462" fmla="*/ 6439 h 2089423"/>
              <a:gd name="connsiteX463" fmla="*/ 885349 w 2488635"/>
              <a:gd name="connsiteY463" fmla="*/ 0 h 2089423"/>
              <a:gd name="connsiteX464" fmla="*/ 895007 w 2488635"/>
              <a:gd name="connsiteY464" fmla="*/ 6439 h 2089423"/>
              <a:gd name="connsiteX465" fmla="*/ 888568 w 2488635"/>
              <a:gd name="connsiteY465" fmla="*/ 16097 h 2089423"/>
              <a:gd name="connsiteX466" fmla="*/ 820960 w 2488635"/>
              <a:gd name="connsiteY466" fmla="*/ 22536 h 2089423"/>
              <a:gd name="connsiteX467" fmla="*/ 820960 w 2488635"/>
              <a:gd name="connsiteY467" fmla="*/ 22536 h 2089423"/>
              <a:gd name="connsiteX468" fmla="*/ 1010907 w 2488635"/>
              <a:gd name="connsiteY468" fmla="*/ 19317 h 2089423"/>
              <a:gd name="connsiteX469" fmla="*/ 1010907 w 2488635"/>
              <a:gd name="connsiteY469" fmla="*/ 19317 h 2089423"/>
              <a:gd name="connsiteX470" fmla="*/ 949738 w 2488635"/>
              <a:gd name="connsiteY470" fmla="*/ 19317 h 2089423"/>
              <a:gd name="connsiteX471" fmla="*/ 940079 w 2488635"/>
              <a:gd name="connsiteY471" fmla="*/ 9658 h 2089423"/>
              <a:gd name="connsiteX472" fmla="*/ 946518 w 2488635"/>
              <a:gd name="connsiteY472" fmla="*/ 0 h 2089423"/>
              <a:gd name="connsiteX473" fmla="*/ 946518 w 2488635"/>
              <a:gd name="connsiteY473" fmla="*/ 0 h 2089423"/>
              <a:gd name="connsiteX474" fmla="*/ 1007688 w 2488635"/>
              <a:gd name="connsiteY474" fmla="*/ 0 h 2089423"/>
              <a:gd name="connsiteX475" fmla="*/ 1014127 w 2488635"/>
              <a:gd name="connsiteY475" fmla="*/ 9658 h 2089423"/>
              <a:gd name="connsiteX476" fmla="*/ 1010907 w 2488635"/>
              <a:gd name="connsiteY476" fmla="*/ 19317 h 20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2488635" h="2089423">
                <a:moveTo>
                  <a:pt x="698621" y="2089423"/>
                </a:moveTo>
                <a:lnTo>
                  <a:pt x="698621" y="2089423"/>
                </a:lnTo>
                <a:cubicBezTo>
                  <a:pt x="672865" y="2089423"/>
                  <a:pt x="653549" y="2089423"/>
                  <a:pt x="631012" y="2086204"/>
                </a:cubicBezTo>
                <a:cubicBezTo>
                  <a:pt x="627793" y="2086204"/>
                  <a:pt x="624573" y="2082985"/>
                  <a:pt x="624573" y="2076546"/>
                </a:cubicBezTo>
                <a:cubicBezTo>
                  <a:pt x="624573" y="2073326"/>
                  <a:pt x="627793" y="2070107"/>
                  <a:pt x="634232" y="2070107"/>
                </a:cubicBezTo>
                <a:cubicBezTo>
                  <a:pt x="653549" y="2073326"/>
                  <a:pt x="676085" y="2073326"/>
                  <a:pt x="698621" y="2073326"/>
                </a:cubicBezTo>
                <a:lnTo>
                  <a:pt x="701840" y="2073326"/>
                </a:lnTo>
                <a:cubicBezTo>
                  <a:pt x="705060" y="2073326"/>
                  <a:pt x="711498" y="2076546"/>
                  <a:pt x="711498" y="2082985"/>
                </a:cubicBezTo>
                <a:cubicBezTo>
                  <a:pt x="708279" y="2086204"/>
                  <a:pt x="705060" y="2089423"/>
                  <a:pt x="698621" y="2089423"/>
                </a:cubicBezTo>
                <a:close/>
                <a:moveTo>
                  <a:pt x="763010" y="2086204"/>
                </a:moveTo>
                <a:cubicBezTo>
                  <a:pt x="759790" y="2086204"/>
                  <a:pt x="756571" y="2082985"/>
                  <a:pt x="756571" y="2079765"/>
                </a:cubicBezTo>
                <a:cubicBezTo>
                  <a:pt x="756571" y="2076546"/>
                  <a:pt x="759790" y="2070107"/>
                  <a:pt x="763010" y="2070107"/>
                </a:cubicBezTo>
                <a:cubicBezTo>
                  <a:pt x="785546" y="2066887"/>
                  <a:pt x="804863" y="2063668"/>
                  <a:pt x="824179" y="2060449"/>
                </a:cubicBezTo>
                <a:cubicBezTo>
                  <a:pt x="827399" y="2060449"/>
                  <a:pt x="833838" y="2063668"/>
                  <a:pt x="833838" y="2066887"/>
                </a:cubicBezTo>
                <a:cubicBezTo>
                  <a:pt x="833838" y="2070107"/>
                  <a:pt x="830618" y="2076546"/>
                  <a:pt x="827399" y="2076546"/>
                </a:cubicBezTo>
                <a:cubicBezTo>
                  <a:pt x="808082" y="2079765"/>
                  <a:pt x="785546" y="2086204"/>
                  <a:pt x="763010" y="2086204"/>
                </a:cubicBezTo>
                <a:cubicBezTo>
                  <a:pt x="763010" y="2086204"/>
                  <a:pt x="763010" y="2086204"/>
                  <a:pt x="763010" y="2086204"/>
                </a:cubicBezTo>
                <a:close/>
                <a:moveTo>
                  <a:pt x="569843" y="2079765"/>
                </a:moveTo>
                <a:cubicBezTo>
                  <a:pt x="569843" y="2079765"/>
                  <a:pt x="569843" y="2079765"/>
                  <a:pt x="569843" y="2079765"/>
                </a:cubicBezTo>
                <a:cubicBezTo>
                  <a:pt x="547307" y="2076546"/>
                  <a:pt x="524771" y="2070107"/>
                  <a:pt x="505454" y="2063668"/>
                </a:cubicBezTo>
                <a:cubicBezTo>
                  <a:pt x="502234" y="2063668"/>
                  <a:pt x="499015" y="2057229"/>
                  <a:pt x="499015" y="2054009"/>
                </a:cubicBezTo>
                <a:cubicBezTo>
                  <a:pt x="499015" y="2050790"/>
                  <a:pt x="505454" y="2047571"/>
                  <a:pt x="508673" y="2047571"/>
                </a:cubicBezTo>
                <a:cubicBezTo>
                  <a:pt x="527990" y="2054009"/>
                  <a:pt x="550526" y="2057229"/>
                  <a:pt x="569843" y="2063668"/>
                </a:cubicBezTo>
                <a:cubicBezTo>
                  <a:pt x="573062" y="2063668"/>
                  <a:pt x="576282" y="2070107"/>
                  <a:pt x="576282" y="2073326"/>
                </a:cubicBezTo>
                <a:cubicBezTo>
                  <a:pt x="576282" y="2076546"/>
                  <a:pt x="573062" y="2079765"/>
                  <a:pt x="569843" y="2079765"/>
                </a:cubicBezTo>
                <a:close/>
                <a:moveTo>
                  <a:pt x="888568" y="2060449"/>
                </a:moveTo>
                <a:cubicBezTo>
                  <a:pt x="885349" y="2060449"/>
                  <a:pt x="882129" y="2057229"/>
                  <a:pt x="878910" y="2054009"/>
                </a:cubicBezTo>
                <a:cubicBezTo>
                  <a:pt x="878910" y="2050790"/>
                  <a:pt x="878910" y="2044351"/>
                  <a:pt x="882129" y="2044351"/>
                </a:cubicBezTo>
                <a:cubicBezTo>
                  <a:pt x="882129" y="2044351"/>
                  <a:pt x="885349" y="2044351"/>
                  <a:pt x="885349" y="2044351"/>
                </a:cubicBezTo>
                <a:cubicBezTo>
                  <a:pt x="904666" y="2037912"/>
                  <a:pt x="923982" y="2031473"/>
                  <a:pt x="943299" y="2021815"/>
                </a:cubicBezTo>
                <a:cubicBezTo>
                  <a:pt x="946518" y="2021815"/>
                  <a:pt x="952957" y="2021815"/>
                  <a:pt x="952957" y="2025034"/>
                </a:cubicBezTo>
                <a:cubicBezTo>
                  <a:pt x="956177" y="2028254"/>
                  <a:pt x="952957" y="2034693"/>
                  <a:pt x="949738" y="2034693"/>
                </a:cubicBezTo>
                <a:cubicBezTo>
                  <a:pt x="930421" y="2047571"/>
                  <a:pt x="911105" y="2054009"/>
                  <a:pt x="888568" y="2060449"/>
                </a:cubicBezTo>
                <a:cubicBezTo>
                  <a:pt x="891788" y="2060449"/>
                  <a:pt x="891788" y="2060449"/>
                  <a:pt x="888568" y="2060449"/>
                </a:cubicBezTo>
                <a:close/>
                <a:moveTo>
                  <a:pt x="447504" y="2041132"/>
                </a:moveTo>
                <a:cubicBezTo>
                  <a:pt x="447504" y="2041132"/>
                  <a:pt x="444284" y="2041132"/>
                  <a:pt x="447504" y="2041132"/>
                </a:cubicBezTo>
                <a:cubicBezTo>
                  <a:pt x="424967" y="2031473"/>
                  <a:pt x="405651" y="2021815"/>
                  <a:pt x="386334" y="2012157"/>
                </a:cubicBezTo>
                <a:cubicBezTo>
                  <a:pt x="383115" y="2008937"/>
                  <a:pt x="379895" y="2005718"/>
                  <a:pt x="383115" y="2002498"/>
                </a:cubicBezTo>
                <a:cubicBezTo>
                  <a:pt x="386334" y="1999279"/>
                  <a:pt x="389553" y="1996060"/>
                  <a:pt x="392773" y="1999279"/>
                </a:cubicBezTo>
                <a:cubicBezTo>
                  <a:pt x="412090" y="2008937"/>
                  <a:pt x="431406" y="2018596"/>
                  <a:pt x="450723" y="2025034"/>
                </a:cubicBezTo>
                <a:cubicBezTo>
                  <a:pt x="453942" y="2028254"/>
                  <a:pt x="457162" y="2031473"/>
                  <a:pt x="453942" y="2034693"/>
                </a:cubicBezTo>
                <a:cubicBezTo>
                  <a:pt x="453942" y="2041132"/>
                  <a:pt x="450723" y="2041132"/>
                  <a:pt x="447504" y="2041132"/>
                </a:cubicBezTo>
                <a:close/>
                <a:moveTo>
                  <a:pt x="1004468" y="2012157"/>
                </a:moveTo>
                <a:cubicBezTo>
                  <a:pt x="1001249" y="2012157"/>
                  <a:pt x="998030" y="2008937"/>
                  <a:pt x="998030" y="2008937"/>
                </a:cubicBezTo>
                <a:cubicBezTo>
                  <a:pt x="994810" y="2005718"/>
                  <a:pt x="998030" y="1999279"/>
                  <a:pt x="1001249" y="1999279"/>
                </a:cubicBezTo>
                <a:cubicBezTo>
                  <a:pt x="1020566" y="1989620"/>
                  <a:pt x="1039883" y="1979962"/>
                  <a:pt x="1059199" y="1970304"/>
                </a:cubicBezTo>
                <a:cubicBezTo>
                  <a:pt x="1062419" y="1967084"/>
                  <a:pt x="1068857" y="1970304"/>
                  <a:pt x="1068857" y="1973523"/>
                </a:cubicBezTo>
                <a:cubicBezTo>
                  <a:pt x="1072077" y="1976743"/>
                  <a:pt x="1068857" y="1983182"/>
                  <a:pt x="1065638" y="1983182"/>
                </a:cubicBezTo>
                <a:cubicBezTo>
                  <a:pt x="1046321" y="1992840"/>
                  <a:pt x="1027005" y="2002498"/>
                  <a:pt x="1007688" y="2012157"/>
                </a:cubicBezTo>
                <a:cubicBezTo>
                  <a:pt x="1007688" y="2012157"/>
                  <a:pt x="1007688" y="2012157"/>
                  <a:pt x="1004468" y="2012157"/>
                </a:cubicBezTo>
                <a:close/>
                <a:moveTo>
                  <a:pt x="334823" y="1983182"/>
                </a:moveTo>
                <a:cubicBezTo>
                  <a:pt x="334823" y="1983182"/>
                  <a:pt x="331603" y="1983182"/>
                  <a:pt x="331603" y="1983182"/>
                </a:cubicBezTo>
                <a:cubicBezTo>
                  <a:pt x="312287" y="1970304"/>
                  <a:pt x="296189" y="1957426"/>
                  <a:pt x="280092" y="1944548"/>
                </a:cubicBezTo>
                <a:cubicBezTo>
                  <a:pt x="276873" y="1941329"/>
                  <a:pt x="276873" y="1938109"/>
                  <a:pt x="280092" y="1931670"/>
                </a:cubicBezTo>
                <a:cubicBezTo>
                  <a:pt x="283312" y="1928451"/>
                  <a:pt x="286531" y="1928451"/>
                  <a:pt x="292970" y="1931670"/>
                </a:cubicBezTo>
                <a:cubicBezTo>
                  <a:pt x="309067" y="1944548"/>
                  <a:pt x="325164" y="1957426"/>
                  <a:pt x="344481" y="1970304"/>
                </a:cubicBezTo>
                <a:cubicBezTo>
                  <a:pt x="347701" y="1973523"/>
                  <a:pt x="347701" y="1976743"/>
                  <a:pt x="347701" y="1979962"/>
                </a:cubicBezTo>
                <a:cubicBezTo>
                  <a:pt x="338042" y="1983182"/>
                  <a:pt x="338042" y="1983182"/>
                  <a:pt x="334823" y="1983182"/>
                </a:cubicBezTo>
                <a:close/>
                <a:moveTo>
                  <a:pt x="1117149" y="1950987"/>
                </a:moveTo>
                <a:cubicBezTo>
                  <a:pt x="1113930" y="1950987"/>
                  <a:pt x="1110710" y="1950987"/>
                  <a:pt x="1110710" y="1947768"/>
                </a:cubicBezTo>
                <a:cubicBezTo>
                  <a:pt x="1107491" y="1944548"/>
                  <a:pt x="1110710" y="1938109"/>
                  <a:pt x="1113930" y="1938109"/>
                </a:cubicBezTo>
                <a:cubicBezTo>
                  <a:pt x="1133246" y="1928451"/>
                  <a:pt x="1152563" y="1918793"/>
                  <a:pt x="1168661" y="1909134"/>
                </a:cubicBezTo>
                <a:cubicBezTo>
                  <a:pt x="1171880" y="1905915"/>
                  <a:pt x="1178319" y="1909134"/>
                  <a:pt x="1178319" y="1912354"/>
                </a:cubicBezTo>
                <a:cubicBezTo>
                  <a:pt x="1181538" y="1915573"/>
                  <a:pt x="1178319" y="1922012"/>
                  <a:pt x="1175099" y="1922012"/>
                </a:cubicBezTo>
                <a:cubicBezTo>
                  <a:pt x="1155783" y="1931670"/>
                  <a:pt x="1136466" y="1941329"/>
                  <a:pt x="1120369" y="1950987"/>
                </a:cubicBezTo>
                <a:cubicBezTo>
                  <a:pt x="1120369" y="1950987"/>
                  <a:pt x="1120369" y="1950987"/>
                  <a:pt x="1117149" y="1950987"/>
                </a:cubicBezTo>
                <a:close/>
                <a:moveTo>
                  <a:pt x="235020" y="1902695"/>
                </a:moveTo>
                <a:cubicBezTo>
                  <a:pt x="231800" y="1902695"/>
                  <a:pt x="231800" y="1902695"/>
                  <a:pt x="228581" y="1899476"/>
                </a:cubicBezTo>
                <a:cubicBezTo>
                  <a:pt x="212484" y="1883379"/>
                  <a:pt x="199606" y="1867281"/>
                  <a:pt x="183509" y="1851184"/>
                </a:cubicBezTo>
                <a:cubicBezTo>
                  <a:pt x="180289" y="1847965"/>
                  <a:pt x="180289" y="1841526"/>
                  <a:pt x="183509" y="1838306"/>
                </a:cubicBezTo>
                <a:cubicBezTo>
                  <a:pt x="186728" y="1835087"/>
                  <a:pt x="193167" y="1835087"/>
                  <a:pt x="196386" y="1838306"/>
                </a:cubicBezTo>
                <a:cubicBezTo>
                  <a:pt x="209264" y="1854404"/>
                  <a:pt x="225362" y="1870501"/>
                  <a:pt x="238239" y="1883379"/>
                </a:cubicBezTo>
                <a:cubicBezTo>
                  <a:pt x="241459" y="1886598"/>
                  <a:pt x="241459" y="1893037"/>
                  <a:pt x="238239" y="1896256"/>
                </a:cubicBezTo>
                <a:cubicBezTo>
                  <a:pt x="238239" y="1902695"/>
                  <a:pt x="238239" y="1902695"/>
                  <a:pt x="235020" y="1902695"/>
                </a:cubicBezTo>
                <a:close/>
                <a:moveTo>
                  <a:pt x="1233050" y="1893037"/>
                </a:moveTo>
                <a:cubicBezTo>
                  <a:pt x="1229830" y="1893037"/>
                  <a:pt x="1226611" y="1889818"/>
                  <a:pt x="1226611" y="1889818"/>
                </a:cubicBezTo>
                <a:cubicBezTo>
                  <a:pt x="1223391" y="1886598"/>
                  <a:pt x="1226611" y="1880159"/>
                  <a:pt x="1229830" y="1880159"/>
                </a:cubicBezTo>
                <a:cubicBezTo>
                  <a:pt x="1252366" y="1870501"/>
                  <a:pt x="1271683" y="1864062"/>
                  <a:pt x="1291000" y="1857623"/>
                </a:cubicBezTo>
                <a:cubicBezTo>
                  <a:pt x="1294219" y="1857623"/>
                  <a:pt x="1300658" y="1857623"/>
                  <a:pt x="1300658" y="1864062"/>
                </a:cubicBezTo>
                <a:cubicBezTo>
                  <a:pt x="1300658" y="1867281"/>
                  <a:pt x="1300658" y="1873720"/>
                  <a:pt x="1294219" y="1873720"/>
                </a:cubicBezTo>
                <a:cubicBezTo>
                  <a:pt x="1274902" y="1880159"/>
                  <a:pt x="1255586" y="1886598"/>
                  <a:pt x="1236269" y="1896256"/>
                </a:cubicBezTo>
                <a:cubicBezTo>
                  <a:pt x="1233050" y="1893037"/>
                  <a:pt x="1233050" y="1893037"/>
                  <a:pt x="1233050" y="1893037"/>
                </a:cubicBezTo>
                <a:close/>
                <a:moveTo>
                  <a:pt x="1670895" y="1883379"/>
                </a:moveTo>
                <a:lnTo>
                  <a:pt x="1670895" y="1883379"/>
                </a:lnTo>
                <a:cubicBezTo>
                  <a:pt x="1651578" y="1883379"/>
                  <a:pt x="1629042" y="1883379"/>
                  <a:pt x="1606506" y="1880159"/>
                </a:cubicBezTo>
                <a:cubicBezTo>
                  <a:pt x="1603286" y="1880159"/>
                  <a:pt x="1600067" y="1876940"/>
                  <a:pt x="1600067" y="1870501"/>
                </a:cubicBezTo>
                <a:cubicBezTo>
                  <a:pt x="1600067" y="1867281"/>
                  <a:pt x="1603286" y="1864062"/>
                  <a:pt x="1609725" y="1864062"/>
                </a:cubicBezTo>
                <a:cubicBezTo>
                  <a:pt x="1632261" y="1867281"/>
                  <a:pt x="1651578" y="1867281"/>
                  <a:pt x="1674114" y="1867281"/>
                </a:cubicBezTo>
                <a:cubicBezTo>
                  <a:pt x="1677334" y="1867281"/>
                  <a:pt x="1683773" y="1870501"/>
                  <a:pt x="1683773" y="1876940"/>
                </a:cubicBezTo>
                <a:cubicBezTo>
                  <a:pt x="1680553" y="1876940"/>
                  <a:pt x="1677334" y="1883379"/>
                  <a:pt x="1670895" y="1883379"/>
                </a:cubicBezTo>
                <a:close/>
                <a:moveTo>
                  <a:pt x="1735284" y="1876940"/>
                </a:moveTo>
                <a:cubicBezTo>
                  <a:pt x="1732064" y="1876940"/>
                  <a:pt x="1728845" y="1873720"/>
                  <a:pt x="1728845" y="1870501"/>
                </a:cubicBezTo>
                <a:cubicBezTo>
                  <a:pt x="1728845" y="1867281"/>
                  <a:pt x="1732064" y="1860842"/>
                  <a:pt x="1735284" y="1860842"/>
                </a:cubicBezTo>
                <a:cubicBezTo>
                  <a:pt x="1754600" y="1857623"/>
                  <a:pt x="1777137" y="1854404"/>
                  <a:pt x="1796453" y="1851184"/>
                </a:cubicBezTo>
                <a:cubicBezTo>
                  <a:pt x="1799673" y="1851184"/>
                  <a:pt x="1806112" y="1854404"/>
                  <a:pt x="1806112" y="1857623"/>
                </a:cubicBezTo>
                <a:cubicBezTo>
                  <a:pt x="1806112" y="1860842"/>
                  <a:pt x="1802892" y="1867281"/>
                  <a:pt x="1799673" y="1867281"/>
                </a:cubicBezTo>
                <a:cubicBezTo>
                  <a:pt x="1780356" y="1873720"/>
                  <a:pt x="1757820" y="1876940"/>
                  <a:pt x="1735284" y="1876940"/>
                </a:cubicBezTo>
                <a:cubicBezTo>
                  <a:pt x="1735284" y="1876940"/>
                  <a:pt x="1735284" y="1876940"/>
                  <a:pt x="1735284" y="1876940"/>
                </a:cubicBezTo>
                <a:close/>
                <a:moveTo>
                  <a:pt x="1545336" y="1870501"/>
                </a:moveTo>
                <a:cubicBezTo>
                  <a:pt x="1545336" y="1870501"/>
                  <a:pt x="1545336" y="1870501"/>
                  <a:pt x="1545336" y="1870501"/>
                </a:cubicBezTo>
                <a:lnTo>
                  <a:pt x="1519580" y="1867281"/>
                </a:lnTo>
                <a:cubicBezTo>
                  <a:pt x="1506703" y="1864062"/>
                  <a:pt x="1493825" y="1864062"/>
                  <a:pt x="1480947" y="1860842"/>
                </a:cubicBezTo>
                <a:cubicBezTo>
                  <a:pt x="1477728" y="1860842"/>
                  <a:pt x="1474508" y="1857623"/>
                  <a:pt x="1474508" y="1851184"/>
                </a:cubicBezTo>
                <a:cubicBezTo>
                  <a:pt x="1474508" y="1847965"/>
                  <a:pt x="1477728" y="1844745"/>
                  <a:pt x="1484167" y="1844745"/>
                </a:cubicBezTo>
                <a:cubicBezTo>
                  <a:pt x="1497044" y="1844745"/>
                  <a:pt x="1509922" y="1847965"/>
                  <a:pt x="1522800" y="1851184"/>
                </a:cubicBezTo>
                <a:lnTo>
                  <a:pt x="1548556" y="1854404"/>
                </a:lnTo>
                <a:cubicBezTo>
                  <a:pt x="1551775" y="1854404"/>
                  <a:pt x="1554995" y="1857623"/>
                  <a:pt x="1554995" y="1864062"/>
                </a:cubicBezTo>
                <a:cubicBezTo>
                  <a:pt x="1551775" y="1867281"/>
                  <a:pt x="1548556" y="1870501"/>
                  <a:pt x="1545336" y="1870501"/>
                </a:cubicBezTo>
                <a:close/>
                <a:moveTo>
                  <a:pt x="1355389" y="1857623"/>
                </a:moveTo>
                <a:cubicBezTo>
                  <a:pt x="1352169" y="1857623"/>
                  <a:pt x="1348950" y="1854404"/>
                  <a:pt x="1348950" y="1851184"/>
                </a:cubicBezTo>
                <a:cubicBezTo>
                  <a:pt x="1348950" y="1847965"/>
                  <a:pt x="1352169" y="1841526"/>
                  <a:pt x="1355389" y="1841526"/>
                </a:cubicBezTo>
                <a:lnTo>
                  <a:pt x="1358608" y="1841526"/>
                </a:lnTo>
                <a:cubicBezTo>
                  <a:pt x="1377925" y="1838306"/>
                  <a:pt x="1397241" y="1838306"/>
                  <a:pt x="1419778" y="1841526"/>
                </a:cubicBezTo>
                <a:cubicBezTo>
                  <a:pt x="1422997" y="1841526"/>
                  <a:pt x="1426217" y="1844745"/>
                  <a:pt x="1426217" y="1851184"/>
                </a:cubicBezTo>
                <a:cubicBezTo>
                  <a:pt x="1426217" y="1854404"/>
                  <a:pt x="1422997" y="1860842"/>
                  <a:pt x="1416558" y="1857623"/>
                </a:cubicBezTo>
                <a:cubicBezTo>
                  <a:pt x="1397241" y="1857623"/>
                  <a:pt x="1374705" y="1857623"/>
                  <a:pt x="1358608" y="1857623"/>
                </a:cubicBezTo>
                <a:lnTo>
                  <a:pt x="1355389" y="1857623"/>
                </a:lnTo>
                <a:cubicBezTo>
                  <a:pt x="1355389" y="1857623"/>
                  <a:pt x="1355389" y="1857623"/>
                  <a:pt x="1355389" y="1857623"/>
                </a:cubicBezTo>
                <a:close/>
                <a:moveTo>
                  <a:pt x="1860842" y="1851184"/>
                </a:moveTo>
                <a:cubicBezTo>
                  <a:pt x="1857623" y="1851184"/>
                  <a:pt x="1854404" y="1847965"/>
                  <a:pt x="1854404" y="1844745"/>
                </a:cubicBezTo>
                <a:cubicBezTo>
                  <a:pt x="1854404" y="1841526"/>
                  <a:pt x="1854404" y="1835087"/>
                  <a:pt x="1860842" y="1835087"/>
                </a:cubicBezTo>
                <a:cubicBezTo>
                  <a:pt x="1880159" y="1828648"/>
                  <a:pt x="1899476" y="1822209"/>
                  <a:pt x="1918793" y="1812551"/>
                </a:cubicBezTo>
                <a:cubicBezTo>
                  <a:pt x="1922012" y="1809331"/>
                  <a:pt x="1928451" y="1812551"/>
                  <a:pt x="1928451" y="1815770"/>
                </a:cubicBezTo>
                <a:cubicBezTo>
                  <a:pt x="1931670" y="1818990"/>
                  <a:pt x="1928451" y="1825429"/>
                  <a:pt x="1925231" y="1825429"/>
                </a:cubicBezTo>
                <a:cubicBezTo>
                  <a:pt x="1902695" y="1838306"/>
                  <a:pt x="1883378" y="1844745"/>
                  <a:pt x="1860842" y="1851184"/>
                </a:cubicBezTo>
                <a:cubicBezTo>
                  <a:pt x="1860842" y="1851184"/>
                  <a:pt x="1860842" y="1851184"/>
                  <a:pt x="1860842" y="1851184"/>
                </a:cubicBezTo>
                <a:close/>
                <a:moveTo>
                  <a:pt x="154534" y="1802892"/>
                </a:moveTo>
                <a:cubicBezTo>
                  <a:pt x="151314" y="1802892"/>
                  <a:pt x="148095" y="1802892"/>
                  <a:pt x="148095" y="1799673"/>
                </a:cubicBezTo>
                <a:cubicBezTo>
                  <a:pt x="135217" y="1783576"/>
                  <a:pt x="125559" y="1764259"/>
                  <a:pt x="112681" y="1744942"/>
                </a:cubicBezTo>
                <a:cubicBezTo>
                  <a:pt x="109461" y="1741723"/>
                  <a:pt x="112681" y="1735284"/>
                  <a:pt x="115900" y="1735284"/>
                </a:cubicBezTo>
                <a:cubicBezTo>
                  <a:pt x="119120" y="1732064"/>
                  <a:pt x="125559" y="1735284"/>
                  <a:pt x="125559" y="1738503"/>
                </a:cubicBezTo>
                <a:cubicBezTo>
                  <a:pt x="135217" y="1757820"/>
                  <a:pt x="148095" y="1773917"/>
                  <a:pt x="157753" y="1793234"/>
                </a:cubicBezTo>
                <a:cubicBezTo>
                  <a:pt x="160973" y="1796453"/>
                  <a:pt x="157753" y="1802892"/>
                  <a:pt x="154534" y="1802892"/>
                </a:cubicBezTo>
                <a:cubicBezTo>
                  <a:pt x="157753" y="1802892"/>
                  <a:pt x="154534" y="1802892"/>
                  <a:pt x="154534" y="1802892"/>
                </a:cubicBezTo>
                <a:close/>
                <a:moveTo>
                  <a:pt x="1976742" y="1802892"/>
                </a:moveTo>
                <a:cubicBezTo>
                  <a:pt x="1973523" y="1802892"/>
                  <a:pt x="1970304" y="1802892"/>
                  <a:pt x="1970304" y="1799673"/>
                </a:cubicBezTo>
                <a:cubicBezTo>
                  <a:pt x="1967084" y="1796453"/>
                  <a:pt x="1970304" y="1790015"/>
                  <a:pt x="1973523" y="1790015"/>
                </a:cubicBezTo>
                <a:cubicBezTo>
                  <a:pt x="1992840" y="1780356"/>
                  <a:pt x="2008937" y="1770698"/>
                  <a:pt x="2028254" y="1757820"/>
                </a:cubicBezTo>
                <a:cubicBezTo>
                  <a:pt x="2031473" y="1754601"/>
                  <a:pt x="2037912" y="1757820"/>
                  <a:pt x="2037912" y="1761040"/>
                </a:cubicBezTo>
                <a:cubicBezTo>
                  <a:pt x="2041131" y="1764259"/>
                  <a:pt x="2037912" y="1770698"/>
                  <a:pt x="2034693" y="1770698"/>
                </a:cubicBezTo>
                <a:cubicBezTo>
                  <a:pt x="2015376" y="1783576"/>
                  <a:pt x="1999279" y="1793234"/>
                  <a:pt x="1979962" y="1802892"/>
                </a:cubicBezTo>
                <a:cubicBezTo>
                  <a:pt x="1979962" y="1802892"/>
                  <a:pt x="1979962" y="1802892"/>
                  <a:pt x="1976742" y="1802892"/>
                </a:cubicBezTo>
                <a:close/>
                <a:moveTo>
                  <a:pt x="2086204" y="1732064"/>
                </a:moveTo>
                <a:cubicBezTo>
                  <a:pt x="2082984" y="1732064"/>
                  <a:pt x="2082984" y="1732064"/>
                  <a:pt x="2079765" y="1728845"/>
                </a:cubicBezTo>
                <a:cubicBezTo>
                  <a:pt x="2076545" y="1725626"/>
                  <a:pt x="2076545" y="1719187"/>
                  <a:pt x="2079765" y="1715967"/>
                </a:cubicBezTo>
                <a:cubicBezTo>
                  <a:pt x="2095862" y="1703089"/>
                  <a:pt x="2111960" y="1690212"/>
                  <a:pt x="2128057" y="1674114"/>
                </a:cubicBezTo>
                <a:cubicBezTo>
                  <a:pt x="2131276" y="1670895"/>
                  <a:pt x="2137715" y="1670895"/>
                  <a:pt x="2140935" y="1674114"/>
                </a:cubicBezTo>
                <a:cubicBezTo>
                  <a:pt x="2144154" y="1677334"/>
                  <a:pt x="2144154" y="1683773"/>
                  <a:pt x="2140935" y="1686992"/>
                </a:cubicBezTo>
                <a:cubicBezTo>
                  <a:pt x="2124837" y="1699870"/>
                  <a:pt x="2108740" y="1715967"/>
                  <a:pt x="2092643" y="1728845"/>
                </a:cubicBezTo>
                <a:cubicBezTo>
                  <a:pt x="2089423" y="1732064"/>
                  <a:pt x="2086204" y="1732064"/>
                  <a:pt x="2086204" y="1732064"/>
                </a:cubicBezTo>
                <a:close/>
                <a:moveTo>
                  <a:pt x="90145" y="1693431"/>
                </a:moveTo>
                <a:cubicBezTo>
                  <a:pt x="86925" y="1693431"/>
                  <a:pt x="83706" y="1690212"/>
                  <a:pt x="83706" y="1690212"/>
                </a:cubicBezTo>
                <a:cubicBezTo>
                  <a:pt x="74047" y="1670895"/>
                  <a:pt x="67608" y="1651578"/>
                  <a:pt x="57950" y="1632261"/>
                </a:cubicBezTo>
                <a:cubicBezTo>
                  <a:pt x="57950" y="1629042"/>
                  <a:pt x="57950" y="1622603"/>
                  <a:pt x="61170" y="1622603"/>
                </a:cubicBezTo>
                <a:cubicBezTo>
                  <a:pt x="64389" y="1622603"/>
                  <a:pt x="70828" y="1622603"/>
                  <a:pt x="70828" y="1625823"/>
                </a:cubicBezTo>
                <a:cubicBezTo>
                  <a:pt x="77267" y="1645139"/>
                  <a:pt x="86925" y="1664456"/>
                  <a:pt x="96584" y="1683773"/>
                </a:cubicBezTo>
                <a:cubicBezTo>
                  <a:pt x="99803" y="1686992"/>
                  <a:pt x="96584" y="1693431"/>
                  <a:pt x="93364" y="1693431"/>
                </a:cubicBezTo>
                <a:cubicBezTo>
                  <a:pt x="93364" y="1693431"/>
                  <a:pt x="93364" y="1693431"/>
                  <a:pt x="90145" y="1693431"/>
                </a:cubicBezTo>
                <a:close/>
                <a:moveTo>
                  <a:pt x="2179568" y="1645139"/>
                </a:moveTo>
                <a:cubicBezTo>
                  <a:pt x="2176349" y="1645139"/>
                  <a:pt x="2176349" y="1645139"/>
                  <a:pt x="2173129" y="1641920"/>
                </a:cubicBezTo>
                <a:cubicBezTo>
                  <a:pt x="2169909" y="1638700"/>
                  <a:pt x="2169909" y="1632261"/>
                  <a:pt x="2173129" y="1629042"/>
                </a:cubicBezTo>
                <a:cubicBezTo>
                  <a:pt x="2186007" y="1612945"/>
                  <a:pt x="2202104" y="1596848"/>
                  <a:pt x="2214982" y="1580750"/>
                </a:cubicBezTo>
                <a:cubicBezTo>
                  <a:pt x="2218201" y="1577531"/>
                  <a:pt x="2221421" y="1577531"/>
                  <a:pt x="2227860" y="1580750"/>
                </a:cubicBezTo>
                <a:cubicBezTo>
                  <a:pt x="2231079" y="1583970"/>
                  <a:pt x="2231079" y="1587189"/>
                  <a:pt x="2227860" y="1593628"/>
                </a:cubicBezTo>
                <a:cubicBezTo>
                  <a:pt x="2214982" y="1609725"/>
                  <a:pt x="2198885" y="1625823"/>
                  <a:pt x="2186007" y="1641920"/>
                </a:cubicBezTo>
                <a:cubicBezTo>
                  <a:pt x="2182788" y="1645139"/>
                  <a:pt x="2179568" y="1645139"/>
                  <a:pt x="2179568" y="1645139"/>
                </a:cubicBezTo>
                <a:close/>
                <a:moveTo>
                  <a:pt x="45072" y="1574311"/>
                </a:moveTo>
                <a:cubicBezTo>
                  <a:pt x="41853" y="1574311"/>
                  <a:pt x="38633" y="1571092"/>
                  <a:pt x="38633" y="1567872"/>
                </a:cubicBezTo>
                <a:cubicBezTo>
                  <a:pt x="32195" y="1548556"/>
                  <a:pt x="28975" y="1526020"/>
                  <a:pt x="22536" y="1506703"/>
                </a:cubicBezTo>
                <a:cubicBezTo>
                  <a:pt x="22536" y="1503483"/>
                  <a:pt x="25756" y="1497045"/>
                  <a:pt x="28975" y="1497045"/>
                </a:cubicBezTo>
                <a:cubicBezTo>
                  <a:pt x="32195" y="1497045"/>
                  <a:pt x="38633" y="1500264"/>
                  <a:pt x="38633" y="1503483"/>
                </a:cubicBezTo>
                <a:cubicBezTo>
                  <a:pt x="41853" y="1522800"/>
                  <a:pt x="48292" y="1545336"/>
                  <a:pt x="54731" y="1564653"/>
                </a:cubicBezTo>
                <a:cubicBezTo>
                  <a:pt x="54731" y="1567872"/>
                  <a:pt x="51511" y="1571092"/>
                  <a:pt x="45072" y="1574311"/>
                </a:cubicBezTo>
                <a:cubicBezTo>
                  <a:pt x="48292" y="1574311"/>
                  <a:pt x="48292" y="1574311"/>
                  <a:pt x="45072" y="1574311"/>
                </a:cubicBezTo>
                <a:close/>
                <a:moveTo>
                  <a:pt x="2256835" y="1545336"/>
                </a:moveTo>
                <a:cubicBezTo>
                  <a:pt x="2256835" y="1545336"/>
                  <a:pt x="2253615" y="1545336"/>
                  <a:pt x="2253615" y="1545336"/>
                </a:cubicBezTo>
                <a:cubicBezTo>
                  <a:pt x="2250396" y="1542117"/>
                  <a:pt x="2250396" y="1538897"/>
                  <a:pt x="2250396" y="1535678"/>
                </a:cubicBezTo>
                <a:cubicBezTo>
                  <a:pt x="2263274" y="1519581"/>
                  <a:pt x="2272932" y="1500264"/>
                  <a:pt x="2285810" y="1480947"/>
                </a:cubicBezTo>
                <a:cubicBezTo>
                  <a:pt x="2289029" y="1477728"/>
                  <a:pt x="2292249" y="1474508"/>
                  <a:pt x="2295468" y="1477728"/>
                </a:cubicBezTo>
                <a:cubicBezTo>
                  <a:pt x="2298687" y="1480947"/>
                  <a:pt x="2301907" y="1484167"/>
                  <a:pt x="2298687" y="1487386"/>
                </a:cubicBezTo>
                <a:cubicBezTo>
                  <a:pt x="2289029" y="1506703"/>
                  <a:pt x="2276151" y="1522800"/>
                  <a:pt x="2263274" y="1542117"/>
                </a:cubicBezTo>
                <a:cubicBezTo>
                  <a:pt x="2263274" y="1545336"/>
                  <a:pt x="2260054" y="1545336"/>
                  <a:pt x="2256835" y="1545336"/>
                </a:cubicBezTo>
                <a:close/>
                <a:moveTo>
                  <a:pt x="19317" y="1448753"/>
                </a:moveTo>
                <a:cubicBezTo>
                  <a:pt x="16097" y="1448753"/>
                  <a:pt x="12878" y="1445533"/>
                  <a:pt x="12878" y="1442314"/>
                </a:cubicBezTo>
                <a:cubicBezTo>
                  <a:pt x="9658" y="1419778"/>
                  <a:pt x="6439" y="1400461"/>
                  <a:pt x="6439" y="1377925"/>
                </a:cubicBezTo>
                <a:cubicBezTo>
                  <a:pt x="6439" y="1374705"/>
                  <a:pt x="9658" y="1368267"/>
                  <a:pt x="12878" y="1368267"/>
                </a:cubicBezTo>
                <a:cubicBezTo>
                  <a:pt x="16097" y="1368267"/>
                  <a:pt x="22536" y="1371486"/>
                  <a:pt x="22536" y="1374705"/>
                </a:cubicBezTo>
                <a:cubicBezTo>
                  <a:pt x="25756" y="1397242"/>
                  <a:pt x="25756" y="1416558"/>
                  <a:pt x="28975" y="1439094"/>
                </a:cubicBezTo>
                <a:cubicBezTo>
                  <a:pt x="28975" y="1445533"/>
                  <a:pt x="25756" y="1448753"/>
                  <a:pt x="19317" y="1448753"/>
                </a:cubicBezTo>
                <a:cubicBezTo>
                  <a:pt x="19317" y="1448753"/>
                  <a:pt x="19317" y="1448753"/>
                  <a:pt x="19317" y="1448753"/>
                </a:cubicBezTo>
                <a:close/>
                <a:moveTo>
                  <a:pt x="2324443" y="1435875"/>
                </a:moveTo>
                <a:cubicBezTo>
                  <a:pt x="2324443" y="1435875"/>
                  <a:pt x="2321224" y="1435875"/>
                  <a:pt x="2321224" y="1435875"/>
                </a:cubicBezTo>
                <a:cubicBezTo>
                  <a:pt x="2318004" y="1432656"/>
                  <a:pt x="2314785" y="1429436"/>
                  <a:pt x="2318004" y="1426217"/>
                </a:cubicBezTo>
                <a:cubicBezTo>
                  <a:pt x="2327663" y="1406900"/>
                  <a:pt x="2337321" y="1387583"/>
                  <a:pt x="2346979" y="1368267"/>
                </a:cubicBezTo>
                <a:cubicBezTo>
                  <a:pt x="2350199" y="1365047"/>
                  <a:pt x="2353418" y="1361828"/>
                  <a:pt x="2356638" y="1365047"/>
                </a:cubicBezTo>
                <a:cubicBezTo>
                  <a:pt x="2359857" y="1368267"/>
                  <a:pt x="2363076" y="1371486"/>
                  <a:pt x="2359857" y="1374705"/>
                </a:cubicBezTo>
                <a:cubicBezTo>
                  <a:pt x="2350199" y="1394022"/>
                  <a:pt x="2340540" y="1413339"/>
                  <a:pt x="2330882" y="1432656"/>
                </a:cubicBezTo>
                <a:cubicBezTo>
                  <a:pt x="2330882" y="1435875"/>
                  <a:pt x="2327663" y="1435875"/>
                  <a:pt x="2324443" y="1435875"/>
                </a:cubicBezTo>
                <a:close/>
                <a:moveTo>
                  <a:pt x="9658" y="1323194"/>
                </a:moveTo>
                <a:cubicBezTo>
                  <a:pt x="6439" y="1323194"/>
                  <a:pt x="3219" y="1319975"/>
                  <a:pt x="0" y="1316755"/>
                </a:cubicBezTo>
                <a:cubicBezTo>
                  <a:pt x="0" y="1310316"/>
                  <a:pt x="0" y="1303878"/>
                  <a:pt x="0" y="1300658"/>
                </a:cubicBezTo>
                <a:cubicBezTo>
                  <a:pt x="0" y="1284561"/>
                  <a:pt x="0" y="1268464"/>
                  <a:pt x="0" y="1255586"/>
                </a:cubicBezTo>
                <a:cubicBezTo>
                  <a:pt x="0" y="1252366"/>
                  <a:pt x="3219" y="1249147"/>
                  <a:pt x="9658" y="1249147"/>
                </a:cubicBezTo>
                <a:cubicBezTo>
                  <a:pt x="12878" y="1249147"/>
                  <a:pt x="16097" y="1252366"/>
                  <a:pt x="16097" y="1258805"/>
                </a:cubicBezTo>
                <a:cubicBezTo>
                  <a:pt x="16097" y="1274903"/>
                  <a:pt x="16097" y="1291000"/>
                  <a:pt x="16097" y="1303878"/>
                </a:cubicBezTo>
                <a:cubicBezTo>
                  <a:pt x="16097" y="1310316"/>
                  <a:pt x="16097" y="1316755"/>
                  <a:pt x="16097" y="1319975"/>
                </a:cubicBezTo>
                <a:cubicBezTo>
                  <a:pt x="16097" y="1316755"/>
                  <a:pt x="12878" y="1323194"/>
                  <a:pt x="9658" y="1323194"/>
                </a:cubicBezTo>
                <a:cubicBezTo>
                  <a:pt x="9658" y="1323194"/>
                  <a:pt x="9658" y="1323194"/>
                  <a:pt x="9658" y="1323194"/>
                </a:cubicBezTo>
                <a:close/>
                <a:moveTo>
                  <a:pt x="2375955" y="1319975"/>
                </a:moveTo>
                <a:cubicBezTo>
                  <a:pt x="2375955" y="1319975"/>
                  <a:pt x="2375955" y="1319975"/>
                  <a:pt x="2375955" y="1319975"/>
                </a:cubicBezTo>
                <a:cubicBezTo>
                  <a:pt x="2369516" y="1316755"/>
                  <a:pt x="2366296" y="1313536"/>
                  <a:pt x="2369516" y="1310316"/>
                </a:cubicBezTo>
                <a:cubicBezTo>
                  <a:pt x="2375955" y="1291000"/>
                  <a:pt x="2385613" y="1271683"/>
                  <a:pt x="2392052" y="1252366"/>
                </a:cubicBezTo>
                <a:cubicBezTo>
                  <a:pt x="2392052" y="1249147"/>
                  <a:pt x="2398491" y="1245927"/>
                  <a:pt x="2401710" y="1245927"/>
                </a:cubicBezTo>
                <a:cubicBezTo>
                  <a:pt x="2404929" y="1245927"/>
                  <a:pt x="2408149" y="1252366"/>
                  <a:pt x="2408149" y="1255586"/>
                </a:cubicBezTo>
                <a:cubicBezTo>
                  <a:pt x="2401710" y="1274903"/>
                  <a:pt x="2392052" y="1297439"/>
                  <a:pt x="2385613" y="1316755"/>
                </a:cubicBezTo>
                <a:cubicBezTo>
                  <a:pt x="2382393" y="1316755"/>
                  <a:pt x="2379174" y="1319975"/>
                  <a:pt x="2375955" y="1319975"/>
                </a:cubicBezTo>
                <a:close/>
                <a:moveTo>
                  <a:pt x="2417807" y="1200855"/>
                </a:moveTo>
                <a:cubicBezTo>
                  <a:pt x="2417807" y="1200855"/>
                  <a:pt x="2417807" y="1200855"/>
                  <a:pt x="2417807" y="1200855"/>
                </a:cubicBezTo>
                <a:cubicBezTo>
                  <a:pt x="2411368" y="1200855"/>
                  <a:pt x="2408149" y="1194416"/>
                  <a:pt x="2411368" y="1191197"/>
                </a:cubicBezTo>
                <a:lnTo>
                  <a:pt x="2414588" y="1178319"/>
                </a:lnTo>
                <a:cubicBezTo>
                  <a:pt x="2417807" y="1162222"/>
                  <a:pt x="2424246" y="1146125"/>
                  <a:pt x="2427465" y="1130027"/>
                </a:cubicBezTo>
                <a:cubicBezTo>
                  <a:pt x="2427465" y="1126808"/>
                  <a:pt x="2433905" y="1123588"/>
                  <a:pt x="2437124" y="1123588"/>
                </a:cubicBezTo>
                <a:cubicBezTo>
                  <a:pt x="2440344" y="1123588"/>
                  <a:pt x="2443563" y="1130027"/>
                  <a:pt x="2443563" y="1133247"/>
                </a:cubicBezTo>
                <a:cubicBezTo>
                  <a:pt x="2440344" y="1149344"/>
                  <a:pt x="2433905" y="1165441"/>
                  <a:pt x="2430685" y="1181538"/>
                </a:cubicBezTo>
                <a:lnTo>
                  <a:pt x="2427465" y="1194416"/>
                </a:lnTo>
                <a:cubicBezTo>
                  <a:pt x="2427465" y="1197636"/>
                  <a:pt x="2424246" y="1200855"/>
                  <a:pt x="2417807" y="1200855"/>
                </a:cubicBezTo>
                <a:close/>
                <a:moveTo>
                  <a:pt x="12878" y="1194416"/>
                </a:moveTo>
                <a:cubicBezTo>
                  <a:pt x="12878" y="1194416"/>
                  <a:pt x="12878" y="1194416"/>
                  <a:pt x="12878" y="1194416"/>
                </a:cubicBezTo>
                <a:cubicBezTo>
                  <a:pt x="6439" y="1194416"/>
                  <a:pt x="3219" y="1191197"/>
                  <a:pt x="6439" y="1184758"/>
                </a:cubicBezTo>
                <a:cubicBezTo>
                  <a:pt x="9658" y="1162222"/>
                  <a:pt x="9658" y="1142905"/>
                  <a:pt x="12878" y="1120369"/>
                </a:cubicBezTo>
                <a:cubicBezTo>
                  <a:pt x="12878" y="1117149"/>
                  <a:pt x="16097" y="1113930"/>
                  <a:pt x="22536" y="1113930"/>
                </a:cubicBezTo>
                <a:cubicBezTo>
                  <a:pt x="25756" y="1113930"/>
                  <a:pt x="28975" y="1117149"/>
                  <a:pt x="28975" y="1123588"/>
                </a:cubicBezTo>
                <a:cubicBezTo>
                  <a:pt x="25756" y="1146125"/>
                  <a:pt x="22536" y="1165441"/>
                  <a:pt x="22536" y="1187977"/>
                </a:cubicBezTo>
                <a:cubicBezTo>
                  <a:pt x="22536" y="1191197"/>
                  <a:pt x="19317" y="1194416"/>
                  <a:pt x="12878" y="1194416"/>
                </a:cubicBezTo>
                <a:close/>
                <a:moveTo>
                  <a:pt x="2450002" y="1075297"/>
                </a:moveTo>
                <a:cubicBezTo>
                  <a:pt x="2450002" y="1075297"/>
                  <a:pt x="2450002" y="1075297"/>
                  <a:pt x="2450002" y="1075297"/>
                </a:cubicBezTo>
                <a:cubicBezTo>
                  <a:pt x="2443563" y="1075297"/>
                  <a:pt x="2440344" y="1068858"/>
                  <a:pt x="2443563" y="1065638"/>
                </a:cubicBezTo>
                <a:cubicBezTo>
                  <a:pt x="2446782" y="1046321"/>
                  <a:pt x="2453221" y="1023785"/>
                  <a:pt x="2456441" y="1004469"/>
                </a:cubicBezTo>
                <a:cubicBezTo>
                  <a:pt x="2456441" y="1001249"/>
                  <a:pt x="2459660" y="998030"/>
                  <a:pt x="2466099" y="998030"/>
                </a:cubicBezTo>
                <a:cubicBezTo>
                  <a:pt x="2469318" y="998030"/>
                  <a:pt x="2472538" y="1004469"/>
                  <a:pt x="2472538" y="1007688"/>
                </a:cubicBezTo>
                <a:cubicBezTo>
                  <a:pt x="2469318" y="1027005"/>
                  <a:pt x="2466099" y="1049541"/>
                  <a:pt x="2459660" y="1072077"/>
                </a:cubicBezTo>
                <a:cubicBezTo>
                  <a:pt x="2459660" y="1072077"/>
                  <a:pt x="2453221" y="1075297"/>
                  <a:pt x="2450002" y="1075297"/>
                </a:cubicBezTo>
                <a:close/>
                <a:moveTo>
                  <a:pt x="32195" y="1068858"/>
                </a:moveTo>
                <a:cubicBezTo>
                  <a:pt x="32195" y="1068858"/>
                  <a:pt x="32195" y="1068858"/>
                  <a:pt x="32195" y="1068858"/>
                </a:cubicBezTo>
                <a:cubicBezTo>
                  <a:pt x="25756" y="1068858"/>
                  <a:pt x="22536" y="1062419"/>
                  <a:pt x="25756" y="1059199"/>
                </a:cubicBezTo>
                <a:cubicBezTo>
                  <a:pt x="28975" y="1036663"/>
                  <a:pt x="35414" y="1017346"/>
                  <a:pt x="38633" y="994810"/>
                </a:cubicBezTo>
                <a:cubicBezTo>
                  <a:pt x="38633" y="991591"/>
                  <a:pt x="45072" y="988371"/>
                  <a:pt x="48292" y="988371"/>
                </a:cubicBezTo>
                <a:cubicBezTo>
                  <a:pt x="51511" y="988371"/>
                  <a:pt x="54731" y="994810"/>
                  <a:pt x="54731" y="998030"/>
                </a:cubicBezTo>
                <a:cubicBezTo>
                  <a:pt x="51511" y="1017346"/>
                  <a:pt x="45072" y="1039883"/>
                  <a:pt x="41853" y="1059199"/>
                </a:cubicBezTo>
                <a:cubicBezTo>
                  <a:pt x="38633" y="1065638"/>
                  <a:pt x="35414" y="1068858"/>
                  <a:pt x="32195" y="1068858"/>
                </a:cubicBezTo>
                <a:close/>
                <a:moveTo>
                  <a:pt x="2472538" y="949738"/>
                </a:moveTo>
                <a:cubicBezTo>
                  <a:pt x="2472538" y="949738"/>
                  <a:pt x="2469318" y="949738"/>
                  <a:pt x="2472538" y="949738"/>
                </a:cubicBezTo>
                <a:cubicBezTo>
                  <a:pt x="2466099" y="949738"/>
                  <a:pt x="2462880" y="946519"/>
                  <a:pt x="2466099" y="940080"/>
                </a:cubicBezTo>
                <a:cubicBezTo>
                  <a:pt x="2469318" y="917543"/>
                  <a:pt x="2469318" y="898227"/>
                  <a:pt x="2472538" y="875691"/>
                </a:cubicBezTo>
                <a:cubicBezTo>
                  <a:pt x="2472538" y="872471"/>
                  <a:pt x="2475757" y="869252"/>
                  <a:pt x="2482196" y="869252"/>
                </a:cubicBezTo>
                <a:cubicBezTo>
                  <a:pt x="2485416" y="869252"/>
                  <a:pt x="2488635" y="872471"/>
                  <a:pt x="2488635" y="878910"/>
                </a:cubicBezTo>
                <a:cubicBezTo>
                  <a:pt x="2488635" y="901446"/>
                  <a:pt x="2485416" y="920763"/>
                  <a:pt x="2482196" y="943299"/>
                </a:cubicBezTo>
                <a:cubicBezTo>
                  <a:pt x="2478977" y="946519"/>
                  <a:pt x="2475757" y="949738"/>
                  <a:pt x="2472538" y="949738"/>
                </a:cubicBezTo>
                <a:close/>
                <a:moveTo>
                  <a:pt x="61170" y="943299"/>
                </a:moveTo>
                <a:cubicBezTo>
                  <a:pt x="57950" y="943299"/>
                  <a:pt x="57950" y="943299"/>
                  <a:pt x="61170" y="943299"/>
                </a:cubicBezTo>
                <a:cubicBezTo>
                  <a:pt x="54731" y="943299"/>
                  <a:pt x="51511" y="936860"/>
                  <a:pt x="54731" y="933641"/>
                </a:cubicBezTo>
                <a:cubicBezTo>
                  <a:pt x="61170" y="914324"/>
                  <a:pt x="64389" y="891788"/>
                  <a:pt x="70828" y="872471"/>
                </a:cubicBezTo>
                <a:cubicBezTo>
                  <a:pt x="70828" y="869252"/>
                  <a:pt x="77267" y="866032"/>
                  <a:pt x="80486" y="866032"/>
                </a:cubicBezTo>
                <a:cubicBezTo>
                  <a:pt x="83706" y="866032"/>
                  <a:pt x="86925" y="872471"/>
                  <a:pt x="86925" y="875691"/>
                </a:cubicBezTo>
                <a:cubicBezTo>
                  <a:pt x="80486" y="895007"/>
                  <a:pt x="74047" y="917543"/>
                  <a:pt x="70828" y="936860"/>
                </a:cubicBezTo>
                <a:cubicBezTo>
                  <a:pt x="67608" y="940080"/>
                  <a:pt x="64389" y="943299"/>
                  <a:pt x="61170" y="943299"/>
                </a:cubicBezTo>
                <a:close/>
                <a:moveTo>
                  <a:pt x="2478977" y="820960"/>
                </a:moveTo>
                <a:cubicBezTo>
                  <a:pt x="2475757" y="820960"/>
                  <a:pt x="2472538" y="817740"/>
                  <a:pt x="2469318" y="814521"/>
                </a:cubicBezTo>
                <a:cubicBezTo>
                  <a:pt x="2469318" y="791985"/>
                  <a:pt x="2469318" y="772668"/>
                  <a:pt x="2466099" y="750132"/>
                </a:cubicBezTo>
                <a:cubicBezTo>
                  <a:pt x="2466099" y="746913"/>
                  <a:pt x="2469318" y="740474"/>
                  <a:pt x="2472538" y="740474"/>
                </a:cubicBezTo>
                <a:cubicBezTo>
                  <a:pt x="2475757" y="740474"/>
                  <a:pt x="2482196" y="743693"/>
                  <a:pt x="2482196" y="746913"/>
                </a:cubicBezTo>
                <a:cubicBezTo>
                  <a:pt x="2482196" y="769449"/>
                  <a:pt x="2485416" y="788765"/>
                  <a:pt x="2485416" y="811302"/>
                </a:cubicBezTo>
                <a:cubicBezTo>
                  <a:pt x="2485416" y="817740"/>
                  <a:pt x="2482196" y="820960"/>
                  <a:pt x="2478977" y="820960"/>
                </a:cubicBezTo>
                <a:lnTo>
                  <a:pt x="2478977" y="820960"/>
                </a:lnTo>
                <a:close/>
                <a:moveTo>
                  <a:pt x="96584" y="820960"/>
                </a:moveTo>
                <a:cubicBezTo>
                  <a:pt x="93364" y="820960"/>
                  <a:pt x="93364" y="820960"/>
                  <a:pt x="96584" y="820960"/>
                </a:cubicBezTo>
                <a:cubicBezTo>
                  <a:pt x="90145" y="817740"/>
                  <a:pt x="86925" y="814521"/>
                  <a:pt x="90145" y="811302"/>
                </a:cubicBezTo>
                <a:cubicBezTo>
                  <a:pt x="96584" y="791985"/>
                  <a:pt x="103022" y="769449"/>
                  <a:pt x="109461" y="750132"/>
                </a:cubicBezTo>
                <a:cubicBezTo>
                  <a:pt x="109461" y="746913"/>
                  <a:pt x="115900" y="743693"/>
                  <a:pt x="119120" y="743693"/>
                </a:cubicBezTo>
                <a:cubicBezTo>
                  <a:pt x="122339" y="743693"/>
                  <a:pt x="125559" y="750132"/>
                  <a:pt x="125559" y="753351"/>
                </a:cubicBezTo>
                <a:cubicBezTo>
                  <a:pt x="119120" y="772668"/>
                  <a:pt x="112681" y="791985"/>
                  <a:pt x="106242" y="814521"/>
                </a:cubicBezTo>
                <a:cubicBezTo>
                  <a:pt x="103022" y="817740"/>
                  <a:pt x="99803" y="820960"/>
                  <a:pt x="96584" y="820960"/>
                </a:cubicBezTo>
                <a:close/>
                <a:moveTo>
                  <a:pt x="135217" y="698621"/>
                </a:moveTo>
                <a:cubicBezTo>
                  <a:pt x="135217" y="698621"/>
                  <a:pt x="135217" y="698621"/>
                  <a:pt x="135217" y="698621"/>
                </a:cubicBezTo>
                <a:cubicBezTo>
                  <a:pt x="128778" y="695401"/>
                  <a:pt x="125559" y="692182"/>
                  <a:pt x="128778" y="688962"/>
                </a:cubicBezTo>
                <a:cubicBezTo>
                  <a:pt x="135217" y="669646"/>
                  <a:pt x="141656" y="650329"/>
                  <a:pt x="151314" y="627793"/>
                </a:cubicBezTo>
                <a:cubicBezTo>
                  <a:pt x="151314" y="624573"/>
                  <a:pt x="157753" y="621354"/>
                  <a:pt x="160973" y="624573"/>
                </a:cubicBezTo>
                <a:cubicBezTo>
                  <a:pt x="164192" y="624573"/>
                  <a:pt x="167411" y="631012"/>
                  <a:pt x="164192" y="634232"/>
                </a:cubicBezTo>
                <a:cubicBezTo>
                  <a:pt x="157753" y="653549"/>
                  <a:pt x="148095" y="672865"/>
                  <a:pt x="141656" y="695401"/>
                </a:cubicBezTo>
                <a:cubicBezTo>
                  <a:pt x="141656" y="698621"/>
                  <a:pt x="138436" y="698621"/>
                  <a:pt x="135217" y="698621"/>
                </a:cubicBezTo>
                <a:close/>
                <a:moveTo>
                  <a:pt x="2469318" y="695401"/>
                </a:moveTo>
                <a:cubicBezTo>
                  <a:pt x="2466099" y="695401"/>
                  <a:pt x="2462880" y="692182"/>
                  <a:pt x="2462880" y="688962"/>
                </a:cubicBezTo>
                <a:cubicBezTo>
                  <a:pt x="2459660" y="666426"/>
                  <a:pt x="2456441" y="647110"/>
                  <a:pt x="2453221" y="627793"/>
                </a:cubicBezTo>
                <a:cubicBezTo>
                  <a:pt x="2453221" y="624573"/>
                  <a:pt x="2456441" y="618135"/>
                  <a:pt x="2459660" y="618135"/>
                </a:cubicBezTo>
                <a:cubicBezTo>
                  <a:pt x="2462880" y="618135"/>
                  <a:pt x="2469318" y="621354"/>
                  <a:pt x="2469318" y="624573"/>
                </a:cubicBezTo>
                <a:cubicBezTo>
                  <a:pt x="2472538" y="643890"/>
                  <a:pt x="2478977" y="666426"/>
                  <a:pt x="2482196" y="688962"/>
                </a:cubicBezTo>
                <a:cubicBezTo>
                  <a:pt x="2478977" y="688962"/>
                  <a:pt x="2475757" y="695401"/>
                  <a:pt x="2469318" y="695401"/>
                </a:cubicBezTo>
                <a:cubicBezTo>
                  <a:pt x="2469318" y="695401"/>
                  <a:pt x="2469318" y="695401"/>
                  <a:pt x="2469318" y="695401"/>
                </a:cubicBezTo>
                <a:close/>
                <a:moveTo>
                  <a:pt x="183509" y="579501"/>
                </a:moveTo>
                <a:cubicBezTo>
                  <a:pt x="180289" y="579501"/>
                  <a:pt x="180289" y="579501"/>
                  <a:pt x="183509" y="579501"/>
                </a:cubicBezTo>
                <a:cubicBezTo>
                  <a:pt x="177070" y="576282"/>
                  <a:pt x="173850" y="573062"/>
                  <a:pt x="177070" y="569843"/>
                </a:cubicBezTo>
                <a:cubicBezTo>
                  <a:pt x="186728" y="550526"/>
                  <a:pt x="193167" y="531209"/>
                  <a:pt x="202825" y="511893"/>
                </a:cubicBezTo>
                <a:cubicBezTo>
                  <a:pt x="206045" y="508673"/>
                  <a:pt x="209264" y="505454"/>
                  <a:pt x="212484" y="508673"/>
                </a:cubicBezTo>
                <a:cubicBezTo>
                  <a:pt x="215703" y="511893"/>
                  <a:pt x="218923" y="515112"/>
                  <a:pt x="215703" y="518332"/>
                </a:cubicBezTo>
                <a:cubicBezTo>
                  <a:pt x="206045" y="537648"/>
                  <a:pt x="199606" y="556965"/>
                  <a:pt x="189948" y="576282"/>
                </a:cubicBezTo>
                <a:cubicBezTo>
                  <a:pt x="186728" y="579501"/>
                  <a:pt x="186728" y="579501"/>
                  <a:pt x="183509" y="579501"/>
                </a:cubicBezTo>
                <a:close/>
                <a:moveTo>
                  <a:pt x="2440344" y="569843"/>
                </a:moveTo>
                <a:cubicBezTo>
                  <a:pt x="2437124" y="569843"/>
                  <a:pt x="2433905" y="566623"/>
                  <a:pt x="2433905" y="563404"/>
                </a:cubicBezTo>
                <a:cubicBezTo>
                  <a:pt x="2427465" y="544087"/>
                  <a:pt x="2421027" y="524770"/>
                  <a:pt x="2414588" y="502234"/>
                </a:cubicBezTo>
                <a:cubicBezTo>
                  <a:pt x="2411368" y="499015"/>
                  <a:pt x="2414588" y="492576"/>
                  <a:pt x="2417807" y="492576"/>
                </a:cubicBezTo>
                <a:cubicBezTo>
                  <a:pt x="2421027" y="489356"/>
                  <a:pt x="2427465" y="492576"/>
                  <a:pt x="2427465" y="495795"/>
                </a:cubicBezTo>
                <a:cubicBezTo>
                  <a:pt x="2433905" y="515112"/>
                  <a:pt x="2443563" y="537648"/>
                  <a:pt x="2450002" y="556965"/>
                </a:cubicBezTo>
                <a:cubicBezTo>
                  <a:pt x="2450002" y="563404"/>
                  <a:pt x="2446782" y="569843"/>
                  <a:pt x="2440344" y="569843"/>
                </a:cubicBezTo>
                <a:cubicBezTo>
                  <a:pt x="2443563" y="569843"/>
                  <a:pt x="2443563" y="569843"/>
                  <a:pt x="2440344" y="569843"/>
                </a:cubicBezTo>
                <a:close/>
                <a:moveTo>
                  <a:pt x="235020" y="463601"/>
                </a:moveTo>
                <a:cubicBezTo>
                  <a:pt x="235020" y="463601"/>
                  <a:pt x="231800" y="463601"/>
                  <a:pt x="231800" y="463601"/>
                </a:cubicBezTo>
                <a:cubicBezTo>
                  <a:pt x="228581" y="460381"/>
                  <a:pt x="225362" y="457162"/>
                  <a:pt x="228581" y="453943"/>
                </a:cubicBezTo>
                <a:cubicBezTo>
                  <a:pt x="238239" y="434626"/>
                  <a:pt x="247898" y="415309"/>
                  <a:pt x="260775" y="395992"/>
                </a:cubicBezTo>
                <a:cubicBezTo>
                  <a:pt x="263995" y="392773"/>
                  <a:pt x="267214" y="389554"/>
                  <a:pt x="270434" y="392773"/>
                </a:cubicBezTo>
                <a:cubicBezTo>
                  <a:pt x="273653" y="395992"/>
                  <a:pt x="276873" y="399212"/>
                  <a:pt x="273653" y="402431"/>
                </a:cubicBezTo>
                <a:cubicBezTo>
                  <a:pt x="263995" y="421748"/>
                  <a:pt x="254337" y="437845"/>
                  <a:pt x="244678" y="457162"/>
                </a:cubicBezTo>
                <a:cubicBezTo>
                  <a:pt x="241459" y="463601"/>
                  <a:pt x="238239" y="463601"/>
                  <a:pt x="235020" y="463601"/>
                </a:cubicBezTo>
                <a:close/>
                <a:moveTo>
                  <a:pt x="2395271" y="450723"/>
                </a:moveTo>
                <a:cubicBezTo>
                  <a:pt x="2392052" y="450723"/>
                  <a:pt x="2388832" y="447504"/>
                  <a:pt x="2388832" y="447504"/>
                </a:cubicBezTo>
                <a:cubicBezTo>
                  <a:pt x="2379174" y="428187"/>
                  <a:pt x="2369516" y="408870"/>
                  <a:pt x="2359857" y="392773"/>
                </a:cubicBezTo>
                <a:cubicBezTo>
                  <a:pt x="2356638" y="389554"/>
                  <a:pt x="2359857" y="383115"/>
                  <a:pt x="2363076" y="383115"/>
                </a:cubicBezTo>
                <a:cubicBezTo>
                  <a:pt x="2366296" y="379895"/>
                  <a:pt x="2372735" y="383115"/>
                  <a:pt x="2372735" y="386334"/>
                </a:cubicBezTo>
                <a:cubicBezTo>
                  <a:pt x="2382393" y="405651"/>
                  <a:pt x="2395271" y="424967"/>
                  <a:pt x="2404929" y="444284"/>
                </a:cubicBezTo>
                <a:cubicBezTo>
                  <a:pt x="2408149" y="447504"/>
                  <a:pt x="2404929" y="453943"/>
                  <a:pt x="2401710" y="453943"/>
                </a:cubicBezTo>
                <a:cubicBezTo>
                  <a:pt x="2398491" y="450723"/>
                  <a:pt x="2395271" y="450723"/>
                  <a:pt x="2395271" y="450723"/>
                </a:cubicBezTo>
                <a:close/>
                <a:moveTo>
                  <a:pt x="299409" y="354140"/>
                </a:moveTo>
                <a:cubicBezTo>
                  <a:pt x="299409" y="354140"/>
                  <a:pt x="296189" y="354140"/>
                  <a:pt x="296189" y="354140"/>
                </a:cubicBezTo>
                <a:cubicBezTo>
                  <a:pt x="292970" y="350920"/>
                  <a:pt x="292970" y="347701"/>
                  <a:pt x="292970" y="344481"/>
                </a:cubicBezTo>
                <a:cubicBezTo>
                  <a:pt x="305848" y="325165"/>
                  <a:pt x="318726" y="309067"/>
                  <a:pt x="331603" y="292970"/>
                </a:cubicBezTo>
                <a:cubicBezTo>
                  <a:pt x="334823" y="289751"/>
                  <a:pt x="338042" y="289751"/>
                  <a:pt x="341262" y="292970"/>
                </a:cubicBezTo>
                <a:cubicBezTo>
                  <a:pt x="344481" y="296189"/>
                  <a:pt x="344481" y="299409"/>
                  <a:pt x="341262" y="305848"/>
                </a:cubicBezTo>
                <a:cubicBezTo>
                  <a:pt x="328384" y="321945"/>
                  <a:pt x="315506" y="341262"/>
                  <a:pt x="305848" y="357359"/>
                </a:cubicBezTo>
                <a:cubicBezTo>
                  <a:pt x="305848" y="350920"/>
                  <a:pt x="302628" y="354140"/>
                  <a:pt x="299409" y="354140"/>
                </a:cubicBezTo>
                <a:close/>
                <a:moveTo>
                  <a:pt x="2327663" y="341262"/>
                </a:moveTo>
                <a:cubicBezTo>
                  <a:pt x="2324443" y="341262"/>
                  <a:pt x="2321224" y="341262"/>
                  <a:pt x="2321224" y="338042"/>
                </a:cubicBezTo>
                <a:cubicBezTo>
                  <a:pt x="2308346" y="321945"/>
                  <a:pt x="2295468" y="305848"/>
                  <a:pt x="2282590" y="289751"/>
                </a:cubicBezTo>
                <a:cubicBezTo>
                  <a:pt x="2279371" y="286531"/>
                  <a:pt x="2279371" y="280092"/>
                  <a:pt x="2282590" y="276873"/>
                </a:cubicBezTo>
                <a:cubicBezTo>
                  <a:pt x="2285810" y="273653"/>
                  <a:pt x="2292249" y="273653"/>
                  <a:pt x="2295468" y="276873"/>
                </a:cubicBezTo>
                <a:cubicBezTo>
                  <a:pt x="2308346" y="292970"/>
                  <a:pt x="2324443" y="309067"/>
                  <a:pt x="2337321" y="328384"/>
                </a:cubicBezTo>
                <a:cubicBezTo>
                  <a:pt x="2340540" y="331603"/>
                  <a:pt x="2340540" y="338042"/>
                  <a:pt x="2334102" y="338042"/>
                </a:cubicBezTo>
                <a:cubicBezTo>
                  <a:pt x="2330882" y="341262"/>
                  <a:pt x="2330882" y="341262"/>
                  <a:pt x="2327663" y="341262"/>
                </a:cubicBezTo>
                <a:close/>
                <a:moveTo>
                  <a:pt x="376676" y="251117"/>
                </a:moveTo>
                <a:cubicBezTo>
                  <a:pt x="373456" y="251117"/>
                  <a:pt x="373456" y="251117"/>
                  <a:pt x="370237" y="247898"/>
                </a:cubicBezTo>
                <a:cubicBezTo>
                  <a:pt x="367017" y="244678"/>
                  <a:pt x="367017" y="241459"/>
                  <a:pt x="370237" y="235020"/>
                </a:cubicBezTo>
                <a:cubicBezTo>
                  <a:pt x="383115" y="218923"/>
                  <a:pt x="399212" y="202825"/>
                  <a:pt x="415309" y="186728"/>
                </a:cubicBezTo>
                <a:cubicBezTo>
                  <a:pt x="418529" y="183509"/>
                  <a:pt x="424967" y="183509"/>
                  <a:pt x="428187" y="186728"/>
                </a:cubicBezTo>
                <a:cubicBezTo>
                  <a:pt x="431406" y="189948"/>
                  <a:pt x="431406" y="196386"/>
                  <a:pt x="428187" y="199606"/>
                </a:cubicBezTo>
                <a:cubicBezTo>
                  <a:pt x="412090" y="212484"/>
                  <a:pt x="399212" y="228581"/>
                  <a:pt x="383115" y="244678"/>
                </a:cubicBezTo>
                <a:cubicBezTo>
                  <a:pt x="379895" y="251117"/>
                  <a:pt x="379895" y="251117"/>
                  <a:pt x="376676" y="251117"/>
                </a:cubicBezTo>
                <a:close/>
                <a:moveTo>
                  <a:pt x="2243957" y="247898"/>
                </a:moveTo>
                <a:cubicBezTo>
                  <a:pt x="2240738" y="247898"/>
                  <a:pt x="2240738" y="247898"/>
                  <a:pt x="2237518" y="244678"/>
                </a:cubicBezTo>
                <a:cubicBezTo>
                  <a:pt x="2221421" y="231800"/>
                  <a:pt x="2205324" y="215703"/>
                  <a:pt x="2189226" y="202825"/>
                </a:cubicBezTo>
                <a:cubicBezTo>
                  <a:pt x="2186007" y="199606"/>
                  <a:pt x="2186007" y="196386"/>
                  <a:pt x="2189226" y="189948"/>
                </a:cubicBezTo>
                <a:cubicBezTo>
                  <a:pt x="2192446" y="186728"/>
                  <a:pt x="2195665" y="186728"/>
                  <a:pt x="2198885" y="189948"/>
                </a:cubicBezTo>
                <a:cubicBezTo>
                  <a:pt x="2214982" y="202825"/>
                  <a:pt x="2231079" y="215703"/>
                  <a:pt x="2247177" y="231800"/>
                </a:cubicBezTo>
                <a:cubicBezTo>
                  <a:pt x="2250396" y="235020"/>
                  <a:pt x="2250396" y="241459"/>
                  <a:pt x="2247177" y="244678"/>
                </a:cubicBezTo>
                <a:cubicBezTo>
                  <a:pt x="2247177" y="247898"/>
                  <a:pt x="2247177" y="247898"/>
                  <a:pt x="2243957" y="247898"/>
                </a:cubicBezTo>
                <a:close/>
                <a:moveTo>
                  <a:pt x="2140935" y="170631"/>
                </a:moveTo>
                <a:cubicBezTo>
                  <a:pt x="2140935" y="170631"/>
                  <a:pt x="2137715" y="170631"/>
                  <a:pt x="2137715" y="170631"/>
                </a:cubicBezTo>
                <a:cubicBezTo>
                  <a:pt x="2118399" y="160973"/>
                  <a:pt x="2102301" y="151314"/>
                  <a:pt x="2082984" y="141656"/>
                </a:cubicBezTo>
                <a:cubicBezTo>
                  <a:pt x="2079765" y="138436"/>
                  <a:pt x="2076545" y="135217"/>
                  <a:pt x="2079765" y="131997"/>
                </a:cubicBezTo>
                <a:cubicBezTo>
                  <a:pt x="2082984" y="128778"/>
                  <a:pt x="2086204" y="125559"/>
                  <a:pt x="2089423" y="128778"/>
                </a:cubicBezTo>
                <a:cubicBezTo>
                  <a:pt x="2108740" y="138436"/>
                  <a:pt x="2128057" y="148095"/>
                  <a:pt x="2147373" y="157753"/>
                </a:cubicBezTo>
                <a:cubicBezTo>
                  <a:pt x="2150593" y="160973"/>
                  <a:pt x="2153812" y="164192"/>
                  <a:pt x="2150593" y="167411"/>
                </a:cubicBezTo>
                <a:cubicBezTo>
                  <a:pt x="2147373" y="170631"/>
                  <a:pt x="2144154" y="170631"/>
                  <a:pt x="2140935" y="170631"/>
                </a:cubicBezTo>
                <a:close/>
                <a:moveTo>
                  <a:pt x="470040" y="164192"/>
                </a:moveTo>
                <a:cubicBezTo>
                  <a:pt x="466820" y="164192"/>
                  <a:pt x="466820" y="164192"/>
                  <a:pt x="463601" y="160973"/>
                </a:cubicBezTo>
                <a:cubicBezTo>
                  <a:pt x="460382" y="157753"/>
                  <a:pt x="460382" y="151314"/>
                  <a:pt x="463601" y="148095"/>
                </a:cubicBezTo>
                <a:cubicBezTo>
                  <a:pt x="479698" y="135217"/>
                  <a:pt x="499015" y="122339"/>
                  <a:pt x="515112" y="109461"/>
                </a:cubicBezTo>
                <a:cubicBezTo>
                  <a:pt x="518331" y="106242"/>
                  <a:pt x="524771" y="109461"/>
                  <a:pt x="524771" y="112681"/>
                </a:cubicBezTo>
                <a:cubicBezTo>
                  <a:pt x="527990" y="115900"/>
                  <a:pt x="524771" y="122339"/>
                  <a:pt x="521551" y="122339"/>
                </a:cubicBezTo>
                <a:cubicBezTo>
                  <a:pt x="505454" y="135217"/>
                  <a:pt x="486137" y="144875"/>
                  <a:pt x="470040" y="157753"/>
                </a:cubicBezTo>
                <a:cubicBezTo>
                  <a:pt x="473259" y="164192"/>
                  <a:pt x="470040" y="164192"/>
                  <a:pt x="470040" y="164192"/>
                </a:cubicBezTo>
                <a:close/>
                <a:moveTo>
                  <a:pt x="2025034" y="115900"/>
                </a:moveTo>
                <a:cubicBezTo>
                  <a:pt x="2025034" y="115900"/>
                  <a:pt x="2025034" y="115900"/>
                  <a:pt x="2025034" y="115900"/>
                </a:cubicBezTo>
                <a:cubicBezTo>
                  <a:pt x="2002498" y="109461"/>
                  <a:pt x="1983182" y="103022"/>
                  <a:pt x="1960645" y="99803"/>
                </a:cubicBezTo>
                <a:cubicBezTo>
                  <a:pt x="1957426" y="99803"/>
                  <a:pt x="1954206" y="93364"/>
                  <a:pt x="1954206" y="90145"/>
                </a:cubicBezTo>
                <a:cubicBezTo>
                  <a:pt x="1954206" y="86925"/>
                  <a:pt x="1960645" y="83706"/>
                  <a:pt x="1963865" y="83706"/>
                </a:cubicBezTo>
                <a:cubicBezTo>
                  <a:pt x="1986401" y="90145"/>
                  <a:pt x="2005718" y="93364"/>
                  <a:pt x="2025034" y="99803"/>
                </a:cubicBezTo>
                <a:cubicBezTo>
                  <a:pt x="2028254" y="99803"/>
                  <a:pt x="2031473" y="106242"/>
                  <a:pt x="2031473" y="109461"/>
                </a:cubicBezTo>
                <a:cubicBezTo>
                  <a:pt x="2031473" y="115900"/>
                  <a:pt x="2028254" y="115900"/>
                  <a:pt x="2025034" y="115900"/>
                </a:cubicBezTo>
                <a:close/>
                <a:moveTo>
                  <a:pt x="576282" y="93364"/>
                </a:moveTo>
                <a:cubicBezTo>
                  <a:pt x="573062" y="93364"/>
                  <a:pt x="569843" y="93364"/>
                  <a:pt x="569843" y="90145"/>
                </a:cubicBezTo>
                <a:cubicBezTo>
                  <a:pt x="566623" y="86925"/>
                  <a:pt x="569843" y="80486"/>
                  <a:pt x="573062" y="80486"/>
                </a:cubicBezTo>
                <a:cubicBezTo>
                  <a:pt x="579501" y="77267"/>
                  <a:pt x="585940" y="74047"/>
                  <a:pt x="589160" y="70828"/>
                </a:cubicBezTo>
                <a:cubicBezTo>
                  <a:pt x="602037" y="64389"/>
                  <a:pt x="614915" y="57950"/>
                  <a:pt x="631012" y="51511"/>
                </a:cubicBezTo>
                <a:cubicBezTo>
                  <a:pt x="634232" y="51511"/>
                  <a:pt x="640671" y="51511"/>
                  <a:pt x="640671" y="54731"/>
                </a:cubicBezTo>
                <a:cubicBezTo>
                  <a:pt x="643890" y="57950"/>
                  <a:pt x="640671" y="64389"/>
                  <a:pt x="637451" y="64389"/>
                </a:cubicBezTo>
                <a:cubicBezTo>
                  <a:pt x="624573" y="70828"/>
                  <a:pt x="611696" y="74047"/>
                  <a:pt x="595598" y="80486"/>
                </a:cubicBezTo>
                <a:cubicBezTo>
                  <a:pt x="589160" y="83706"/>
                  <a:pt x="582720" y="86925"/>
                  <a:pt x="579501" y="90145"/>
                </a:cubicBezTo>
                <a:cubicBezTo>
                  <a:pt x="579501" y="93364"/>
                  <a:pt x="576282" y="93364"/>
                  <a:pt x="576282" y="93364"/>
                </a:cubicBezTo>
                <a:close/>
                <a:moveTo>
                  <a:pt x="1902695" y="86925"/>
                </a:moveTo>
                <a:cubicBezTo>
                  <a:pt x="1902695" y="86925"/>
                  <a:pt x="1902695" y="86925"/>
                  <a:pt x="1902695" y="86925"/>
                </a:cubicBezTo>
                <a:cubicBezTo>
                  <a:pt x="1883378" y="83706"/>
                  <a:pt x="1860842" y="80486"/>
                  <a:pt x="1838306" y="77267"/>
                </a:cubicBezTo>
                <a:cubicBezTo>
                  <a:pt x="1835087" y="77267"/>
                  <a:pt x="1831867" y="74047"/>
                  <a:pt x="1831867" y="67608"/>
                </a:cubicBezTo>
                <a:cubicBezTo>
                  <a:pt x="1831867" y="64389"/>
                  <a:pt x="1835087" y="61170"/>
                  <a:pt x="1841526" y="61170"/>
                </a:cubicBezTo>
                <a:cubicBezTo>
                  <a:pt x="1864062" y="64389"/>
                  <a:pt x="1886598" y="67608"/>
                  <a:pt x="1905915" y="70828"/>
                </a:cubicBezTo>
                <a:cubicBezTo>
                  <a:pt x="1909134" y="70828"/>
                  <a:pt x="1912353" y="74047"/>
                  <a:pt x="1912353" y="80486"/>
                </a:cubicBezTo>
                <a:cubicBezTo>
                  <a:pt x="1909134" y="86925"/>
                  <a:pt x="1905915" y="86925"/>
                  <a:pt x="1902695" y="86925"/>
                </a:cubicBezTo>
                <a:close/>
                <a:moveTo>
                  <a:pt x="1773917" y="74047"/>
                </a:moveTo>
                <a:cubicBezTo>
                  <a:pt x="1773917" y="74047"/>
                  <a:pt x="1773917" y="74047"/>
                  <a:pt x="1773917" y="74047"/>
                </a:cubicBezTo>
                <a:lnTo>
                  <a:pt x="1709528" y="67608"/>
                </a:lnTo>
                <a:cubicBezTo>
                  <a:pt x="1706309" y="67608"/>
                  <a:pt x="1703089" y="64389"/>
                  <a:pt x="1703089" y="57950"/>
                </a:cubicBezTo>
                <a:cubicBezTo>
                  <a:pt x="1703089" y="54731"/>
                  <a:pt x="1706309" y="51511"/>
                  <a:pt x="1712748" y="51511"/>
                </a:cubicBezTo>
                <a:lnTo>
                  <a:pt x="1777137" y="57950"/>
                </a:lnTo>
                <a:cubicBezTo>
                  <a:pt x="1780356" y="57950"/>
                  <a:pt x="1783575" y="61170"/>
                  <a:pt x="1783575" y="67608"/>
                </a:cubicBezTo>
                <a:cubicBezTo>
                  <a:pt x="1783575" y="70828"/>
                  <a:pt x="1780356" y="74047"/>
                  <a:pt x="1773917" y="74047"/>
                </a:cubicBezTo>
                <a:close/>
                <a:moveTo>
                  <a:pt x="1648359" y="64389"/>
                </a:moveTo>
                <a:cubicBezTo>
                  <a:pt x="1648359" y="64389"/>
                  <a:pt x="1648359" y="64389"/>
                  <a:pt x="1648359" y="64389"/>
                </a:cubicBezTo>
                <a:lnTo>
                  <a:pt x="1583970" y="57950"/>
                </a:lnTo>
                <a:cubicBezTo>
                  <a:pt x="1580750" y="57950"/>
                  <a:pt x="1577531" y="54731"/>
                  <a:pt x="1577531" y="48292"/>
                </a:cubicBezTo>
                <a:cubicBezTo>
                  <a:pt x="1577531" y="45072"/>
                  <a:pt x="1580750" y="41853"/>
                  <a:pt x="1587189" y="41853"/>
                </a:cubicBezTo>
                <a:lnTo>
                  <a:pt x="1651578" y="48292"/>
                </a:lnTo>
                <a:cubicBezTo>
                  <a:pt x="1654797" y="48292"/>
                  <a:pt x="1658017" y="51511"/>
                  <a:pt x="1658017" y="57950"/>
                </a:cubicBezTo>
                <a:cubicBezTo>
                  <a:pt x="1654797" y="61170"/>
                  <a:pt x="1651578" y="64389"/>
                  <a:pt x="1648359" y="64389"/>
                </a:cubicBezTo>
                <a:close/>
                <a:moveTo>
                  <a:pt x="1519580" y="54731"/>
                </a:moveTo>
                <a:cubicBezTo>
                  <a:pt x="1519580" y="54731"/>
                  <a:pt x="1519580" y="54731"/>
                  <a:pt x="1519580" y="54731"/>
                </a:cubicBezTo>
                <a:lnTo>
                  <a:pt x="1455191" y="48292"/>
                </a:lnTo>
                <a:cubicBezTo>
                  <a:pt x="1451972" y="48292"/>
                  <a:pt x="1448753" y="45072"/>
                  <a:pt x="1448753" y="38633"/>
                </a:cubicBezTo>
                <a:cubicBezTo>
                  <a:pt x="1448753" y="35414"/>
                  <a:pt x="1451972" y="32195"/>
                  <a:pt x="1458411" y="32195"/>
                </a:cubicBezTo>
                <a:lnTo>
                  <a:pt x="1522800" y="38633"/>
                </a:lnTo>
                <a:cubicBezTo>
                  <a:pt x="1526019" y="38633"/>
                  <a:pt x="1529239" y="41853"/>
                  <a:pt x="1529239" y="48292"/>
                </a:cubicBezTo>
                <a:cubicBezTo>
                  <a:pt x="1529239" y="51511"/>
                  <a:pt x="1526019" y="54731"/>
                  <a:pt x="1519580" y="54731"/>
                </a:cubicBezTo>
                <a:close/>
                <a:moveTo>
                  <a:pt x="695401" y="48292"/>
                </a:moveTo>
                <a:cubicBezTo>
                  <a:pt x="692182" y="48292"/>
                  <a:pt x="688962" y="45072"/>
                  <a:pt x="688962" y="41853"/>
                </a:cubicBezTo>
                <a:cubicBezTo>
                  <a:pt x="688962" y="38633"/>
                  <a:pt x="688962" y="32195"/>
                  <a:pt x="695401" y="32195"/>
                </a:cubicBezTo>
                <a:cubicBezTo>
                  <a:pt x="714718" y="25756"/>
                  <a:pt x="737254" y="22536"/>
                  <a:pt x="759790" y="16097"/>
                </a:cubicBezTo>
                <a:cubicBezTo>
                  <a:pt x="763010" y="16097"/>
                  <a:pt x="769449" y="19317"/>
                  <a:pt x="769449" y="22536"/>
                </a:cubicBezTo>
                <a:cubicBezTo>
                  <a:pt x="769449" y="25756"/>
                  <a:pt x="766229" y="32195"/>
                  <a:pt x="763010" y="32195"/>
                </a:cubicBezTo>
                <a:cubicBezTo>
                  <a:pt x="737254" y="35414"/>
                  <a:pt x="714718" y="41853"/>
                  <a:pt x="695401" y="48292"/>
                </a:cubicBezTo>
                <a:cubicBezTo>
                  <a:pt x="695401" y="48292"/>
                  <a:pt x="695401" y="48292"/>
                  <a:pt x="695401" y="48292"/>
                </a:cubicBezTo>
                <a:close/>
                <a:moveTo>
                  <a:pt x="1394022" y="45072"/>
                </a:moveTo>
                <a:cubicBezTo>
                  <a:pt x="1394022" y="45072"/>
                  <a:pt x="1394022" y="45072"/>
                  <a:pt x="1394022" y="45072"/>
                </a:cubicBezTo>
                <a:lnTo>
                  <a:pt x="1329633" y="38633"/>
                </a:lnTo>
                <a:cubicBezTo>
                  <a:pt x="1326413" y="38633"/>
                  <a:pt x="1323194" y="35414"/>
                  <a:pt x="1323194" y="28975"/>
                </a:cubicBezTo>
                <a:cubicBezTo>
                  <a:pt x="1323194" y="25756"/>
                  <a:pt x="1326413" y="22536"/>
                  <a:pt x="1332852" y="22536"/>
                </a:cubicBezTo>
                <a:lnTo>
                  <a:pt x="1397241" y="28975"/>
                </a:lnTo>
                <a:cubicBezTo>
                  <a:pt x="1400461" y="28975"/>
                  <a:pt x="1403681" y="32195"/>
                  <a:pt x="1403681" y="38633"/>
                </a:cubicBezTo>
                <a:cubicBezTo>
                  <a:pt x="1400461" y="41853"/>
                  <a:pt x="1397241" y="45072"/>
                  <a:pt x="1394022" y="45072"/>
                </a:cubicBezTo>
                <a:close/>
                <a:moveTo>
                  <a:pt x="1265244" y="35414"/>
                </a:moveTo>
                <a:cubicBezTo>
                  <a:pt x="1265244" y="35414"/>
                  <a:pt x="1265244" y="35414"/>
                  <a:pt x="1265244" y="35414"/>
                </a:cubicBezTo>
                <a:lnTo>
                  <a:pt x="1200855" y="28975"/>
                </a:lnTo>
                <a:cubicBezTo>
                  <a:pt x="1197635" y="28975"/>
                  <a:pt x="1194416" y="25756"/>
                  <a:pt x="1194416" y="19317"/>
                </a:cubicBezTo>
                <a:cubicBezTo>
                  <a:pt x="1194416" y="16097"/>
                  <a:pt x="1197635" y="12878"/>
                  <a:pt x="1204075" y="12878"/>
                </a:cubicBezTo>
                <a:lnTo>
                  <a:pt x="1268464" y="19317"/>
                </a:lnTo>
                <a:cubicBezTo>
                  <a:pt x="1271683" y="19317"/>
                  <a:pt x="1274902" y="22536"/>
                  <a:pt x="1274902" y="28975"/>
                </a:cubicBezTo>
                <a:cubicBezTo>
                  <a:pt x="1274902" y="32195"/>
                  <a:pt x="1268464" y="35414"/>
                  <a:pt x="1265244" y="35414"/>
                </a:cubicBezTo>
                <a:close/>
                <a:moveTo>
                  <a:pt x="1139686" y="25756"/>
                </a:moveTo>
                <a:cubicBezTo>
                  <a:pt x="1139686" y="25756"/>
                  <a:pt x="1136466" y="25756"/>
                  <a:pt x="1139686" y="25756"/>
                </a:cubicBezTo>
                <a:cubicBezTo>
                  <a:pt x="1117149" y="25756"/>
                  <a:pt x="1097833" y="22536"/>
                  <a:pt x="1075297" y="22536"/>
                </a:cubicBezTo>
                <a:cubicBezTo>
                  <a:pt x="1072077" y="22536"/>
                  <a:pt x="1068857" y="19317"/>
                  <a:pt x="1068857" y="12878"/>
                </a:cubicBezTo>
                <a:cubicBezTo>
                  <a:pt x="1068857" y="9658"/>
                  <a:pt x="1072077" y="6439"/>
                  <a:pt x="1078516" y="6439"/>
                </a:cubicBezTo>
                <a:cubicBezTo>
                  <a:pt x="1101052" y="6439"/>
                  <a:pt x="1120369" y="9658"/>
                  <a:pt x="1142905" y="9658"/>
                </a:cubicBezTo>
                <a:cubicBezTo>
                  <a:pt x="1146124" y="9658"/>
                  <a:pt x="1149344" y="12878"/>
                  <a:pt x="1149344" y="19317"/>
                </a:cubicBezTo>
                <a:cubicBezTo>
                  <a:pt x="1146124" y="22536"/>
                  <a:pt x="1142905" y="25756"/>
                  <a:pt x="1139686" y="25756"/>
                </a:cubicBezTo>
                <a:close/>
                <a:moveTo>
                  <a:pt x="820960" y="22536"/>
                </a:moveTo>
                <a:cubicBezTo>
                  <a:pt x="817740" y="22536"/>
                  <a:pt x="814521" y="19317"/>
                  <a:pt x="814521" y="16097"/>
                </a:cubicBezTo>
                <a:cubicBezTo>
                  <a:pt x="814521" y="12878"/>
                  <a:pt x="817740" y="6439"/>
                  <a:pt x="820960" y="6439"/>
                </a:cubicBezTo>
                <a:cubicBezTo>
                  <a:pt x="840277" y="3219"/>
                  <a:pt x="862813" y="3219"/>
                  <a:pt x="885349" y="0"/>
                </a:cubicBezTo>
                <a:cubicBezTo>
                  <a:pt x="888568" y="0"/>
                  <a:pt x="895007" y="3219"/>
                  <a:pt x="895007" y="6439"/>
                </a:cubicBezTo>
                <a:cubicBezTo>
                  <a:pt x="895007" y="9658"/>
                  <a:pt x="891788" y="16097"/>
                  <a:pt x="888568" y="16097"/>
                </a:cubicBezTo>
                <a:cubicBezTo>
                  <a:pt x="862813" y="19317"/>
                  <a:pt x="840277" y="22536"/>
                  <a:pt x="820960" y="22536"/>
                </a:cubicBezTo>
                <a:cubicBezTo>
                  <a:pt x="820960" y="22536"/>
                  <a:pt x="820960" y="22536"/>
                  <a:pt x="820960" y="22536"/>
                </a:cubicBezTo>
                <a:close/>
                <a:moveTo>
                  <a:pt x="1010907" y="19317"/>
                </a:moveTo>
                <a:cubicBezTo>
                  <a:pt x="1010907" y="19317"/>
                  <a:pt x="1010907" y="19317"/>
                  <a:pt x="1010907" y="19317"/>
                </a:cubicBezTo>
                <a:cubicBezTo>
                  <a:pt x="988371" y="19317"/>
                  <a:pt x="969055" y="19317"/>
                  <a:pt x="949738" y="19317"/>
                </a:cubicBezTo>
                <a:cubicBezTo>
                  <a:pt x="946518" y="19317"/>
                  <a:pt x="940079" y="16097"/>
                  <a:pt x="940079" y="9658"/>
                </a:cubicBezTo>
                <a:cubicBezTo>
                  <a:pt x="940079" y="6439"/>
                  <a:pt x="943299" y="0"/>
                  <a:pt x="946518" y="0"/>
                </a:cubicBezTo>
                <a:lnTo>
                  <a:pt x="946518" y="0"/>
                </a:lnTo>
                <a:cubicBezTo>
                  <a:pt x="965835" y="0"/>
                  <a:pt x="988371" y="0"/>
                  <a:pt x="1007688" y="0"/>
                </a:cubicBezTo>
                <a:cubicBezTo>
                  <a:pt x="1010907" y="0"/>
                  <a:pt x="1014127" y="3219"/>
                  <a:pt x="1014127" y="9658"/>
                </a:cubicBezTo>
                <a:cubicBezTo>
                  <a:pt x="1017346" y="16097"/>
                  <a:pt x="1014127" y="19317"/>
                  <a:pt x="1010907" y="19317"/>
                </a:cubicBezTo>
                <a:close/>
              </a:path>
            </a:pathLst>
          </a:custGeom>
          <a:solidFill>
            <a:srgbClr val="000000"/>
          </a:solidFill>
          <a:ln w="32167"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xmlns="" id="{C834CEC5-ADAE-48F7-B543-AC5F0069DAF0}"/>
              </a:ext>
            </a:extLst>
          </p:cNvPr>
          <p:cNvSpPr/>
          <p:nvPr/>
        </p:nvSpPr>
        <p:spPr>
          <a:xfrm>
            <a:off x="9311882" y="2817165"/>
            <a:ext cx="5340208" cy="4404543"/>
          </a:xfrm>
          <a:custGeom>
            <a:avLst/>
            <a:gdLst>
              <a:gd name="connsiteX0" fmla="*/ 1635971 w 2276150"/>
              <a:gd name="connsiteY0" fmla="*/ 48547 h 1877343"/>
              <a:gd name="connsiteX1" fmla="*/ 1919283 w 2276150"/>
              <a:gd name="connsiteY1" fmla="*/ 100058 h 1877343"/>
              <a:gd name="connsiteX2" fmla="*/ 2250886 w 2276150"/>
              <a:gd name="connsiteY2" fmla="*/ 505709 h 1877343"/>
              <a:gd name="connsiteX3" fmla="*/ 2225130 w 2276150"/>
              <a:gd name="connsiteY3" fmla="*/ 1040137 h 1877343"/>
              <a:gd name="connsiteX4" fmla="*/ 1999769 w 2276150"/>
              <a:gd name="connsiteY4" fmla="*/ 1465105 h 1877343"/>
              <a:gd name="connsiteX5" fmla="*/ 1571582 w 2276150"/>
              <a:gd name="connsiteY5" fmla="*/ 1667930 h 1877343"/>
              <a:gd name="connsiteX6" fmla="*/ 1243198 w 2276150"/>
              <a:gd name="connsiteY6" fmla="*/ 1645394 h 1877343"/>
              <a:gd name="connsiteX7" fmla="*/ 757061 w 2276150"/>
              <a:gd name="connsiteY7" fmla="*/ 1851439 h 1877343"/>
              <a:gd name="connsiteX8" fmla="*/ 235510 w 2276150"/>
              <a:gd name="connsiteY8" fmla="*/ 1751636 h 1877343"/>
              <a:gd name="connsiteX9" fmla="*/ 490 w 2276150"/>
              <a:gd name="connsiteY9" fmla="*/ 1213988 h 1877343"/>
              <a:gd name="connsiteX10" fmla="*/ 119610 w 2276150"/>
              <a:gd name="connsiteY10" fmla="*/ 624828 h 1877343"/>
              <a:gd name="connsiteX11" fmla="*/ 528480 w 2276150"/>
              <a:gd name="connsiteY11" fmla="*/ 58205 h 1877343"/>
              <a:gd name="connsiteX12" fmla="*/ 1040373 w 2276150"/>
              <a:gd name="connsiteY12" fmla="*/ 9913 h 1877343"/>
              <a:gd name="connsiteX13" fmla="*/ 1635971 w 2276150"/>
              <a:gd name="connsiteY13" fmla="*/ 48547 h 187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76150" h="1877343">
                <a:moveTo>
                  <a:pt x="1635971" y="48547"/>
                </a:moveTo>
                <a:cubicBezTo>
                  <a:pt x="1732554" y="54986"/>
                  <a:pt x="1832358" y="64644"/>
                  <a:pt x="1919283" y="100058"/>
                </a:cubicBezTo>
                <a:cubicBezTo>
                  <a:pt x="2086694" y="167666"/>
                  <a:pt x="2205814" y="328639"/>
                  <a:pt x="2250886" y="505709"/>
                </a:cubicBezTo>
                <a:cubicBezTo>
                  <a:pt x="2295958" y="679559"/>
                  <a:pt x="2276641" y="866287"/>
                  <a:pt x="2225130" y="1040137"/>
                </a:cubicBezTo>
                <a:cubicBezTo>
                  <a:pt x="2180058" y="1194671"/>
                  <a:pt x="2109230" y="1345985"/>
                  <a:pt x="1999769" y="1465105"/>
                </a:cubicBezTo>
                <a:cubicBezTo>
                  <a:pt x="1890307" y="1584225"/>
                  <a:pt x="1732554" y="1664711"/>
                  <a:pt x="1571582" y="1667930"/>
                </a:cubicBezTo>
                <a:cubicBezTo>
                  <a:pt x="1462121" y="1667930"/>
                  <a:pt x="1352659" y="1632516"/>
                  <a:pt x="1243198" y="1645394"/>
                </a:cubicBezTo>
                <a:cubicBezTo>
                  <a:pt x="1066128" y="1664711"/>
                  <a:pt x="924472" y="1796708"/>
                  <a:pt x="757061" y="1851439"/>
                </a:cubicBezTo>
                <a:cubicBezTo>
                  <a:pt x="579991" y="1909389"/>
                  <a:pt x="377166" y="1867536"/>
                  <a:pt x="235510" y="1751636"/>
                </a:cubicBezTo>
                <a:cubicBezTo>
                  <a:pt x="80976" y="1622858"/>
                  <a:pt x="6929" y="1416813"/>
                  <a:pt x="490" y="1213988"/>
                </a:cubicBezTo>
                <a:cubicBezTo>
                  <a:pt x="-5949" y="1011163"/>
                  <a:pt x="52001" y="814776"/>
                  <a:pt x="119610" y="624828"/>
                </a:cubicBezTo>
                <a:cubicBezTo>
                  <a:pt x="200096" y="399467"/>
                  <a:pt x="312777" y="158008"/>
                  <a:pt x="528480" y="58205"/>
                </a:cubicBezTo>
                <a:cubicBezTo>
                  <a:pt x="686233" y="-15842"/>
                  <a:pt x="866522" y="-2964"/>
                  <a:pt x="1040373" y="9913"/>
                </a:cubicBezTo>
                <a:cubicBezTo>
                  <a:pt x="1243198" y="16352"/>
                  <a:pt x="1439584" y="32449"/>
                  <a:pt x="1635971" y="48547"/>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4" name="Freeform: Shape 23">
            <a:extLst>
              <a:ext uri="{FF2B5EF4-FFF2-40B4-BE49-F238E27FC236}">
                <a16:creationId xmlns:a16="http://schemas.microsoft.com/office/drawing/2014/main" xmlns="" id="{369A4ABC-232F-4AF1-A20C-D60B9AC0DEED}"/>
              </a:ext>
            </a:extLst>
          </p:cNvPr>
          <p:cNvSpPr/>
          <p:nvPr/>
        </p:nvSpPr>
        <p:spPr>
          <a:xfrm>
            <a:off x="13996101" y="6934334"/>
            <a:ext cx="543840" cy="543840"/>
          </a:xfrm>
          <a:custGeom>
            <a:avLst/>
            <a:gdLst>
              <a:gd name="connsiteX0" fmla="*/ 115900 w 231800"/>
              <a:gd name="connsiteY0" fmla="*/ 231800 h 231800"/>
              <a:gd name="connsiteX1" fmla="*/ 0 w 231800"/>
              <a:gd name="connsiteY1" fmla="*/ 115900 h 231800"/>
              <a:gd name="connsiteX2" fmla="*/ 115900 w 231800"/>
              <a:gd name="connsiteY2" fmla="*/ 0 h 231800"/>
              <a:gd name="connsiteX3" fmla="*/ 231800 w 231800"/>
              <a:gd name="connsiteY3" fmla="*/ 115900 h 231800"/>
              <a:gd name="connsiteX4" fmla="*/ 115900 w 231800"/>
              <a:gd name="connsiteY4" fmla="*/ 231800 h 231800"/>
              <a:gd name="connsiteX5" fmla="*/ 115900 w 231800"/>
              <a:gd name="connsiteY5" fmla="*/ 16097 h 231800"/>
              <a:gd name="connsiteX6" fmla="*/ 16097 w 231800"/>
              <a:gd name="connsiteY6" fmla="*/ 115900 h 231800"/>
              <a:gd name="connsiteX7" fmla="*/ 115900 w 231800"/>
              <a:gd name="connsiteY7" fmla="*/ 215703 h 231800"/>
              <a:gd name="connsiteX8" fmla="*/ 215703 w 231800"/>
              <a:gd name="connsiteY8" fmla="*/ 115900 h 231800"/>
              <a:gd name="connsiteX9" fmla="*/ 115900 w 231800"/>
              <a:gd name="connsiteY9" fmla="*/ 16097 h 2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800" h="231800">
                <a:moveTo>
                  <a:pt x="115900" y="231800"/>
                </a:moveTo>
                <a:cubicBezTo>
                  <a:pt x="51511" y="231800"/>
                  <a:pt x="0" y="180289"/>
                  <a:pt x="0" y="115900"/>
                </a:cubicBezTo>
                <a:cubicBezTo>
                  <a:pt x="0" y="51511"/>
                  <a:pt x="51511" y="0"/>
                  <a:pt x="115900" y="0"/>
                </a:cubicBezTo>
                <a:cubicBezTo>
                  <a:pt x="180289" y="0"/>
                  <a:pt x="231800" y="51511"/>
                  <a:pt x="231800" y="115900"/>
                </a:cubicBezTo>
                <a:cubicBezTo>
                  <a:pt x="231800" y="180289"/>
                  <a:pt x="177070" y="231800"/>
                  <a:pt x="115900" y="231800"/>
                </a:cubicBezTo>
                <a:close/>
                <a:moveTo>
                  <a:pt x="115900" y="16097"/>
                </a:moveTo>
                <a:cubicBezTo>
                  <a:pt x="61170" y="16097"/>
                  <a:pt x="16097" y="61169"/>
                  <a:pt x="16097" y="115900"/>
                </a:cubicBezTo>
                <a:cubicBezTo>
                  <a:pt x="16097" y="170631"/>
                  <a:pt x="61170" y="215703"/>
                  <a:pt x="115900" y="215703"/>
                </a:cubicBezTo>
                <a:cubicBezTo>
                  <a:pt x="170631" y="215703"/>
                  <a:pt x="215703" y="170631"/>
                  <a:pt x="215703" y="115900"/>
                </a:cubicBezTo>
                <a:cubicBezTo>
                  <a:pt x="215703" y="61169"/>
                  <a:pt x="170631" y="16097"/>
                  <a:pt x="115900" y="16097"/>
                </a:cubicBezTo>
                <a:close/>
              </a:path>
            </a:pathLst>
          </a:custGeom>
          <a:solidFill>
            <a:srgbClr val="000000"/>
          </a:solidFill>
          <a:ln w="32167"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xmlns="" id="{22B4B68F-0A4B-4AFF-A566-00C6F9B1995F}"/>
              </a:ext>
            </a:extLst>
          </p:cNvPr>
          <p:cNvSpPr/>
          <p:nvPr/>
        </p:nvSpPr>
        <p:spPr>
          <a:xfrm>
            <a:off x="15053570" y="5325473"/>
            <a:ext cx="196385" cy="196385"/>
          </a:xfrm>
          <a:custGeom>
            <a:avLst/>
            <a:gdLst>
              <a:gd name="connsiteX0" fmla="*/ 83706 w 83705"/>
              <a:gd name="connsiteY0" fmla="*/ 41853 h 83705"/>
              <a:gd name="connsiteX1" fmla="*/ 41853 w 83705"/>
              <a:gd name="connsiteY1" fmla="*/ 83706 h 83705"/>
              <a:gd name="connsiteX2" fmla="*/ 0 w 83705"/>
              <a:gd name="connsiteY2" fmla="*/ 41853 h 83705"/>
              <a:gd name="connsiteX3" fmla="*/ 41853 w 83705"/>
              <a:gd name="connsiteY3" fmla="*/ 0 h 83705"/>
              <a:gd name="connsiteX4" fmla="*/ 83706 w 83705"/>
              <a:gd name="connsiteY4" fmla="*/ 41853 h 83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05" h="83705">
                <a:moveTo>
                  <a:pt x="83706" y="41853"/>
                </a:moveTo>
                <a:cubicBezTo>
                  <a:pt x="83706" y="64389"/>
                  <a:pt x="64389" y="83706"/>
                  <a:pt x="41853" y="83706"/>
                </a:cubicBezTo>
                <a:cubicBezTo>
                  <a:pt x="19317" y="83706"/>
                  <a:pt x="0" y="64389"/>
                  <a:pt x="0" y="41853"/>
                </a:cubicBezTo>
                <a:cubicBezTo>
                  <a:pt x="0" y="19317"/>
                  <a:pt x="19317" y="0"/>
                  <a:pt x="41853" y="0"/>
                </a:cubicBezTo>
                <a:cubicBezTo>
                  <a:pt x="67609" y="0"/>
                  <a:pt x="83706" y="19317"/>
                  <a:pt x="83706" y="41853"/>
                </a:cubicBezTo>
                <a:close/>
              </a:path>
            </a:pathLst>
          </a:custGeom>
          <a:solidFill>
            <a:srgbClr val="000000"/>
          </a:solidFill>
          <a:ln w="32167" cap="flat">
            <a:noFill/>
            <a:prstDash val="solid"/>
            <a:miter/>
          </a:ln>
        </p:spPr>
        <p:txBody>
          <a:bodyPr rtlCol="0" anchor="ctr"/>
          <a:lstStyle/>
          <a:p>
            <a:endParaRPr lang="en-US"/>
          </a:p>
        </p:txBody>
      </p:sp>
      <p:grpSp>
        <p:nvGrpSpPr>
          <p:cNvPr id="26" name="Graphic 60">
            <a:extLst>
              <a:ext uri="{FF2B5EF4-FFF2-40B4-BE49-F238E27FC236}">
                <a16:creationId xmlns:a16="http://schemas.microsoft.com/office/drawing/2014/main" xmlns="" id="{7B26C4E9-F129-4B55-A297-0829C101A34B}"/>
              </a:ext>
            </a:extLst>
          </p:cNvPr>
          <p:cNvGrpSpPr/>
          <p:nvPr/>
        </p:nvGrpSpPr>
        <p:grpSpPr>
          <a:xfrm>
            <a:off x="14683456" y="6027934"/>
            <a:ext cx="672245" cy="672247"/>
            <a:chOff x="15883469" y="5411906"/>
            <a:chExt cx="286530" cy="286533"/>
          </a:xfrm>
          <a:solidFill>
            <a:srgbClr val="000000"/>
          </a:solidFill>
        </p:grpSpPr>
        <p:sp>
          <p:nvSpPr>
            <p:cNvPr id="31" name="Freeform: Shape 30">
              <a:extLst>
                <a:ext uri="{FF2B5EF4-FFF2-40B4-BE49-F238E27FC236}">
                  <a16:creationId xmlns:a16="http://schemas.microsoft.com/office/drawing/2014/main" xmlns="" id="{302AC7FE-D635-41E9-86E5-3D81AE8829D2}"/>
                </a:ext>
              </a:extLst>
            </p:cNvPr>
            <p:cNvSpPr/>
            <p:nvPr/>
          </p:nvSpPr>
          <p:spPr>
            <a:xfrm>
              <a:off x="16015467" y="5411906"/>
              <a:ext cx="19316" cy="286533"/>
            </a:xfrm>
            <a:custGeom>
              <a:avLst/>
              <a:gdLst>
                <a:gd name="connsiteX0" fmla="*/ 9658 w 19316"/>
                <a:gd name="connsiteY0" fmla="*/ 286531 h 286531"/>
                <a:gd name="connsiteX1" fmla="*/ 0 w 19316"/>
                <a:gd name="connsiteY1" fmla="*/ 276873 h 286531"/>
                <a:gd name="connsiteX2" fmla="*/ 0 w 19316"/>
                <a:gd name="connsiteY2" fmla="*/ 9658 h 286531"/>
                <a:gd name="connsiteX3" fmla="*/ 9658 w 19316"/>
                <a:gd name="connsiteY3" fmla="*/ 0 h 286531"/>
                <a:gd name="connsiteX4" fmla="*/ 19317 w 19316"/>
                <a:gd name="connsiteY4" fmla="*/ 9658 h 286531"/>
                <a:gd name="connsiteX5" fmla="*/ 19317 w 19316"/>
                <a:gd name="connsiteY5" fmla="*/ 276873 h 286531"/>
                <a:gd name="connsiteX6" fmla="*/ 9658 w 19316"/>
                <a:gd name="connsiteY6" fmla="*/ 286531 h 28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 h="286531">
                  <a:moveTo>
                    <a:pt x="9658" y="286531"/>
                  </a:moveTo>
                  <a:cubicBezTo>
                    <a:pt x="6439" y="286531"/>
                    <a:pt x="0" y="283312"/>
                    <a:pt x="0" y="276873"/>
                  </a:cubicBezTo>
                  <a:lnTo>
                    <a:pt x="0" y="9658"/>
                  </a:lnTo>
                  <a:cubicBezTo>
                    <a:pt x="0" y="6439"/>
                    <a:pt x="3220" y="0"/>
                    <a:pt x="9658" y="0"/>
                  </a:cubicBezTo>
                  <a:cubicBezTo>
                    <a:pt x="16097" y="0"/>
                    <a:pt x="19317" y="3220"/>
                    <a:pt x="19317" y="9658"/>
                  </a:cubicBezTo>
                  <a:lnTo>
                    <a:pt x="19317" y="276873"/>
                  </a:lnTo>
                  <a:cubicBezTo>
                    <a:pt x="19317" y="283312"/>
                    <a:pt x="12878" y="286531"/>
                    <a:pt x="9658" y="286531"/>
                  </a:cubicBezTo>
                  <a:close/>
                </a:path>
              </a:pathLst>
            </a:custGeom>
            <a:solidFill>
              <a:srgbClr val="000000"/>
            </a:solidFill>
            <a:ln w="32167"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3006AA1F-AA16-48BB-B397-BFB370C88DA5}"/>
                </a:ext>
              </a:extLst>
            </p:cNvPr>
            <p:cNvSpPr/>
            <p:nvPr/>
          </p:nvSpPr>
          <p:spPr>
            <a:xfrm>
              <a:off x="15883469" y="5547077"/>
              <a:ext cx="286530" cy="19316"/>
            </a:xfrm>
            <a:custGeom>
              <a:avLst/>
              <a:gdLst>
                <a:gd name="connsiteX0" fmla="*/ 276872 w 286530"/>
                <a:gd name="connsiteY0" fmla="*/ 19317 h 19316"/>
                <a:gd name="connsiteX1" fmla="*/ 9658 w 286530"/>
                <a:gd name="connsiteY1" fmla="*/ 19317 h 19316"/>
                <a:gd name="connsiteX2" fmla="*/ 0 w 286530"/>
                <a:gd name="connsiteY2" fmla="*/ 9658 h 19316"/>
                <a:gd name="connsiteX3" fmla="*/ 9658 w 286530"/>
                <a:gd name="connsiteY3" fmla="*/ 0 h 19316"/>
                <a:gd name="connsiteX4" fmla="*/ 276872 w 286530"/>
                <a:gd name="connsiteY4" fmla="*/ 0 h 19316"/>
                <a:gd name="connsiteX5" fmla="*/ 286531 w 286530"/>
                <a:gd name="connsiteY5" fmla="*/ 9658 h 19316"/>
                <a:gd name="connsiteX6" fmla="*/ 276872 w 286530"/>
                <a:gd name="connsiteY6" fmla="*/ 19317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530" h="19316">
                  <a:moveTo>
                    <a:pt x="276872" y="19317"/>
                  </a:moveTo>
                  <a:lnTo>
                    <a:pt x="9658" y="19317"/>
                  </a:lnTo>
                  <a:cubicBezTo>
                    <a:pt x="6439" y="19317"/>
                    <a:pt x="0" y="16097"/>
                    <a:pt x="0" y="9658"/>
                  </a:cubicBezTo>
                  <a:cubicBezTo>
                    <a:pt x="0" y="6439"/>
                    <a:pt x="3219" y="0"/>
                    <a:pt x="9658" y="0"/>
                  </a:cubicBezTo>
                  <a:lnTo>
                    <a:pt x="276872" y="0"/>
                  </a:lnTo>
                  <a:cubicBezTo>
                    <a:pt x="280092" y="0"/>
                    <a:pt x="286531" y="3219"/>
                    <a:pt x="286531" y="9658"/>
                  </a:cubicBezTo>
                  <a:cubicBezTo>
                    <a:pt x="283312" y="12878"/>
                    <a:pt x="280092" y="19317"/>
                    <a:pt x="276872" y="19317"/>
                  </a:cubicBezTo>
                  <a:close/>
                </a:path>
              </a:pathLst>
            </a:custGeom>
            <a:solidFill>
              <a:srgbClr val="000000"/>
            </a:solidFill>
            <a:ln w="32167" cap="flat">
              <a:noFill/>
              <a:prstDash val="solid"/>
              <a:miter/>
            </a:ln>
          </p:spPr>
          <p:txBody>
            <a:bodyPr rtlCol="0" anchor="ctr"/>
            <a:lstStyle/>
            <a:p>
              <a:endParaRPr lang="en-US"/>
            </a:p>
          </p:txBody>
        </p:sp>
      </p:grpSp>
      <p:grpSp>
        <p:nvGrpSpPr>
          <p:cNvPr id="27" name="Graphic 60">
            <a:extLst>
              <a:ext uri="{FF2B5EF4-FFF2-40B4-BE49-F238E27FC236}">
                <a16:creationId xmlns:a16="http://schemas.microsoft.com/office/drawing/2014/main" xmlns="" id="{BF1F7CE6-8893-4561-9F9F-006BF5075678}"/>
              </a:ext>
            </a:extLst>
          </p:cNvPr>
          <p:cNvGrpSpPr/>
          <p:nvPr/>
        </p:nvGrpSpPr>
        <p:grpSpPr>
          <a:xfrm>
            <a:off x="9577398" y="2523186"/>
            <a:ext cx="347452" cy="332345"/>
            <a:chOff x="13707121" y="3918068"/>
            <a:chExt cx="148094" cy="141656"/>
          </a:xfrm>
          <a:solidFill>
            <a:srgbClr val="000000"/>
          </a:solidFill>
        </p:grpSpPr>
        <p:sp>
          <p:nvSpPr>
            <p:cNvPr id="28" name="Freeform: Shape 27">
              <a:extLst>
                <a:ext uri="{FF2B5EF4-FFF2-40B4-BE49-F238E27FC236}">
                  <a16:creationId xmlns:a16="http://schemas.microsoft.com/office/drawing/2014/main" xmlns="" id="{48B71CB0-82E5-4057-9C58-5EFDDFE4A339}"/>
                </a:ext>
              </a:extLst>
            </p:cNvPr>
            <p:cNvSpPr/>
            <p:nvPr/>
          </p:nvSpPr>
          <p:spPr>
            <a:xfrm>
              <a:off x="13771510" y="3918068"/>
              <a:ext cx="19316" cy="141656"/>
            </a:xfrm>
            <a:custGeom>
              <a:avLst/>
              <a:gdLst>
                <a:gd name="connsiteX0" fmla="*/ 9658 w 19316"/>
                <a:gd name="connsiteY0" fmla="*/ 141656 h 141655"/>
                <a:gd name="connsiteX1" fmla="*/ 0 w 19316"/>
                <a:gd name="connsiteY1" fmla="*/ 131997 h 141655"/>
                <a:gd name="connsiteX2" fmla="*/ 0 w 19316"/>
                <a:gd name="connsiteY2" fmla="*/ 9658 h 141655"/>
                <a:gd name="connsiteX3" fmla="*/ 9658 w 19316"/>
                <a:gd name="connsiteY3" fmla="*/ 0 h 141655"/>
                <a:gd name="connsiteX4" fmla="*/ 19317 w 19316"/>
                <a:gd name="connsiteY4" fmla="*/ 9658 h 141655"/>
                <a:gd name="connsiteX5" fmla="*/ 19317 w 19316"/>
                <a:gd name="connsiteY5" fmla="*/ 135217 h 141655"/>
                <a:gd name="connsiteX6" fmla="*/ 9658 w 19316"/>
                <a:gd name="connsiteY6" fmla="*/ 141656 h 14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 h="141655">
                  <a:moveTo>
                    <a:pt x="9658" y="141656"/>
                  </a:moveTo>
                  <a:cubicBezTo>
                    <a:pt x="6439" y="141656"/>
                    <a:pt x="0" y="138436"/>
                    <a:pt x="0" y="131997"/>
                  </a:cubicBezTo>
                  <a:lnTo>
                    <a:pt x="0" y="9658"/>
                  </a:lnTo>
                  <a:cubicBezTo>
                    <a:pt x="0" y="6439"/>
                    <a:pt x="3220" y="0"/>
                    <a:pt x="9658" y="0"/>
                  </a:cubicBezTo>
                  <a:cubicBezTo>
                    <a:pt x="12878" y="0"/>
                    <a:pt x="19317" y="3219"/>
                    <a:pt x="19317" y="9658"/>
                  </a:cubicBezTo>
                  <a:lnTo>
                    <a:pt x="19317" y="135217"/>
                  </a:lnTo>
                  <a:cubicBezTo>
                    <a:pt x="19317" y="138436"/>
                    <a:pt x="12878" y="141656"/>
                    <a:pt x="9658" y="141656"/>
                  </a:cubicBezTo>
                  <a:close/>
                </a:path>
              </a:pathLst>
            </a:custGeom>
            <a:solidFill>
              <a:srgbClr val="000000"/>
            </a:solidFill>
            <a:ln w="3216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05E6CE23-9D16-4090-806D-5F33A8CBAFDD}"/>
                </a:ext>
              </a:extLst>
            </p:cNvPr>
            <p:cNvSpPr/>
            <p:nvPr/>
          </p:nvSpPr>
          <p:spPr>
            <a:xfrm>
              <a:off x="13707121" y="3979204"/>
              <a:ext cx="148094" cy="19316"/>
            </a:xfrm>
            <a:custGeom>
              <a:avLst/>
              <a:gdLst>
                <a:gd name="connsiteX0" fmla="*/ 138436 w 148094"/>
                <a:gd name="connsiteY0" fmla="*/ 19317 h 19316"/>
                <a:gd name="connsiteX1" fmla="*/ 9658 w 148094"/>
                <a:gd name="connsiteY1" fmla="*/ 19317 h 19316"/>
                <a:gd name="connsiteX2" fmla="*/ 0 w 148094"/>
                <a:gd name="connsiteY2" fmla="*/ 9658 h 19316"/>
                <a:gd name="connsiteX3" fmla="*/ 9658 w 148094"/>
                <a:gd name="connsiteY3" fmla="*/ 0 h 19316"/>
                <a:gd name="connsiteX4" fmla="*/ 138436 w 148094"/>
                <a:gd name="connsiteY4" fmla="*/ 0 h 19316"/>
                <a:gd name="connsiteX5" fmla="*/ 148095 w 148094"/>
                <a:gd name="connsiteY5" fmla="*/ 9658 h 19316"/>
                <a:gd name="connsiteX6" fmla="*/ 138436 w 148094"/>
                <a:gd name="connsiteY6" fmla="*/ 19317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94" h="19316">
                  <a:moveTo>
                    <a:pt x="138436" y="19317"/>
                  </a:moveTo>
                  <a:lnTo>
                    <a:pt x="9658" y="19317"/>
                  </a:lnTo>
                  <a:cubicBezTo>
                    <a:pt x="6439" y="19317"/>
                    <a:pt x="0" y="16097"/>
                    <a:pt x="0" y="9658"/>
                  </a:cubicBezTo>
                  <a:cubicBezTo>
                    <a:pt x="0" y="3219"/>
                    <a:pt x="3220" y="0"/>
                    <a:pt x="9658" y="0"/>
                  </a:cubicBezTo>
                  <a:lnTo>
                    <a:pt x="138436" y="0"/>
                  </a:lnTo>
                  <a:cubicBezTo>
                    <a:pt x="141656" y="0"/>
                    <a:pt x="148095" y="3219"/>
                    <a:pt x="148095" y="9658"/>
                  </a:cubicBezTo>
                  <a:cubicBezTo>
                    <a:pt x="148095" y="16097"/>
                    <a:pt x="141656" y="19317"/>
                    <a:pt x="138436" y="19317"/>
                  </a:cubicBezTo>
                  <a:close/>
                </a:path>
              </a:pathLst>
            </a:custGeom>
            <a:solidFill>
              <a:srgbClr val="000000"/>
            </a:solidFill>
            <a:ln w="32167" cap="flat">
              <a:noFill/>
              <a:prstDash val="solid"/>
              <a:miter/>
            </a:ln>
          </p:spPr>
          <p:txBody>
            <a:bodyPr rtlCol="0" anchor="ctr"/>
            <a:lstStyle/>
            <a:p>
              <a:endParaRPr lang="en-US"/>
            </a:p>
          </p:txBody>
        </p:sp>
      </p:grpSp>
      <p:sp>
        <p:nvSpPr>
          <p:cNvPr id="89" name="TextBox 88">
            <a:extLst>
              <a:ext uri="{FF2B5EF4-FFF2-40B4-BE49-F238E27FC236}">
                <a16:creationId xmlns:a16="http://schemas.microsoft.com/office/drawing/2014/main" xmlns="" id="{3822002E-A15B-4940-8108-3E7D2027C181}"/>
              </a:ext>
            </a:extLst>
          </p:cNvPr>
          <p:cNvSpPr txBox="1"/>
          <p:nvPr/>
        </p:nvSpPr>
        <p:spPr>
          <a:xfrm>
            <a:off x="143165" y="3543300"/>
            <a:ext cx="7059457" cy="707886"/>
          </a:xfrm>
          <a:prstGeom prst="rect">
            <a:avLst/>
          </a:prstGeom>
          <a:noFill/>
        </p:spPr>
        <p:txBody>
          <a:bodyPr wrap="square" rtlCol="0">
            <a:spAutoFit/>
          </a:bodyPr>
          <a:lstStyle/>
          <a:p>
            <a:pPr lvl="1"/>
            <a:r>
              <a:rPr lang="en-US" sz="4000" b="1" dirty="0" smtClean="0"/>
              <a:t>Risks </a:t>
            </a:r>
            <a:r>
              <a:rPr lang="en-US" sz="4000" b="1" dirty="0"/>
              <a:t>and Volatile Areas</a:t>
            </a:r>
            <a:endParaRPr lang="en-US" sz="4000" dirty="0"/>
          </a:p>
        </p:txBody>
      </p:sp>
      <p:sp>
        <p:nvSpPr>
          <p:cNvPr id="90" name="TextBox 89">
            <a:extLst>
              <a:ext uri="{FF2B5EF4-FFF2-40B4-BE49-F238E27FC236}">
                <a16:creationId xmlns:a16="http://schemas.microsoft.com/office/drawing/2014/main" xmlns="" id="{27325F67-7365-419C-AF03-BE10AD052766}"/>
              </a:ext>
            </a:extLst>
          </p:cNvPr>
          <p:cNvSpPr txBox="1"/>
          <p:nvPr/>
        </p:nvSpPr>
        <p:spPr>
          <a:xfrm>
            <a:off x="685800" y="4502967"/>
            <a:ext cx="7164005" cy="4278094"/>
          </a:xfrm>
          <a:prstGeom prst="rect">
            <a:avLst/>
          </a:prstGeom>
          <a:noFill/>
        </p:spPr>
        <p:txBody>
          <a:bodyPr wrap="square" rtlCol="0">
            <a:spAutoFit/>
          </a:bodyPr>
          <a:lstStyle/>
          <a:p>
            <a:r>
              <a:rPr lang="en-US" sz="2400" dirty="0">
                <a:solidFill>
                  <a:schemeClr val="dk1"/>
                </a:solidFill>
                <a:latin typeface="Arial" panose="020B0604020202020204" pitchFamily="34" charset="0"/>
                <a:cs typeface="Arial" panose="020B0604020202020204" pitchFamily="34" charset="0"/>
              </a:rPr>
              <a:t>The design structure of our system is very flexible. We can easily add a new module in the existing system. The risks which can occur in the system are following </a:t>
            </a:r>
          </a:p>
          <a:p>
            <a:pPr marL="457200" lvl="0" indent="-4572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Fake account can cause of misguidance.</a:t>
            </a:r>
          </a:p>
          <a:p>
            <a:pPr marL="457200" lvl="0" indent="-4572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Any software or hardware failure may occur.</a:t>
            </a:r>
          </a:p>
          <a:p>
            <a:pPr marL="457200" lvl="0" indent="-4572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Any intruders in terms of hacker can affects our system.</a:t>
            </a:r>
          </a:p>
          <a:p>
            <a:pPr marL="457200" lvl="0" indent="-4572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Database may crash.</a:t>
            </a:r>
          </a:p>
          <a:p>
            <a:pPr marL="457200" lvl="0" indent="-457200" fontAlgn="auto">
              <a:buFont typeface="Wingdings" panose="05000000000000000000" pitchFamily="2" charset="2"/>
              <a:buChar char="v"/>
            </a:pPr>
            <a:r>
              <a:rPr lang="en-US" sz="2400" dirty="0">
                <a:solidFill>
                  <a:schemeClr val="dk1"/>
                </a:solidFill>
                <a:latin typeface="Arial" panose="020B0604020202020204" pitchFamily="34" charset="0"/>
                <a:cs typeface="Arial" panose="020B0604020202020204" pitchFamily="34" charset="0"/>
              </a:rPr>
              <a:t>Server can be down.</a:t>
            </a:r>
          </a:p>
          <a:p>
            <a:pPr algn="r"/>
            <a:r>
              <a:rPr lang="en-US" sz="3200" dirty="0" smtClean="0">
                <a:solidFill>
                  <a:schemeClr val="tx2"/>
                </a:solidFill>
              </a:rPr>
              <a:t> </a:t>
            </a:r>
            <a:endParaRPr lang="uk-UA" sz="3200" dirty="0">
              <a:solidFill>
                <a:schemeClr val="tx2"/>
              </a:solidFill>
            </a:endParaRPr>
          </a:p>
        </p:txBody>
      </p:sp>
      <p:sp>
        <p:nvSpPr>
          <p:cNvPr id="34" name="!!Freeform 72">
            <a:extLst>
              <a:ext uri="{FF2B5EF4-FFF2-40B4-BE49-F238E27FC236}">
                <a16:creationId xmlns:a16="http://schemas.microsoft.com/office/drawing/2014/main" xmlns="" id="{1ABF57AC-7BB4-43DB-BAE6-3709D7D395BE}"/>
              </a:ext>
            </a:extLst>
          </p:cNvPr>
          <p:cNvSpPr>
            <a:spLocks noEditPoints="1"/>
          </p:cNvSpPr>
          <p:nvPr/>
        </p:nvSpPr>
        <p:spPr bwMode="auto">
          <a:xfrm>
            <a:off x="11430000" y="4329687"/>
            <a:ext cx="1346624" cy="1346624"/>
          </a:xfrm>
          <a:custGeom>
            <a:avLst/>
            <a:gdLst>
              <a:gd name="T0" fmla="*/ 36 w 176"/>
              <a:gd name="T1" fmla="*/ 24 h 176"/>
              <a:gd name="T2" fmla="*/ 24 w 176"/>
              <a:gd name="T3" fmla="*/ 36 h 176"/>
              <a:gd name="T4" fmla="*/ 36 w 176"/>
              <a:gd name="T5" fmla="*/ 48 h 176"/>
              <a:gd name="T6" fmla="*/ 48 w 176"/>
              <a:gd name="T7" fmla="*/ 36 h 176"/>
              <a:gd name="T8" fmla="*/ 36 w 176"/>
              <a:gd name="T9" fmla="*/ 24 h 176"/>
              <a:gd name="T10" fmla="*/ 36 w 176"/>
              <a:gd name="T11" fmla="*/ 40 h 176"/>
              <a:gd name="T12" fmla="*/ 32 w 176"/>
              <a:gd name="T13" fmla="*/ 36 h 176"/>
              <a:gd name="T14" fmla="*/ 36 w 176"/>
              <a:gd name="T15" fmla="*/ 32 h 176"/>
              <a:gd name="T16" fmla="*/ 40 w 176"/>
              <a:gd name="T17" fmla="*/ 36 h 176"/>
              <a:gd name="T18" fmla="*/ 36 w 176"/>
              <a:gd name="T19" fmla="*/ 40 h 176"/>
              <a:gd name="T20" fmla="*/ 96 w 176"/>
              <a:gd name="T21" fmla="*/ 108 h 176"/>
              <a:gd name="T22" fmla="*/ 99 w 176"/>
              <a:gd name="T23" fmla="*/ 107 h 176"/>
              <a:gd name="T24" fmla="*/ 115 w 176"/>
              <a:gd name="T25" fmla="*/ 91 h 176"/>
              <a:gd name="T26" fmla="*/ 116 w 176"/>
              <a:gd name="T27" fmla="*/ 88 h 176"/>
              <a:gd name="T28" fmla="*/ 112 w 176"/>
              <a:gd name="T29" fmla="*/ 84 h 176"/>
              <a:gd name="T30" fmla="*/ 109 w 176"/>
              <a:gd name="T31" fmla="*/ 85 h 176"/>
              <a:gd name="T32" fmla="*/ 93 w 176"/>
              <a:gd name="T33" fmla="*/ 101 h 176"/>
              <a:gd name="T34" fmla="*/ 92 w 176"/>
              <a:gd name="T35" fmla="*/ 104 h 176"/>
              <a:gd name="T36" fmla="*/ 96 w 176"/>
              <a:gd name="T37" fmla="*/ 108 h 176"/>
              <a:gd name="T38" fmla="*/ 175 w 176"/>
              <a:gd name="T39" fmla="*/ 89 h 176"/>
              <a:gd name="T40" fmla="*/ 87 w 176"/>
              <a:gd name="T41" fmla="*/ 1 h 176"/>
              <a:gd name="T42" fmla="*/ 84 w 176"/>
              <a:gd name="T43" fmla="*/ 0 h 176"/>
              <a:gd name="T44" fmla="*/ 12 w 176"/>
              <a:gd name="T45" fmla="*/ 0 h 176"/>
              <a:gd name="T46" fmla="*/ 0 w 176"/>
              <a:gd name="T47" fmla="*/ 12 h 176"/>
              <a:gd name="T48" fmla="*/ 0 w 176"/>
              <a:gd name="T49" fmla="*/ 84 h 176"/>
              <a:gd name="T50" fmla="*/ 1 w 176"/>
              <a:gd name="T51" fmla="*/ 87 h 176"/>
              <a:gd name="T52" fmla="*/ 89 w 176"/>
              <a:gd name="T53" fmla="*/ 175 h 176"/>
              <a:gd name="T54" fmla="*/ 92 w 176"/>
              <a:gd name="T55" fmla="*/ 176 h 176"/>
              <a:gd name="T56" fmla="*/ 95 w 176"/>
              <a:gd name="T57" fmla="*/ 175 h 176"/>
              <a:gd name="T58" fmla="*/ 175 w 176"/>
              <a:gd name="T59" fmla="*/ 95 h 176"/>
              <a:gd name="T60" fmla="*/ 176 w 176"/>
              <a:gd name="T61" fmla="*/ 92 h 176"/>
              <a:gd name="T62" fmla="*/ 175 w 176"/>
              <a:gd name="T63" fmla="*/ 89 h 176"/>
              <a:gd name="T64" fmla="*/ 92 w 176"/>
              <a:gd name="T65" fmla="*/ 166 h 176"/>
              <a:gd name="T66" fmla="*/ 8 w 176"/>
              <a:gd name="T67" fmla="*/ 82 h 176"/>
              <a:gd name="T68" fmla="*/ 8 w 176"/>
              <a:gd name="T69" fmla="*/ 12 h 176"/>
              <a:gd name="T70" fmla="*/ 12 w 176"/>
              <a:gd name="T71" fmla="*/ 8 h 176"/>
              <a:gd name="T72" fmla="*/ 82 w 176"/>
              <a:gd name="T73" fmla="*/ 8 h 176"/>
              <a:gd name="T74" fmla="*/ 166 w 176"/>
              <a:gd name="T75" fmla="*/ 92 h 176"/>
              <a:gd name="T76" fmla="*/ 92 w 176"/>
              <a:gd name="T77" fmla="*/ 166 h 176"/>
              <a:gd name="T78" fmla="*/ 73 w 176"/>
              <a:gd name="T79" fmla="*/ 121 h 176"/>
              <a:gd name="T80" fmla="*/ 72 w 176"/>
              <a:gd name="T81" fmla="*/ 124 h 176"/>
              <a:gd name="T82" fmla="*/ 76 w 176"/>
              <a:gd name="T83" fmla="*/ 128 h 176"/>
              <a:gd name="T84" fmla="*/ 79 w 176"/>
              <a:gd name="T85" fmla="*/ 127 h 176"/>
              <a:gd name="T86" fmla="*/ 87 w 176"/>
              <a:gd name="T87" fmla="*/ 119 h 176"/>
              <a:gd name="T88" fmla="*/ 88 w 176"/>
              <a:gd name="T89" fmla="*/ 116 h 176"/>
              <a:gd name="T90" fmla="*/ 84 w 176"/>
              <a:gd name="T91" fmla="*/ 112 h 176"/>
              <a:gd name="T92" fmla="*/ 81 w 176"/>
              <a:gd name="T93" fmla="*/ 113 h 176"/>
              <a:gd name="T94" fmla="*/ 73 w 176"/>
              <a:gd name="T95" fmla="*/ 121 h 176"/>
              <a:gd name="T96" fmla="*/ 92 w 176"/>
              <a:gd name="T97" fmla="*/ 144 h 176"/>
              <a:gd name="T98" fmla="*/ 95 w 176"/>
              <a:gd name="T99" fmla="*/ 143 h 176"/>
              <a:gd name="T100" fmla="*/ 119 w 176"/>
              <a:gd name="T101" fmla="*/ 119 h 176"/>
              <a:gd name="T102" fmla="*/ 120 w 176"/>
              <a:gd name="T103" fmla="*/ 116 h 176"/>
              <a:gd name="T104" fmla="*/ 116 w 176"/>
              <a:gd name="T105" fmla="*/ 112 h 176"/>
              <a:gd name="T106" fmla="*/ 113 w 176"/>
              <a:gd name="T107" fmla="*/ 113 h 176"/>
              <a:gd name="T108" fmla="*/ 89 w 176"/>
              <a:gd name="T109" fmla="*/ 137 h 176"/>
              <a:gd name="T110" fmla="*/ 88 w 176"/>
              <a:gd name="T111" fmla="*/ 140 h 176"/>
              <a:gd name="T112" fmla="*/ 92 w 176"/>
              <a:gd name="T113" fmla="*/ 1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6" y="24"/>
                </a:moveTo>
                <a:cubicBezTo>
                  <a:pt x="29" y="24"/>
                  <a:pt x="24" y="29"/>
                  <a:pt x="24" y="36"/>
                </a:cubicBezTo>
                <a:cubicBezTo>
                  <a:pt x="24" y="43"/>
                  <a:pt x="29" y="48"/>
                  <a:pt x="36" y="48"/>
                </a:cubicBezTo>
                <a:cubicBezTo>
                  <a:pt x="43" y="48"/>
                  <a:pt x="48" y="43"/>
                  <a:pt x="48" y="36"/>
                </a:cubicBezTo>
                <a:cubicBezTo>
                  <a:pt x="48" y="29"/>
                  <a:pt x="43" y="24"/>
                  <a:pt x="36" y="24"/>
                </a:cubicBezTo>
                <a:moveTo>
                  <a:pt x="36" y="40"/>
                </a:moveTo>
                <a:cubicBezTo>
                  <a:pt x="34" y="40"/>
                  <a:pt x="32" y="38"/>
                  <a:pt x="32" y="36"/>
                </a:cubicBezTo>
                <a:cubicBezTo>
                  <a:pt x="32" y="34"/>
                  <a:pt x="34" y="32"/>
                  <a:pt x="36" y="32"/>
                </a:cubicBezTo>
                <a:cubicBezTo>
                  <a:pt x="38" y="32"/>
                  <a:pt x="40" y="34"/>
                  <a:pt x="40" y="36"/>
                </a:cubicBezTo>
                <a:cubicBezTo>
                  <a:pt x="40" y="38"/>
                  <a:pt x="38" y="40"/>
                  <a:pt x="36" y="40"/>
                </a:cubicBezTo>
                <a:moveTo>
                  <a:pt x="96" y="108"/>
                </a:moveTo>
                <a:cubicBezTo>
                  <a:pt x="97" y="108"/>
                  <a:pt x="98" y="108"/>
                  <a:pt x="99" y="107"/>
                </a:cubicBezTo>
                <a:cubicBezTo>
                  <a:pt x="115" y="91"/>
                  <a:pt x="115" y="91"/>
                  <a:pt x="115" y="91"/>
                </a:cubicBezTo>
                <a:cubicBezTo>
                  <a:pt x="116" y="90"/>
                  <a:pt x="116" y="89"/>
                  <a:pt x="116" y="88"/>
                </a:cubicBezTo>
                <a:cubicBezTo>
                  <a:pt x="116" y="86"/>
                  <a:pt x="114" y="84"/>
                  <a:pt x="112" y="84"/>
                </a:cubicBezTo>
                <a:cubicBezTo>
                  <a:pt x="111" y="84"/>
                  <a:pt x="110" y="84"/>
                  <a:pt x="109" y="85"/>
                </a:cubicBezTo>
                <a:cubicBezTo>
                  <a:pt x="93" y="101"/>
                  <a:pt x="93" y="101"/>
                  <a:pt x="93" y="101"/>
                </a:cubicBezTo>
                <a:cubicBezTo>
                  <a:pt x="92" y="102"/>
                  <a:pt x="92" y="103"/>
                  <a:pt x="92" y="104"/>
                </a:cubicBezTo>
                <a:cubicBezTo>
                  <a:pt x="92" y="106"/>
                  <a:pt x="94" y="108"/>
                  <a:pt x="96" y="108"/>
                </a:cubicBezTo>
                <a:moveTo>
                  <a:pt x="175" y="89"/>
                </a:moveTo>
                <a:cubicBezTo>
                  <a:pt x="87" y="1"/>
                  <a:pt x="87" y="1"/>
                  <a:pt x="87" y="1"/>
                </a:cubicBezTo>
                <a:cubicBezTo>
                  <a:pt x="86" y="0"/>
                  <a:pt x="85" y="0"/>
                  <a:pt x="84" y="0"/>
                </a:cubicBezTo>
                <a:cubicBezTo>
                  <a:pt x="12" y="0"/>
                  <a:pt x="12" y="0"/>
                  <a:pt x="12" y="0"/>
                </a:cubicBezTo>
                <a:cubicBezTo>
                  <a:pt x="5" y="0"/>
                  <a:pt x="0" y="5"/>
                  <a:pt x="0" y="12"/>
                </a:cubicBezTo>
                <a:cubicBezTo>
                  <a:pt x="0" y="84"/>
                  <a:pt x="0" y="84"/>
                  <a:pt x="0" y="84"/>
                </a:cubicBezTo>
                <a:cubicBezTo>
                  <a:pt x="0" y="85"/>
                  <a:pt x="0" y="86"/>
                  <a:pt x="1" y="87"/>
                </a:cubicBezTo>
                <a:cubicBezTo>
                  <a:pt x="89" y="175"/>
                  <a:pt x="89" y="175"/>
                  <a:pt x="89" y="175"/>
                </a:cubicBezTo>
                <a:cubicBezTo>
                  <a:pt x="90" y="176"/>
                  <a:pt x="91" y="176"/>
                  <a:pt x="92" y="176"/>
                </a:cubicBezTo>
                <a:cubicBezTo>
                  <a:pt x="93" y="176"/>
                  <a:pt x="94" y="176"/>
                  <a:pt x="95" y="175"/>
                </a:cubicBezTo>
                <a:cubicBezTo>
                  <a:pt x="175" y="95"/>
                  <a:pt x="175" y="95"/>
                  <a:pt x="175" y="95"/>
                </a:cubicBezTo>
                <a:cubicBezTo>
                  <a:pt x="176" y="94"/>
                  <a:pt x="176" y="93"/>
                  <a:pt x="176" y="92"/>
                </a:cubicBezTo>
                <a:cubicBezTo>
                  <a:pt x="176" y="91"/>
                  <a:pt x="176" y="90"/>
                  <a:pt x="175" y="89"/>
                </a:cubicBezTo>
                <a:moveTo>
                  <a:pt x="92" y="166"/>
                </a:moveTo>
                <a:cubicBezTo>
                  <a:pt x="8" y="82"/>
                  <a:pt x="8" y="82"/>
                  <a:pt x="8" y="82"/>
                </a:cubicBezTo>
                <a:cubicBezTo>
                  <a:pt x="8" y="12"/>
                  <a:pt x="8" y="12"/>
                  <a:pt x="8" y="12"/>
                </a:cubicBezTo>
                <a:cubicBezTo>
                  <a:pt x="8" y="10"/>
                  <a:pt x="10" y="8"/>
                  <a:pt x="12" y="8"/>
                </a:cubicBezTo>
                <a:cubicBezTo>
                  <a:pt x="82" y="8"/>
                  <a:pt x="82" y="8"/>
                  <a:pt x="82" y="8"/>
                </a:cubicBezTo>
                <a:cubicBezTo>
                  <a:pt x="166" y="92"/>
                  <a:pt x="166" y="92"/>
                  <a:pt x="166" y="92"/>
                </a:cubicBezTo>
                <a:lnTo>
                  <a:pt x="92" y="166"/>
                </a:lnTo>
                <a:close/>
                <a:moveTo>
                  <a:pt x="73" y="121"/>
                </a:moveTo>
                <a:cubicBezTo>
                  <a:pt x="72" y="122"/>
                  <a:pt x="72" y="123"/>
                  <a:pt x="72" y="124"/>
                </a:cubicBezTo>
                <a:cubicBezTo>
                  <a:pt x="72" y="126"/>
                  <a:pt x="74" y="128"/>
                  <a:pt x="76" y="128"/>
                </a:cubicBezTo>
                <a:cubicBezTo>
                  <a:pt x="77" y="128"/>
                  <a:pt x="78" y="128"/>
                  <a:pt x="79" y="127"/>
                </a:cubicBezTo>
                <a:cubicBezTo>
                  <a:pt x="87" y="119"/>
                  <a:pt x="87" y="119"/>
                  <a:pt x="87" y="119"/>
                </a:cubicBezTo>
                <a:cubicBezTo>
                  <a:pt x="88" y="118"/>
                  <a:pt x="88" y="117"/>
                  <a:pt x="88" y="116"/>
                </a:cubicBezTo>
                <a:cubicBezTo>
                  <a:pt x="88" y="114"/>
                  <a:pt x="86" y="112"/>
                  <a:pt x="84" y="112"/>
                </a:cubicBezTo>
                <a:cubicBezTo>
                  <a:pt x="83" y="112"/>
                  <a:pt x="82" y="112"/>
                  <a:pt x="81" y="113"/>
                </a:cubicBezTo>
                <a:lnTo>
                  <a:pt x="73" y="121"/>
                </a:lnTo>
                <a:close/>
                <a:moveTo>
                  <a:pt x="92" y="144"/>
                </a:moveTo>
                <a:cubicBezTo>
                  <a:pt x="93" y="144"/>
                  <a:pt x="94" y="144"/>
                  <a:pt x="95" y="143"/>
                </a:cubicBezTo>
                <a:cubicBezTo>
                  <a:pt x="119" y="119"/>
                  <a:pt x="119" y="119"/>
                  <a:pt x="119" y="119"/>
                </a:cubicBezTo>
                <a:cubicBezTo>
                  <a:pt x="120" y="118"/>
                  <a:pt x="120" y="117"/>
                  <a:pt x="120" y="116"/>
                </a:cubicBezTo>
                <a:cubicBezTo>
                  <a:pt x="120" y="114"/>
                  <a:pt x="118" y="112"/>
                  <a:pt x="116" y="112"/>
                </a:cubicBezTo>
                <a:cubicBezTo>
                  <a:pt x="115" y="112"/>
                  <a:pt x="114" y="112"/>
                  <a:pt x="113" y="113"/>
                </a:cubicBezTo>
                <a:cubicBezTo>
                  <a:pt x="89" y="137"/>
                  <a:pt x="89" y="137"/>
                  <a:pt x="89" y="137"/>
                </a:cubicBezTo>
                <a:cubicBezTo>
                  <a:pt x="88" y="138"/>
                  <a:pt x="88" y="139"/>
                  <a:pt x="88" y="140"/>
                </a:cubicBezTo>
                <a:cubicBezTo>
                  <a:pt x="88" y="142"/>
                  <a:pt x="90" y="144"/>
                  <a:pt x="92"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uk-UA"/>
          </a:p>
        </p:txBody>
      </p:sp>
    </p:spTree>
    <p:extLst>
      <p:ext uri="{BB962C8B-B14F-4D97-AF65-F5344CB8AC3E}">
        <p14:creationId xmlns:p14="http://schemas.microsoft.com/office/powerpoint/2010/main" val="417948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5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75000">
                                          <p:cBhvr additive="base">
                                            <p:cTn id="7" dur="2000" fill="hold"/>
                                            <p:tgtEl>
                                              <p:spTgt spid="21"/>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5000">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14:bounceEnd="75000">
                                          <p:cBhvr additive="base">
                                            <p:cTn id="11" dur="2000" fill="hold"/>
                                            <p:tgtEl>
                                              <p:spTgt spid="22"/>
                                            </p:tgtEl>
                                            <p:attrNameLst>
                                              <p:attrName>ppt_x</p:attrName>
                                            </p:attrNameLst>
                                          </p:cBhvr>
                                          <p:tavLst>
                                            <p:tav tm="0">
                                              <p:val>
                                                <p:strVal val="#ppt_x"/>
                                              </p:val>
                                            </p:tav>
                                            <p:tav tm="100000">
                                              <p:val>
                                                <p:strVal val="#ppt_x"/>
                                              </p:val>
                                            </p:tav>
                                          </p:tavLst>
                                        </p:anim>
                                        <p:anim calcmode="lin" valueType="num" p14:bounceEnd="75000">
                                          <p:cBhvr additive="base">
                                            <p:cTn id="12" dur="2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5000">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14:bounceEnd="75000">
                                          <p:cBhvr additive="base">
                                            <p:cTn id="15" dur="2000" fill="hold"/>
                                            <p:tgtEl>
                                              <p:spTgt spid="23"/>
                                            </p:tgtEl>
                                            <p:attrNameLst>
                                              <p:attrName>ppt_x</p:attrName>
                                            </p:attrNameLst>
                                          </p:cBhvr>
                                          <p:tavLst>
                                            <p:tav tm="0">
                                              <p:val>
                                                <p:strVal val="#ppt_x"/>
                                              </p:val>
                                            </p:tav>
                                            <p:tav tm="100000">
                                              <p:val>
                                                <p:strVal val="#ppt_x"/>
                                              </p:val>
                                            </p:tav>
                                          </p:tavLst>
                                        </p:anim>
                                        <p:anim calcmode="lin" valueType="num" p14:bounceEnd="75000">
                                          <p:cBhvr additive="base">
                                            <p:cTn id="16" dur="20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75000">
                                      <p:stCondLst>
                                        <p:cond delay="100"/>
                                      </p:stCondLst>
                                      <p:childTnLst>
                                        <p:set>
                                          <p:cBhvr>
                                            <p:cTn id="18" dur="1" fill="hold">
                                              <p:stCondLst>
                                                <p:cond delay="0"/>
                                              </p:stCondLst>
                                            </p:cTn>
                                            <p:tgtEl>
                                              <p:spTgt spid="24"/>
                                            </p:tgtEl>
                                            <p:attrNameLst>
                                              <p:attrName>style.visibility</p:attrName>
                                            </p:attrNameLst>
                                          </p:cBhvr>
                                          <p:to>
                                            <p:strVal val="visible"/>
                                          </p:to>
                                        </p:set>
                                        <p:anim calcmode="lin" valueType="num" p14:bounceEnd="75000">
                                          <p:cBhvr additive="base">
                                            <p:cTn id="19" dur="2000" fill="hold"/>
                                            <p:tgtEl>
                                              <p:spTgt spid="24"/>
                                            </p:tgtEl>
                                            <p:attrNameLst>
                                              <p:attrName>ppt_x</p:attrName>
                                            </p:attrNameLst>
                                          </p:cBhvr>
                                          <p:tavLst>
                                            <p:tav tm="0">
                                              <p:val>
                                                <p:strVal val="#ppt_x"/>
                                              </p:val>
                                            </p:tav>
                                            <p:tav tm="100000">
                                              <p:val>
                                                <p:strVal val="#ppt_x"/>
                                              </p:val>
                                            </p:tav>
                                          </p:tavLst>
                                        </p:anim>
                                        <p:anim calcmode="lin" valueType="num" p14:bounceEnd="75000">
                                          <p:cBhvr additive="base">
                                            <p:cTn id="20" dur="2000" fill="hold"/>
                                            <p:tgtEl>
                                              <p:spTgt spid="2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75000">
                                      <p:stCondLst>
                                        <p:cond delay="200"/>
                                      </p:stCondLst>
                                      <p:childTnLst>
                                        <p:set>
                                          <p:cBhvr>
                                            <p:cTn id="22" dur="1" fill="hold">
                                              <p:stCondLst>
                                                <p:cond delay="0"/>
                                              </p:stCondLst>
                                            </p:cTn>
                                            <p:tgtEl>
                                              <p:spTgt spid="25"/>
                                            </p:tgtEl>
                                            <p:attrNameLst>
                                              <p:attrName>style.visibility</p:attrName>
                                            </p:attrNameLst>
                                          </p:cBhvr>
                                          <p:to>
                                            <p:strVal val="visible"/>
                                          </p:to>
                                        </p:set>
                                        <p:anim calcmode="lin" valueType="num" p14:bounceEnd="75000">
                                          <p:cBhvr additive="base">
                                            <p:cTn id="23" dur="2000" fill="hold"/>
                                            <p:tgtEl>
                                              <p:spTgt spid="25"/>
                                            </p:tgtEl>
                                            <p:attrNameLst>
                                              <p:attrName>ppt_x</p:attrName>
                                            </p:attrNameLst>
                                          </p:cBhvr>
                                          <p:tavLst>
                                            <p:tav tm="0">
                                              <p:val>
                                                <p:strVal val="#ppt_x"/>
                                              </p:val>
                                            </p:tav>
                                            <p:tav tm="100000">
                                              <p:val>
                                                <p:strVal val="#ppt_x"/>
                                              </p:val>
                                            </p:tav>
                                          </p:tavLst>
                                        </p:anim>
                                        <p:anim calcmode="lin" valueType="num" p14:bounceEnd="75000">
                                          <p:cBhvr additive="base">
                                            <p:cTn id="24" dur="2000" fill="hold"/>
                                            <p:tgtEl>
                                              <p:spTgt spid="25"/>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14:presetBounceEnd="75000">
                                      <p:stCondLst>
                                        <p:cond delay="100"/>
                                      </p:stCondLst>
                                      <p:childTnLst>
                                        <p:set>
                                          <p:cBhvr>
                                            <p:cTn id="26" dur="1" fill="hold">
                                              <p:stCondLst>
                                                <p:cond delay="0"/>
                                              </p:stCondLst>
                                            </p:cTn>
                                            <p:tgtEl>
                                              <p:spTgt spid="26"/>
                                            </p:tgtEl>
                                            <p:attrNameLst>
                                              <p:attrName>style.visibility</p:attrName>
                                            </p:attrNameLst>
                                          </p:cBhvr>
                                          <p:to>
                                            <p:strVal val="visible"/>
                                          </p:to>
                                        </p:set>
                                        <p:anim calcmode="lin" valueType="num" p14:bounceEnd="75000">
                                          <p:cBhvr additive="base">
                                            <p:cTn id="27" dur="2000" fill="hold"/>
                                            <p:tgtEl>
                                              <p:spTgt spid="26"/>
                                            </p:tgtEl>
                                            <p:attrNameLst>
                                              <p:attrName>ppt_x</p:attrName>
                                            </p:attrNameLst>
                                          </p:cBhvr>
                                          <p:tavLst>
                                            <p:tav tm="0">
                                              <p:val>
                                                <p:strVal val="#ppt_x"/>
                                              </p:val>
                                            </p:tav>
                                            <p:tav tm="100000">
                                              <p:val>
                                                <p:strVal val="#ppt_x"/>
                                              </p:val>
                                            </p:tav>
                                          </p:tavLst>
                                        </p:anim>
                                        <p:anim calcmode="lin" valueType="num" p14:bounceEnd="75000">
                                          <p:cBhvr additive="base">
                                            <p:cTn id="28" dur="2000" fill="hold"/>
                                            <p:tgtEl>
                                              <p:spTgt spid="26"/>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14:presetBounceEnd="75000">
                                      <p:stCondLst>
                                        <p:cond delay="200"/>
                                      </p:stCondLst>
                                      <p:childTnLst>
                                        <p:set>
                                          <p:cBhvr>
                                            <p:cTn id="30" dur="1" fill="hold">
                                              <p:stCondLst>
                                                <p:cond delay="0"/>
                                              </p:stCondLst>
                                            </p:cTn>
                                            <p:tgtEl>
                                              <p:spTgt spid="27"/>
                                            </p:tgtEl>
                                            <p:attrNameLst>
                                              <p:attrName>style.visibility</p:attrName>
                                            </p:attrNameLst>
                                          </p:cBhvr>
                                          <p:to>
                                            <p:strVal val="visible"/>
                                          </p:to>
                                        </p:set>
                                        <p:anim calcmode="lin" valueType="num" p14:bounceEnd="75000">
                                          <p:cBhvr additive="base">
                                            <p:cTn id="31" dur="2000" fill="hold"/>
                                            <p:tgtEl>
                                              <p:spTgt spid="27"/>
                                            </p:tgtEl>
                                            <p:attrNameLst>
                                              <p:attrName>ppt_x</p:attrName>
                                            </p:attrNameLst>
                                          </p:cBhvr>
                                          <p:tavLst>
                                            <p:tav tm="0">
                                              <p:val>
                                                <p:strVal val="#ppt_x"/>
                                              </p:val>
                                            </p:tav>
                                            <p:tav tm="100000">
                                              <p:val>
                                                <p:strVal val="#ppt_x"/>
                                              </p:val>
                                            </p:tav>
                                          </p:tavLst>
                                        </p:anim>
                                        <p:anim calcmode="lin" valueType="num" p14:bounceEnd="75000">
                                          <p:cBhvr additive="base">
                                            <p:cTn id="32" dur="2000" fill="hold"/>
                                            <p:tgtEl>
                                              <p:spTgt spid="27"/>
                                            </p:tgtEl>
                                            <p:attrNameLst>
                                              <p:attrName>ppt_y</p:attrName>
                                            </p:attrNameLst>
                                          </p:cBhvr>
                                          <p:tavLst>
                                            <p:tav tm="0">
                                              <p:val>
                                                <p:strVal val="0-#ppt_h/2"/>
                                              </p:val>
                                            </p:tav>
                                            <p:tav tm="100000">
                                              <p:val>
                                                <p:strVal val="#ppt_y"/>
                                              </p:val>
                                            </p:tav>
                                          </p:tavLst>
                                        </p:anim>
                                      </p:childTnLst>
                                    </p:cTn>
                                  </p:par>
                                  <p:par>
                                    <p:cTn id="33" presetID="2" presetClass="entr" presetSubtype="8" fill="hold" grpId="0" nodeType="withEffect" p14:presetBounceEnd="75000">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14:bounceEnd="75000">
                                          <p:cBhvr additive="base">
                                            <p:cTn id="35" dur="2000" fill="hold"/>
                                            <p:tgtEl>
                                              <p:spTgt spid="89"/>
                                            </p:tgtEl>
                                            <p:attrNameLst>
                                              <p:attrName>ppt_x</p:attrName>
                                            </p:attrNameLst>
                                          </p:cBhvr>
                                          <p:tavLst>
                                            <p:tav tm="0">
                                              <p:val>
                                                <p:strVal val="0-#ppt_w/2"/>
                                              </p:val>
                                            </p:tav>
                                            <p:tav tm="100000">
                                              <p:val>
                                                <p:strVal val="#ppt_x"/>
                                              </p:val>
                                            </p:tav>
                                          </p:tavLst>
                                        </p:anim>
                                        <p:anim calcmode="lin" valueType="num" p14:bounceEnd="75000">
                                          <p:cBhvr additive="base">
                                            <p:cTn id="36" dur="2000" fill="hold"/>
                                            <p:tgtEl>
                                              <p:spTgt spid="8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14:presetBounceEnd="75000">
                                      <p:stCondLst>
                                        <p:cond delay="100"/>
                                      </p:stCondLst>
                                      <p:childTnLst>
                                        <p:set>
                                          <p:cBhvr>
                                            <p:cTn id="38" dur="1" fill="hold">
                                              <p:stCondLst>
                                                <p:cond delay="0"/>
                                              </p:stCondLst>
                                            </p:cTn>
                                            <p:tgtEl>
                                              <p:spTgt spid="90"/>
                                            </p:tgtEl>
                                            <p:attrNameLst>
                                              <p:attrName>style.visibility</p:attrName>
                                            </p:attrNameLst>
                                          </p:cBhvr>
                                          <p:to>
                                            <p:strVal val="visible"/>
                                          </p:to>
                                        </p:set>
                                        <p:anim calcmode="lin" valueType="num" p14:bounceEnd="75000">
                                          <p:cBhvr additive="base">
                                            <p:cTn id="39" dur="2000" fill="hold"/>
                                            <p:tgtEl>
                                              <p:spTgt spid="90"/>
                                            </p:tgtEl>
                                            <p:attrNameLst>
                                              <p:attrName>ppt_x</p:attrName>
                                            </p:attrNameLst>
                                          </p:cBhvr>
                                          <p:tavLst>
                                            <p:tav tm="0">
                                              <p:val>
                                                <p:strVal val="0-#ppt_w/2"/>
                                              </p:val>
                                            </p:tav>
                                            <p:tav tm="100000">
                                              <p:val>
                                                <p:strVal val="#ppt_x"/>
                                              </p:val>
                                            </p:tav>
                                          </p:tavLst>
                                        </p:anim>
                                        <p:anim calcmode="lin" valueType="num" p14:bounceEnd="75000">
                                          <p:cBhvr additive="base">
                                            <p:cTn id="40" dur="2000" fill="hold"/>
                                            <p:tgtEl>
                                              <p:spTgt spid="90"/>
                                            </p:tgtEl>
                                            <p:attrNameLst>
                                              <p:attrName>ppt_y</p:attrName>
                                            </p:attrNameLst>
                                          </p:cBhvr>
                                          <p:tavLst>
                                            <p:tav tm="0">
                                              <p:val>
                                                <p:strVal val="#ppt_y"/>
                                              </p:val>
                                            </p:tav>
                                            <p:tav tm="100000">
                                              <p:val>
                                                <p:strVal val="#ppt_y"/>
                                              </p:val>
                                            </p:tav>
                                          </p:tavLst>
                                        </p:anim>
                                      </p:childTnLst>
                                    </p:cTn>
                                  </p:par>
                                  <p:par>
                                    <p:cTn id="41" presetID="2" presetClass="entr" presetSubtype="1" fill="hold" grpId="0" nodeType="withEffect" p14:presetBounceEnd="75000">
                                      <p:stCondLst>
                                        <p:cond delay="300"/>
                                      </p:stCondLst>
                                      <p:childTnLst>
                                        <p:set>
                                          <p:cBhvr>
                                            <p:cTn id="42" dur="1" fill="hold">
                                              <p:stCondLst>
                                                <p:cond delay="0"/>
                                              </p:stCondLst>
                                            </p:cTn>
                                            <p:tgtEl>
                                              <p:spTgt spid="34"/>
                                            </p:tgtEl>
                                            <p:attrNameLst>
                                              <p:attrName>style.visibility</p:attrName>
                                            </p:attrNameLst>
                                          </p:cBhvr>
                                          <p:to>
                                            <p:strVal val="visible"/>
                                          </p:to>
                                        </p:set>
                                        <p:anim calcmode="lin" valueType="num" p14:bounceEnd="75000">
                                          <p:cBhvr additive="base">
                                            <p:cTn id="43" dur="2000" fill="hold"/>
                                            <p:tgtEl>
                                              <p:spTgt spid="34"/>
                                            </p:tgtEl>
                                            <p:attrNameLst>
                                              <p:attrName>ppt_x</p:attrName>
                                            </p:attrNameLst>
                                          </p:cBhvr>
                                          <p:tavLst>
                                            <p:tav tm="0">
                                              <p:val>
                                                <p:strVal val="#ppt_x"/>
                                              </p:val>
                                            </p:tav>
                                            <p:tav tm="100000">
                                              <p:val>
                                                <p:strVal val="#ppt_x"/>
                                              </p:val>
                                            </p:tav>
                                          </p:tavLst>
                                        </p:anim>
                                        <p:anim calcmode="lin" valueType="num" p14:bounceEnd="75000">
                                          <p:cBhvr additive="base">
                                            <p:cTn id="44" dur="2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89" grpId="0"/>
          <p:bldP spid="90" grpId="0"/>
          <p:bldP spid="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000" fill="hold"/>
                                            <p:tgtEl>
                                              <p:spTgt spid="21"/>
                                            </p:tgtEl>
                                            <p:attrNameLst>
                                              <p:attrName>ppt_x</p:attrName>
                                            </p:attrNameLst>
                                          </p:cBhvr>
                                          <p:tavLst>
                                            <p:tav tm="0">
                                              <p:val>
                                                <p:strVal val="#ppt_x"/>
                                              </p:val>
                                            </p:tav>
                                            <p:tav tm="100000">
                                              <p:val>
                                                <p:strVal val="#ppt_x"/>
                                              </p:val>
                                            </p:tav>
                                          </p:tavLst>
                                        </p:anim>
                                        <p:anim calcmode="lin" valueType="num">
                                          <p:cBhvr additive="base">
                                            <p:cTn id="8" dur="2000" fill="hold"/>
                                            <p:tgtEl>
                                              <p:spTgt spid="2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2000" fill="hold"/>
                                            <p:tgtEl>
                                              <p:spTgt spid="22"/>
                                            </p:tgtEl>
                                            <p:attrNameLst>
                                              <p:attrName>ppt_x</p:attrName>
                                            </p:attrNameLst>
                                          </p:cBhvr>
                                          <p:tavLst>
                                            <p:tav tm="0">
                                              <p:val>
                                                <p:strVal val="#ppt_x"/>
                                              </p:val>
                                            </p:tav>
                                            <p:tav tm="100000">
                                              <p:val>
                                                <p:strVal val="#ppt_x"/>
                                              </p:val>
                                            </p:tav>
                                          </p:tavLst>
                                        </p:anim>
                                        <p:anim calcmode="lin" valueType="num">
                                          <p:cBhvr additive="base">
                                            <p:cTn id="12" dur="2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2000" fill="hold"/>
                                            <p:tgtEl>
                                              <p:spTgt spid="23"/>
                                            </p:tgtEl>
                                            <p:attrNameLst>
                                              <p:attrName>ppt_x</p:attrName>
                                            </p:attrNameLst>
                                          </p:cBhvr>
                                          <p:tavLst>
                                            <p:tav tm="0">
                                              <p:val>
                                                <p:strVal val="#ppt_x"/>
                                              </p:val>
                                            </p:tav>
                                            <p:tav tm="100000">
                                              <p:val>
                                                <p:strVal val="#ppt_x"/>
                                              </p:val>
                                            </p:tav>
                                          </p:tavLst>
                                        </p:anim>
                                        <p:anim calcmode="lin" valueType="num">
                                          <p:cBhvr additive="base">
                                            <p:cTn id="16" dur="20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1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2000" fill="hold"/>
                                            <p:tgtEl>
                                              <p:spTgt spid="24"/>
                                            </p:tgtEl>
                                            <p:attrNameLst>
                                              <p:attrName>ppt_x</p:attrName>
                                            </p:attrNameLst>
                                          </p:cBhvr>
                                          <p:tavLst>
                                            <p:tav tm="0">
                                              <p:val>
                                                <p:strVal val="#ppt_x"/>
                                              </p:val>
                                            </p:tav>
                                            <p:tav tm="100000">
                                              <p:val>
                                                <p:strVal val="#ppt_x"/>
                                              </p:val>
                                            </p:tav>
                                          </p:tavLst>
                                        </p:anim>
                                        <p:anim calcmode="lin" valueType="num">
                                          <p:cBhvr additive="base">
                                            <p:cTn id="20" dur="2000" fill="hold"/>
                                            <p:tgtEl>
                                              <p:spTgt spid="24"/>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0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2000" fill="hold"/>
                                            <p:tgtEl>
                                              <p:spTgt spid="25"/>
                                            </p:tgtEl>
                                            <p:attrNameLst>
                                              <p:attrName>ppt_x</p:attrName>
                                            </p:attrNameLst>
                                          </p:cBhvr>
                                          <p:tavLst>
                                            <p:tav tm="0">
                                              <p:val>
                                                <p:strVal val="#ppt_x"/>
                                              </p:val>
                                            </p:tav>
                                            <p:tav tm="100000">
                                              <p:val>
                                                <p:strVal val="#ppt_x"/>
                                              </p:val>
                                            </p:tav>
                                          </p:tavLst>
                                        </p:anim>
                                        <p:anim calcmode="lin" valueType="num">
                                          <p:cBhvr additive="base">
                                            <p:cTn id="24" dur="2000" fill="hold"/>
                                            <p:tgtEl>
                                              <p:spTgt spid="25"/>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2000" fill="hold"/>
                                            <p:tgtEl>
                                              <p:spTgt spid="26"/>
                                            </p:tgtEl>
                                            <p:attrNameLst>
                                              <p:attrName>ppt_x</p:attrName>
                                            </p:attrNameLst>
                                          </p:cBhvr>
                                          <p:tavLst>
                                            <p:tav tm="0">
                                              <p:val>
                                                <p:strVal val="#ppt_x"/>
                                              </p:val>
                                            </p:tav>
                                            <p:tav tm="100000">
                                              <p:val>
                                                <p:strVal val="#ppt_x"/>
                                              </p:val>
                                            </p:tav>
                                          </p:tavLst>
                                        </p:anim>
                                        <p:anim calcmode="lin" valueType="num">
                                          <p:cBhvr additive="base">
                                            <p:cTn id="28" dur="2000" fill="hold"/>
                                            <p:tgtEl>
                                              <p:spTgt spid="26"/>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20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2000" fill="hold"/>
                                            <p:tgtEl>
                                              <p:spTgt spid="27"/>
                                            </p:tgtEl>
                                            <p:attrNameLst>
                                              <p:attrName>ppt_x</p:attrName>
                                            </p:attrNameLst>
                                          </p:cBhvr>
                                          <p:tavLst>
                                            <p:tav tm="0">
                                              <p:val>
                                                <p:strVal val="#ppt_x"/>
                                              </p:val>
                                            </p:tav>
                                            <p:tav tm="100000">
                                              <p:val>
                                                <p:strVal val="#ppt_x"/>
                                              </p:val>
                                            </p:tav>
                                          </p:tavLst>
                                        </p:anim>
                                        <p:anim calcmode="lin" valueType="num">
                                          <p:cBhvr additive="base">
                                            <p:cTn id="32" dur="2000" fill="hold"/>
                                            <p:tgtEl>
                                              <p:spTgt spid="27"/>
                                            </p:tgtEl>
                                            <p:attrNameLst>
                                              <p:attrName>ppt_y</p:attrName>
                                            </p:attrNameLst>
                                          </p:cBhvr>
                                          <p:tavLst>
                                            <p:tav tm="0">
                                              <p:val>
                                                <p:strVal val="0-#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anim calcmode="lin" valueType="num">
                                          <p:cBhvr additive="base">
                                            <p:cTn id="35" dur="2000" fill="hold"/>
                                            <p:tgtEl>
                                              <p:spTgt spid="89"/>
                                            </p:tgtEl>
                                            <p:attrNameLst>
                                              <p:attrName>ppt_x</p:attrName>
                                            </p:attrNameLst>
                                          </p:cBhvr>
                                          <p:tavLst>
                                            <p:tav tm="0">
                                              <p:val>
                                                <p:strVal val="0-#ppt_w/2"/>
                                              </p:val>
                                            </p:tav>
                                            <p:tav tm="100000">
                                              <p:val>
                                                <p:strVal val="#ppt_x"/>
                                              </p:val>
                                            </p:tav>
                                          </p:tavLst>
                                        </p:anim>
                                        <p:anim calcmode="lin" valueType="num">
                                          <p:cBhvr additive="base">
                                            <p:cTn id="36" dur="2000" fill="hold"/>
                                            <p:tgtEl>
                                              <p:spTgt spid="8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00"/>
                                      </p:stCondLst>
                                      <p:childTnLst>
                                        <p:set>
                                          <p:cBhvr>
                                            <p:cTn id="38" dur="1" fill="hold">
                                              <p:stCondLst>
                                                <p:cond delay="0"/>
                                              </p:stCondLst>
                                            </p:cTn>
                                            <p:tgtEl>
                                              <p:spTgt spid="90"/>
                                            </p:tgtEl>
                                            <p:attrNameLst>
                                              <p:attrName>style.visibility</p:attrName>
                                            </p:attrNameLst>
                                          </p:cBhvr>
                                          <p:to>
                                            <p:strVal val="visible"/>
                                          </p:to>
                                        </p:set>
                                        <p:anim calcmode="lin" valueType="num">
                                          <p:cBhvr additive="base">
                                            <p:cTn id="39" dur="2000" fill="hold"/>
                                            <p:tgtEl>
                                              <p:spTgt spid="90"/>
                                            </p:tgtEl>
                                            <p:attrNameLst>
                                              <p:attrName>ppt_x</p:attrName>
                                            </p:attrNameLst>
                                          </p:cBhvr>
                                          <p:tavLst>
                                            <p:tav tm="0">
                                              <p:val>
                                                <p:strVal val="0-#ppt_w/2"/>
                                              </p:val>
                                            </p:tav>
                                            <p:tav tm="100000">
                                              <p:val>
                                                <p:strVal val="#ppt_x"/>
                                              </p:val>
                                            </p:tav>
                                          </p:tavLst>
                                        </p:anim>
                                        <p:anim calcmode="lin" valueType="num">
                                          <p:cBhvr additive="base">
                                            <p:cTn id="40" dur="2000" fill="hold"/>
                                            <p:tgtEl>
                                              <p:spTgt spid="90"/>
                                            </p:tgtEl>
                                            <p:attrNameLst>
                                              <p:attrName>ppt_y</p:attrName>
                                            </p:attrNameLst>
                                          </p:cBhvr>
                                          <p:tavLst>
                                            <p:tav tm="0">
                                              <p:val>
                                                <p:strVal val="#ppt_y"/>
                                              </p:val>
                                            </p:tav>
                                            <p:tav tm="100000">
                                              <p:val>
                                                <p:strVal val="#ppt_y"/>
                                              </p:val>
                                            </p:tav>
                                          </p:tavLst>
                                        </p:anim>
                                      </p:childTnLst>
                                    </p:cTn>
                                  </p:par>
                                  <p:par>
                                    <p:cTn id="41" presetID="2" presetClass="entr" presetSubtype="1" fill="hold" grpId="0" nodeType="withEffect">
                                      <p:stCondLst>
                                        <p:cond delay="30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2000" fill="hold"/>
                                            <p:tgtEl>
                                              <p:spTgt spid="34"/>
                                            </p:tgtEl>
                                            <p:attrNameLst>
                                              <p:attrName>ppt_x</p:attrName>
                                            </p:attrNameLst>
                                          </p:cBhvr>
                                          <p:tavLst>
                                            <p:tav tm="0">
                                              <p:val>
                                                <p:strVal val="#ppt_x"/>
                                              </p:val>
                                            </p:tav>
                                            <p:tav tm="100000">
                                              <p:val>
                                                <p:strVal val="#ppt_x"/>
                                              </p:val>
                                            </p:tav>
                                          </p:tavLst>
                                        </p:anim>
                                        <p:anim calcmode="lin" valueType="num">
                                          <p:cBhvr additive="base">
                                            <p:cTn id="44" dur="2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89" grpId="0"/>
          <p:bldP spid="90" grpId="0"/>
          <p:bldP spid="34"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xmlns="" id="{EEC9A96E-D424-4A27-905F-F6CAA7190062}"/>
              </a:ext>
            </a:extLst>
          </p:cNvPr>
          <p:cNvSpPr txBox="1"/>
          <p:nvPr/>
        </p:nvSpPr>
        <p:spPr>
          <a:xfrm>
            <a:off x="1371600" y="3989338"/>
            <a:ext cx="15544800" cy="2308324"/>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r>
              <a:rPr lang="en-US" sz="14400" dirty="0">
                <a:gradFill>
                  <a:gsLst>
                    <a:gs pos="100000">
                      <a:schemeClr val="accent4"/>
                    </a:gs>
                    <a:gs pos="66000">
                      <a:schemeClr val="accent3"/>
                    </a:gs>
                    <a:gs pos="33000">
                      <a:schemeClr val="accent2"/>
                    </a:gs>
                    <a:gs pos="1000">
                      <a:schemeClr val="accent1"/>
                    </a:gs>
                  </a:gsLst>
                  <a:lin ang="9000000" scaled="0"/>
                </a:gradFill>
              </a:rPr>
              <a:t>THANK YOU!</a:t>
            </a:r>
          </a:p>
        </p:txBody>
      </p:sp>
      <p:sp>
        <p:nvSpPr>
          <p:cNvPr id="3" name="Freeform: Shape 2">
            <a:extLst>
              <a:ext uri="{FF2B5EF4-FFF2-40B4-BE49-F238E27FC236}">
                <a16:creationId xmlns:a16="http://schemas.microsoft.com/office/drawing/2014/main" xmlns="" id="{DC5D7838-E8D8-4C06-8313-C59F017B031E}"/>
              </a:ext>
            </a:extLst>
          </p:cNvPr>
          <p:cNvSpPr/>
          <p:nvPr/>
        </p:nvSpPr>
        <p:spPr>
          <a:xfrm rot="10800000">
            <a:off x="11811000" y="-3310669"/>
            <a:ext cx="7556765" cy="7038828"/>
          </a:xfrm>
          <a:custGeom>
            <a:avLst/>
            <a:gdLst>
              <a:gd name="connsiteX0" fmla="*/ 509635 w 10487685"/>
              <a:gd name="connsiteY0" fmla="*/ 6046754 h 7038828"/>
              <a:gd name="connsiteX1" fmla="*/ 187114 w 10487685"/>
              <a:gd name="connsiteY1" fmla="*/ 2752078 h 7038828"/>
              <a:gd name="connsiteX2" fmla="*/ 2360409 w 10487685"/>
              <a:gd name="connsiteY2" fmla="*/ 57788 h 7038828"/>
              <a:gd name="connsiteX3" fmla="*/ 5972644 w 10487685"/>
              <a:gd name="connsiteY3" fmla="*/ 2816582 h 7038828"/>
              <a:gd name="connsiteX4" fmla="*/ 10423433 w 10487685"/>
              <a:gd name="connsiteY4" fmla="*/ 5262780 h 7038828"/>
              <a:gd name="connsiteX5" fmla="*/ 2653159 w 10487685"/>
              <a:gd name="connsiteY5" fmla="*/ 6205534 h 7038828"/>
              <a:gd name="connsiteX6" fmla="*/ 509635 w 10487685"/>
              <a:gd name="connsiteY6" fmla="*/ 6046754 h 7038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7685" h="7038828">
                <a:moveTo>
                  <a:pt x="509635" y="6046754"/>
                </a:moveTo>
                <a:cubicBezTo>
                  <a:pt x="-41131" y="5039497"/>
                  <a:pt x="-140369" y="3853611"/>
                  <a:pt x="187114" y="2752078"/>
                </a:cubicBezTo>
                <a:cubicBezTo>
                  <a:pt x="569178" y="1481842"/>
                  <a:pt x="1313457" y="-349084"/>
                  <a:pt x="2360409" y="57788"/>
                </a:cubicBezTo>
                <a:cubicBezTo>
                  <a:pt x="3933319" y="668097"/>
                  <a:pt x="2603540" y="3794069"/>
                  <a:pt x="5972644" y="2816582"/>
                </a:cubicBezTo>
                <a:cubicBezTo>
                  <a:pt x="9341747" y="1839096"/>
                  <a:pt x="10825343" y="3794069"/>
                  <a:pt x="10423433" y="5262780"/>
                </a:cubicBezTo>
                <a:cubicBezTo>
                  <a:pt x="10021522" y="6731490"/>
                  <a:pt x="4067289" y="3744451"/>
                  <a:pt x="2653159" y="6205534"/>
                </a:cubicBezTo>
                <a:cubicBezTo>
                  <a:pt x="1849338" y="7609740"/>
                  <a:pt x="1040554" y="7019279"/>
                  <a:pt x="509635" y="6046754"/>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Freeform: Shape 3">
            <a:extLst>
              <a:ext uri="{FF2B5EF4-FFF2-40B4-BE49-F238E27FC236}">
                <a16:creationId xmlns:a16="http://schemas.microsoft.com/office/drawing/2014/main" xmlns="" id="{086F1FEB-0FD4-4005-A668-539EB2FB0869}"/>
              </a:ext>
            </a:extLst>
          </p:cNvPr>
          <p:cNvSpPr/>
          <p:nvPr/>
        </p:nvSpPr>
        <p:spPr>
          <a:xfrm rot="10800000">
            <a:off x="13637233" y="6558841"/>
            <a:ext cx="8321332" cy="6944781"/>
          </a:xfrm>
          <a:custGeom>
            <a:avLst/>
            <a:gdLst>
              <a:gd name="connsiteX0" fmla="*/ 5822222 w 8321332"/>
              <a:gd name="connsiteY0" fmla="*/ 136314 h 6944781"/>
              <a:gd name="connsiteX1" fmla="*/ 7772234 w 8321332"/>
              <a:gd name="connsiteY1" fmla="*/ 1932508 h 6944781"/>
              <a:gd name="connsiteX2" fmla="*/ 7846662 w 8321332"/>
              <a:gd name="connsiteY2" fmla="*/ 4750845 h 6944781"/>
              <a:gd name="connsiteX3" fmla="*/ 4120304 w 8321332"/>
              <a:gd name="connsiteY3" fmla="*/ 5098175 h 6944781"/>
              <a:gd name="connsiteX4" fmla="*/ 36693 w 8321332"/>
              <a:gd name="connsiteY4" fmla="*/ 6100471 h 6944781"/>
              <a:gd name="connsiteX5" fmla="*/ 4398168 w 8321332"/>
              <a:gd name="connsiteY5" fmla="*/ 1232886 h 6944781"/>
              <a:gd name="connsiteX6" fmla="*/ 5822222 w 8321332"/>
              <a:gd name="connsiteY6" fmla="*/ 136314 h 69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21332" h="6944781">
                <a:moveTo>
                  <a:pt x="5822222" y="136314"/>
                </a:moveTo>
                <a:cubicBezTo>
                  <a:pt x="6700472" y="434026"/>
                  <a:pt x="7395132" y="1088992"/>
                  <a:pt x="7772234" y="1932508"/>
                </a:cubicBezTo>
                <a:cubicBezTo>
                  <a:pt x="8208877" y="2905033"/>
                  <a:pt x="8714987" y="4413438"/>
                  <a:pt x="7846662" y="4750845"/>
                </a:cubicBezTo>
                <a:cubicBezTo>
                  <a:pt x="6541692" y="5251993"/>
                  <a:pt x="5708100" y="2647016"/>
                  <a:pt x="4120304" y="5098175"/>
                </a:cubicBezTo>
                <a:cubicBezTo>
                  <a:pt x="2532509" y="7554296"/>
                  <a:pt x="567612" y="7202004"/>
                  <a:pt x="36693" y="6100471"/>
                </a:cubicBezTo>
                <a:cubicBezTo>
                  <a:pt x="-489265" y="5003900"/>
                  <a:pt x="4819926" y="3490532"/>
                  <a:pt x="4398168" y="1232886"/>
                </a:cubicBezTo>
                <a:cubicBezTo>
                  <a:pt x="4155037" y="-57198"/>
                  <a:pt x="4973744" y="-156435"/>
                  <a:pt x="5822222" y="136314"/>
                </a:cubicBez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Freeform: Shape 4">
            <a:extLst>
              <a:ext uri="{FF2B5EF4-FFF2-40B4-BE49-F238E27FC236}">
                <a16:creationId xmlns:a16="http://schemas.microsoft.com/office/drawing/2014/main" xmlns="" id="{7C1E6F28-644C-4594-BBD5-FD0FB51EE7C7}"/>
              </a:ext>
            </a:extLst>
          </p:cNvPr>
          <p:cNvSpPr/>
          <p:nvPr/>
        </p:nvSpPr>
        <p:spPr>
          <a:xfrm rot="12116469">
            <a:off x="-4648200" y="-2547519"/>
            <a:ext cx="7937765" cy="5758850"/>
          </a:xfrm>
          <a:custGeom>
            <a:avLst/>
            <a:gdLst>
              <a:gd name="connsiteX0" fmla="*/ 2143743 w 10744581"/>
              <a:gd name="connsiteY0" fmla="*/ 7795083 h 7795195"/>
              <a:gd name="connsiteX1" fmla="*/ 675033 w 10744581"/>
              <a:gd name="connsiteY1" fmla="*/ 7328667 h 7795195"/>
              <a:gd name="connsiteX2" fmla="*/ 220 w 10744581"/>
              <a:gd name="connsiteY2" fmla="*/ 6093164 h 7795195"/>
              <a:gd name="connsiteX3" fmla="*/ 2724281 w 10744581"/>
              <a:gd name="connsiteY3" fmla="*/ 3230171 h 7795195"/>
              <a:gd name="connsiteX4" fmla="*/ 3071612 w 10744581"/>
              <a:gd name="connsiteY4" fmla="*/ 0 h 7795195"/>
              <a:gd name="connsiteX5" fmla="*/ 7507516 w 10744581"/>
              <a:gd name="connsiteY5" fmla="*/ 3612234 h 7795195"/>
              <a:gd name="connsiteX6" fmla="*/ 10246461 w 10744581"/>
              <a:gd name="connsiteY6" fmla="*/ 6440495 h 7795195"/>
              <a:gd name="connsiteX7" fmla="*/ 5373915 w 10744581"/>
              <a:gd name="connsiteY7" fmla="*/ 6500037 h 7795195"/>
              <a:gd name="connsiteX8" fmla="*/ 2143743 w 10744581"/>
              <a:gd name="connsiteY8" fmla="*/ 7795083 h 779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44581" h="7795195">
                <a:moveTo>
                  <a:pt x="2143743" y="7795083"/>
                </a:moveTo>
                <a:cubicBezTo>
                  <a:pt x="1617787" y="7800044"/>
                  <a:pt x="1096791" y="7641265"/>
                  <a:pt x="675033" y="7328667"/>
                </a:cubicBezTo>
                <a:cubicBezTo>
                  <a:pt x="317779" y="7060727"/>
                  <a:pt x="-9704" y="6658816"/>
                  <a:pt x="220" y="6093164"/>
                </a:cubicBezTo>
                <a:cubicBezTo>
                  <a:pt x="20067" y="4837814"/>
                  <a:pt x="3681920" y="5254610"/>
                  <a:pt x="2724281" y="3230171"/>
                </a:cubicBezTo>
                <a:cubicBezTo>
                  <a:pt x="1761681" y="1205732"/>
                  <a:pt x="1712062" y="0"/>
                  <a:pt x="3071612" y="0"/>
                </a:cubicBezTo>
                <a:cubicBezTo>
                  <a:pt x="4431161" y="0"/>
                  <a:pt x="4957119" y="5080945"/>
                  <a:pt x="7507516" y="3612234"/>
                </a:cubicBezTo>
                <a:cubicBezTo>
                  <a:pt x="10057911" y="2143524"/>
                  <a:pt x="11591127" y="5358810"/>
                  <a:pt x="10246461" y="6440495"/>
                </a:cubicBezTo>
                <a:cubicBezTo>
                  <a:pt x="8901798" y="7522181"/>
                  <a:pt x="6108271" y="5120639"/>
                  <a:pt x="5373915" y="6500037"/>
                </a:cubicBezTo>
                <a:cubicBezTo>
                  <a:pt x="4823148" y="7542028"/>
                  <a:pt x="3141077" y="7785159"/>
                  <a:pt x="2143743" y="7795083"/>
                </a:cubicBezTo>
                <a:close/>
              </a:path>
            </a:pathLst>
          </a:cu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 name="Freeform: Shape 5">
            <a:extLst>
              <a:ext uri="{FF2B5EF4-FFF2-40B4-BE49-F238E27FC236}">
                <a16:creationId xmlns:a16="http://schemas.microsoft.com/office/drawing/2014/main" xmlns="" id="{F213DD29-F455-4C1F-934A-3C01C140F916}"/>
              </a:ext>
            </a:extLst>
          </p:cNvPr>
          <p:cNvSpPr/>
          <p:nvPr/>
        </p:nvSpPr>
        <p:spPr>
          <a:xfrm rot="10800000">
            <a:off x="-2528202" y="5622995"/>
            <a:ext cx="7937765" cy="8183419"/>
          </a:xfrm>
          <a:custGeom>
            <a:avLst/>
            <a:gdLst>
              <a:gd name="connsiteX0" fmla="*/ 6632754 w 7937765"/>
              <a:gd name="connsiteY0" fmla="*/ 4202238 h 8183419"/>
              <a:gd name="connsiteX1" fmla="*/ 4360221 w 7937765"/>
              <a:gd name="connsiteY1" fmla="*/ 922448 h 8183419"/>
              <a:gd name="connsiteX2" fmla="*/ 3278536 w 7937765"/>
              <a:gd name="connsiteY2" fmla="*/ 59084 h 8183419"/>
              <a:gd name="connsiteX3" fmla="*/ 2866702 w 7937765"/>
              <a:gd name="connsiteY3" fmla="*/ 2554900 h 8183419"/>
              <a:gd name="connsiteX4" fmla="*/ 251801 w 7937765"/>
              <a:gd name="connsiteY4" fmla="*/ 4514835 h 8183419"/>
              <a:gd name="connsiteX5" fmla="*/ 4027778 w 7937765"/>
              <a:gd name="connsiteY5" fmla="*/ 4698424 h 8183419"/>
              <a:gd name="connsiteX6" fmla="*/ 4573582 w 7937765"/>
              <a:gd name="connsiteY6" fmla="*/ 7715235 h 8183419"/>
              <a:gd name="connsiteX7" fmla="*/ 7873220 w 7937765"/>
              <a:gd name="connsiteY7" fmla="*/ 6246524 h 8183419"/>
              <a:gd name="connsiteX8" fmla="*/ 6632754 w 7937765"/>
              <a:gd name="connsiteY8" fmla="*/ 4202238 h 8183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37765" h="8183419">
                <a:moveTo>
                  <a:pt x="6632754" y="4202238"/>
                </a:moveTo>
                <a:cubicBezTo>
                  <a:pt x="5665192" y="3269408"/>
                  <a:pt x="4901065" y="2152989"/>
                  <a:pt x="4360221" y="922448"/>
                </a:cubicBezTo>
                <a:cubicBezTo>
                  <a:pt x="4112128" y="341910"/>
                  <a:pt x="3739989" y="-179085"/>
                  <a:pt x="3278536" y="59084"/>
                </a:cubicBezTo>
                <a:cubicBezTo>
                  <a:pt x="2365554" y="535423"/>
                  <a:pt x="3715179" y="2227417"/>
                  <a:pt x="2866702" y="2554900"/>
                </a:cubicBezTo>
                <a:cubicBezTo>
                  <a:pt x="2018224" y="2882383"/>
                  <a:pt x="-859655" y="3090781"/>
                  <a:pt x="251801" y="4514835"/>
                </a:cubicBezTo>
                <a:cubicBezTo>
                  <a:pt x="1368220" y="5943851"/>
                  <a:pt x="3010596" y="3577043"/>
                  <a:pt x="4027778" y="4698424"/>
                </a:cubicBezTo>
                <a:cubicBezTo>
                  <a:pt x="5044959" y="5819804"/>
                  <a:pt x="3973197" y="6941185"/>
                  <a:pt x="4573582" y="7715235"/>
                </a:cubicBezTo>
                <a:cubicBezTo>
                  <a:pt x="5173968" y="8489285"/>
                  <a:pt x="8433911" y="8494247"/>
                  <a:pt x="7873220" y="6246524"/>
                </a:cubicBezTo>
                <a:cubicBezTo>
                  <a:pt x="7644974" y="5323618"/>
                  <a:pt x="7158712" y="4708348"/>
                  <a:pt x="6632754" y="4202238"/>
                </a:cubicBezTo>
                <a:close/>
              </a:path>
            </a:pathLst>
          </a:cu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884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75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75000">
                                          <p:cBhvr additive="base">
                                            <p:cTn id="7" dur="2000" fill="hold"/>
                                            <p:tgtEl>
                                              <p:spTgt spid="3"/>
                                            </p:tgtEl>
                                            <p:attrNameLst>
                                              <p:attrName>ppt_x</p:attrName>
                                            </p:attrNameLst>
                                          </p:cBhvr>
                                          <p:tavLst>
                                            <p:tav tm="0">
                                              <p:val>
                                                <p:strVal val="1+#ppt_w/2"/>
                                              </p:val>
                                            </p:tav>
                                            <p:tav tm="100000">
                                              <p:val>
                                                <p:strVal val="#ppt_x"/>
                                              </p:val>
                                            </p:tav>
                                          </p:tavLst>
                                        </p:anim>
                                        <p:anim calcmode="lin" valueType="num" p14:bounceEnd="75000">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75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75000">
                                          <p:cBhvr additive="base">
                                            <p:cTn id="11" dur="2000" fill="hold"/>
                                            <p:tgtEl>
                                              <p:spTgt spid="4"/>
                                            </p:tgtEl>
                                            <p:attrNameLst>
                                              <p:attrName>ppt_x</p:attrName>
                                            </p:attrNameLst>
                                          </p:cBhvr>
                                          <p:tavLst>
                                            <p:tav tm="0">
                                              <p:val>
                                                <p:strVal val="1+#ppt_w/2"/>
                                              </p:val>
                                            </p:tav>
                                            <p:tav tm="100000">
                                              <p:val>
                                                <p:strVal val="#ppt_x"/>
                                              </p:val>
                                            </p:tav>
                                          </p:tavLst>
                                        </p:anim>
                                        <p:anim calcmode="lin" valueType="num" p14:bounceEnd="75000">
                                          <p:cBhvr additive="base">
                                            <p:cTn id="12" dur="2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9" fill="hold" grpId="0" nodeType="withEffect" p14:presetBounceEnd="75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75000">
                                          <p:cBhvr additive="base">
                                            <p:cTn id="15" dur="2000" fill="hold"/>
                                            <p:tgtEl>
                                              <p:spTgt spid="5"/>
                                            </p:tgtEl>
                                            <p:attrNameLst>
                                              <p:attrName>ppt_x</p:attrName>
                                            </p:attrNameLst>
                                          </p:cBhvr>
                                          <p:tavLst>
                                            <p:tav tm="0">
                                              <p:val>
                                                <p:strVal val="0-#ppt_w/2"/>
                                              </p:val>
                                            </p:tav>
                                            <p:tav tm="100000">
                                              <p:val>
                                                <p:strVal val="#ppt_x"/>
                                              </p:val>
                                            </p:tav>
                                          </p:tavLst>
                                        </p:anim>
                                        <p:anim calcmode="lin" valueType="num" p14:bounceEnd="75000">
                                          <p:cBhvr additive="base">
                                            <p:cTn id="16" dur="2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2" fill="hold" grpId="0" nodeType="withEffect" p14:presetBounceEnd="75000">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14:bounceEnd="75000">
                                          <p:cBhvr additive="base">
                                            <p:cTn id="19" dur="2000" fill="hold"/>
                                            <p:tgtEl>
                                              <p:spTgt spid="6"/>
                                            </p:tgtEl>
                                            <p:attrNameLst>
                                              <p:attrName>ppt_x</p:attrName>
                                            </p:attrNameLst>
                                          </p:cBhvr>
                                          <p:tavLst>
                                            <p:tav tm="0">
                                              <p:val>
                                                <p:strVal val="0-#ppt_w/2"/>
                                              </p:val>
                                            </p:tav>
                                            <p:tav tm="100000">
                                              <p:val>
                                                <p:strVal val="#ppt_x"/>
                                              </p:val>
                                            </p:tav>
                                          </p:tavLst>
                                        </p:anim>
                                        <p:anim calcmode="lin" valueType="num" p14:bounceEnd="75000">
                                          <p:cBhvr additive="base">
                                            <p:cTn id="20" dur="2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14:presetBounceEnd="73333">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14:bounceEnd="73333">
                                          <p:cBhvr additive="base">
                                            <p:cTn id="23" dur="2000" fill="hold"/>
                                            <p:tgtEl>
                                              <p:spTgt spid="31"/>
                                            </p:tgtEl>
                                            <p:attrNameLst>
                                              <p:attrName>ppt_x</p:attrName>
                                            </p:attrNameLst>
                                          </p:cBhvr>
                                          <p:tavLst>
                                            <p:tav tm="0">
                                              <p:val>
                                                <p:strVal val="#ppt_x"/>
                                              </p:val>
                                            </p:tav>
                                            <p:tav tm="100000">
                                              <p:val>
                                                <p:strVal val="#ppt_x"/>
                                              </p:val>
                                            </p:tav>
                                          </p:tavLst>
                                        </p:anim>
                                        <p:anim calcmode="lin" valueType="num" p14:bounceEnd="73333">
                                          <p:cBhvr additive="base">
                                            <p:cTn id="24" dur="20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 grpId="0" animBg="1"/>
          <p:bldP spid="4" grpId="0" animBg="1"/>
          <p:bldP spid="5" grpId="0" animBg="1"/>
          <p:bldP spid="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1+#ppt_w/2"/>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1+#ppt_w/2"/>
                                              </p:val>
                                            </p:tav>
                                            <p:tav tm="100000">
                                              <p:val>
                                                <p:strVal val="#ppt_x"/>
                                              </p:val>
                                            </p:tav>
                                          </p:tavLst>
                                        </p:anim>
                                        <p:anim calcmode="lin" valueType="num">
                                          <p:cBhvr additive="base">
                                            <p:cTn id="12" dur="2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0-#ppt_w/2"/>
                                              </p:val>
                                            </p:tav>
                                            <p:tav tm="100000">
                                              <p:val>
                                                <p:strVal val="#ppt_x"/>
                                              </p:val>
                                            </p:tav>
                                          </p:tavLst>
                                        </p:anim>
                                        <p:anim calcmode="lin" valueType="num">
                                          <p:cBhvr additive="base">
                                            <p:cTn id="16" dur="2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0-#ppt_w/2"/>
                                              </p:val>
                                            </p:tav>
                                            <p:tav tm="100000">
                                              <p:val>
                                                <p:strVal val="#ppt_x"/>
                                              </p:val>
                                            </p:tav>
                                          </p:tavLst>
                                        </p:anim>
                                        <p:anim calcmode="lin" valueType="num">
                                          <p:cBhvr additive="base">
                                            <p:cTn id="20" dur="2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2000" fill="hold"/>
                                            <p:tgtEl>
                                              <p:spTgt spid="31"/>
                                            </p:tgtEl>
                                            <p:attrNameLst>
                                              <p:attrName>ppt_x</p:attrName>
                                            </p:attrNameLst>
                                          </p:cBhvr>
                                          <p:tavLst>
                                            <p:tav tm="0">
                                              <p:val>
                                                <p:strVal val="#ppt_x"/>
                                              </p:val>
                                            </p:tav>
                                            <p:tav tm="100000">
                                              <p:val>
                                                <p:strVal val="#ppt_x"/>
                                              </p:val>
                                            </p:tav>
                                          </p:tavLst>
                                        </p:anim>
                                        <p:anim calcmode="lin" valueType="num">
                                          <p:cBhvr additive="base">
                                            <p:cTn id="24" dur="20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 grpId="0" animBg="1"/>
          <p:bldP spid="4" grpId="0" animBg="1"/>
          <p:bldP spid="5" grpId="0" animBg="1"/>
          <p:bldP spid="6"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62C89139-1C79-40E5-B3A9-CBB1812AE439}"/>
              </a:ext>
            </a:extLst>
          </p:cNvPr>
          <p:cNvSpPr txBox="1"/>
          <p:nvPr/>
        </p:nvSpPr>
        <p:spPr>
          <a:xfrm>
            <a:off x="3505200" y="5000534"/>
            <a:ext cx="10363200" cy="1569660"/>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r>
              <a:rPr lang="en-GB" sz="9600" i="1" dirty="0" smtClean="0"/>
              <a:t> </a:t>
            </a:r>
            <a:r>
              <a:rPr lang="en-US" sz="9600" b="1" dirty="0"/>
              <a:t>Textile Auxiliaries </a:t>
            </a:r>
            <a:endParaRPr lang="ru-RU" sz="9600" dirty="0"/>
          </a:p>
        </p:txBody>
      </p:sp>
    </p:spTree>
    <p:extLst>
      <p:ext uri="{BB962C8B-B14F-4D97-AF65-F5344CB8AC3E}">
        <p14:creationId xmlns:p14="http://schemas.microsoft.com/office/powerpoint/2010/main" val="3873219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100"/>
                                      </p:stCondLst>
                                      <p:childTnLst>
                                        <p:set>
                                          <p:cBhvr>
                                            <p:cTn id="6" dur="1" fill="hold">
                                              <p:stCondLst>
                                                <p:cond delay="0"/>
                                              </p:stCondLst>
                                            </p:cTn>
                                            <p:tgtEl>
                                              <p:spTgt spid="9"/>
                                            </p:tgtEl>
                                            <p:attrNameLst>
                                              <p:attrName>style.visibility</p:attrName>
                                            </p:attrNameLst>
                                          </p:cBhvr>
                                          <p:to>
                                            <p:strVal val="visible"/>
                                          </p:to>
                                        </p:set>
                                        <p:anim calcmode="lin" valueType="num" p14:bounceEnd="73333">
                                          <p:cBhvr additive="base">
                                            <p:cTn id="7" dur="2000" fill="hold"/>
                                            <p:tgtEl>
                                              <p:spTgt spid="9"/>
                                            </p:tgtEl>
                                            <p:attrNameLst>
                                              <p:attrName>ppt_x</p:attrName>
                                            </p:attrNameLst>
                                          </p:cBhvr>
                                          <p:tavLst>
                                            <p:tav tm="0">
                                              <p:val>
                                                <p:strVal val="#ppt_x"/>
                                              </p:val>
                                            </p:tav>
                                            <p:tav tm="100000">
                                              <p:val>
                                                <p:strVal val="#ppt_x"/>
                                              </p:val>
                                            </p:tav>
                                          </p:tavLst>
                                        </p:anim>
                                        <p:anim calcmode="lin" valueType="num" p14:bounceEnd="73333">
                                          <p:cBhvr additive="base">
                                            <p:cTn id="8" dur="2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A2ADD55-F8C5-4566-8DB4-8B7F21ED0608}"/>
              </a:ext>
            </a:extLst>
          </p:cNvPr>
          <p:cNvSpPr txBox="1"/>
          <p:nvPr/>
        </p:nvSpPr>
        <p:spPr>
          <a:xfrm>
            <a:off x="609600" y="7488606"/>
            <a:ext cx="15697200" cy="2554545"/>
          </a:xfrm>
          <a:prstGeom prst="rect">
            <a:avLst/>
          </a:prstGeom>
          <a:noFill/>
        </p:spPr>
        <p:txBody>
          <a:bodyPr wrap="square" rtlCol="0">
            <a:spAutoFit/>
          </a:bodyPr>
          <a:lstStyle/>
          <a:p>
            <a:r>
              <a:rPr lang="en-US" sz="8000" b="1" dirty="0" smtClean="0">
                <a:latin typeface="+mj-lt"/>
              </a:rPr>
              <a:t>Prof. Saad </a:t>
            </a:r>
            <a:r>
              <a:rPr lang="en-US" sz="8000" b="1" dirty="0" smtClean="0">
                <a:latin typeface="+mj-lt"/>
              </a:rPr>
              <a:t>Razzaq(HOD) </a:t>
            </a:r>
          </a:p>
          <a:p>
            <a:r>
              <a:rPr lang="en-US" sz="8000" b="1" dirty="0" smtClean="0">
                <a:latin typeface="+mj-lt"/>
              </a:rPr>
              <a:t>Department  CS&amp;IT</a:t>
            </a:r>
            <a:endParaRPr lang="uk-UA" sz="8000" b="1" dirty="0">
              <a:latin typeface="+mj-lt"/>
            </a:endParaRPr>
          </a:p>
        </p:txBody>
      </p:sp>
      <p:sp>
        <p:nvSpPr>
          <p:cNvPr id="21" name="Title 20">
            <a:extLst>
              <a:ext uri="{FF2B5EF4-FFF2-40B4-BE49-F238E27FC236}">
                <a16:creationId xmlns:a16="http://schemas.microsoft.com/office/drawing/2014/main" xmlns="" id="{A6FFDA11-638F-4C0C-B9B8-A64233C00006}"/>
              </a:ext>
            </a:extLst>
          </p:cNvPr>
          <p:cNvSpPr>
            <a:spLocks noGrp="1"/>
          </p:cNvSpPr>
          <p:nvPr>
            <p:ph type="title"/>
          </p:nvPr>
        </p:nvSpPr>
        <p:spPr/>
        <p:txBody>
          <a:bodyPr/>
          <a:lstStyle/>
          <a:p>
            <a:r>
              <a:rPr lang="en-US" dirty="0" smtClean="0"/>
              <a:t>Project Supervisor</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108" y="1790700"/>
            <a:ext cx="4432667" cy="5143500"/>
          </a:xfrm>
          <a:prstGeom prst="rect">
            <a:avLst/>
          </a:prstGeom>
        </p:spPr>
      </p:pic>
    </p:spTree>
    <p:extLst>
      <p:ext uri="{BB962C8B-B14F-4D97-AF65-F5344CB8AC3E}">
        <p14:creationId xmlns:p14="http://schemas.microsoft.com/office/powerpoint/2010/main" val="2130614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73333">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73333">
                                          <p:cBhvr additive="base">
                                            <p:cTn id="7" dur="2000" fill="hold"/>
                                            <p:tgtEl>
                                              <p:spTgt spid="3"/>
                                            </p:tgtEl>
                                            <p:attrNameLst>
                                              <p:attrName>ppt_x</p:attrName>
                                            </p:attrNameLst>
                                          </p:cBhvr>
                                          <p:tavLst>
                                            <p:tav tm="0">
                                              <p:val>
                                                <p:strVal val="1+#ppt_w/2"/>
                                              </p:val>
                                            </p:tav>
                                            <p:tav tm="100000">
                                              <p:val>
                                                <p:strVal val="#ppt_x"/>
                                              </p:val>
                                            </p:tav>
                                          </p:tavLst>
                                        </p:anim>
                                        <p:anim calcmode="lin" valueType="num" p14:bounceEnd="73333">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1+#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DEECDC21-02F4-407C-87F7-2264B8BB3E19}"/>
              </a:ext>
            </a:extLst>
          </p:cNvPr>
          <p:cNvSpPr/>
          <p:nvPr/>
        </p:nvSpPr>
        <p:spPr>
          <a:xfrm>
            <a:off x="5722910" y="2985428"/>
            <a:ext cx="7459690" cy="5358472"/>
          </a:xfrm>
          <a:custGeom>
            <a:avLst/>
            <a:gdLst>
              <a:gd name="connsiteX0" fmla="*/ 1793570 w 2718727"/>
              <a:gd name="connsiteY0" fmla="*/ 1887922 h 1952926"/>
              <a:gd name="connsiteX1" fmla="*/ 1275238 w 2718727"/>
              <a:gd name="connsiteY1" fmla="*/ 1858947 h 1952926"/>
              <a:gd name="connsiteX2" fmla="*/ 847052 w 2718727"/>
              <a:gd name="connsiteY2" fmla="*/ 1511247 h 1952926"/>
              <a:gd name="connsiteX3" fmla="*/ 438181 w 2718727"/>
              <a:gd name="connsiteY3" fmla="*/ 1273007 h 1952926"/>
              <a:gd name="connsiteX4" fmla="*/ 336 w 2718727"/>
              <a:gd name="connsiteY4" fmla="*/ 452047 h 1952926"/>
              <a:gd name="connsiteX5" fmla="*/ 84042 w 2718727"/>
              <a:gd name="connsiteY5" fmla="*/ 139760 h 1952926"/>
              <a:gd name="connsiteX6" fmla="*/ 576618 w 2718727"/>
              <a:gd name="connsiteY6" fmla="*/ 17421 h 1952926"/>
              <a:gd name="connsiteX7" fmla="*/ 1094949 w 2718727"/>
              <a:gd name="connsiteY7" fmla="*/ 159077 h 1952926"/>
              <a:gd name="connsiteX8" fmla="*/ 1581086 w 2718727"/>
              <a:gd name="connsiteY8" fmla="*/ 107566 h 1952926"/>
              <a:gd name="connsiteX9" fmla="*/ 2060785 w 2718727"/>
              <a:gd name="connsiteY9" fmla="*/ 4544 h 1952926"/>
              <a:gd name="connsiteX10" fmla="*/ 2530824 w 2718727"/>
              <a:gd name="connsiteY10" fmla="*/ 110785 h 1952926"/>
              <a:gd name="connsiteX11" fmla="*/ 2707894 w 2718727"/>
              <a:gd name="connsiteY11" fmla="*/ 538972 h 1952926"/>
              <a:gd name="connsiteX12" fmla="*/ 2418143 w 2718727"/>
              <a:gd name="connsiteY12" fmla="*/ 857698 h 1952926"/>
              <a:gd name="connsiteX13" fmla="*/ 2076882 w 2718727"/>
              <a:gd name="connsiteY13" fmla="*/ 1134571 h 1952926"/>
              <a:gd name="connsiteX14" fmla="*/ 1967420 w 2718727"/>
              <a:gd name="connsiteY14" fmla="*/ 1530563 h 1952926"/>
              <a:gd name="connsiteX15" fmla="*/ 1793570 w 2718727"/>
              <a:gd name="connsiteY15" fmla="*/ 1887922 h 1952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18727" h="1952926">
                <a:moveTo>
                  <a:pt x="1793570" y="1887922"/>
                </a:moveTo>
                <a:cubicBezTo>
                  <a:pt x="1645475" y="1997384"/>
                  <a:pt x="1432992" y="1955531"/>
                  <a:pt x="1275238" y="1858947"/>
                </a:cubicBezTo>
                <a:cubicBezTo>
                  <a:pt x="1120705" y="1762364"/>
                  <a:pt x="998366" y="1617488"/>
                  <a:pt x="847052" y="1511247"/>
                </a:cubicBezTo>
                <a:cubicBezTo>
                  <a:pt x="718274" y="1421102"/>
                  <a:pt x="566959" y="1363152"/>
                  <a:pt x="438181" y="1273007"/>
                </a:cubicBezTo>
                <a:cubicBezTo>
                  <a:pt x="174186" y="1089498"/>
                  <a:pt x="6775" y="773992"/>
                  <a:pt x="336" y="452047"/>
                </a:cubicBezTo>
                <a:cubicBezTo>
                  <a:pt x="-2883" y="342586"/>
                  <a:pt x="16433" y="226686"/>
                  <a:pt x="84042" y="139760"/>
                </a:cubicBezTo>
                <a:cubicBezTo>
                  <a:pt x="196723" y="-1895"/>
                  <a:pt x="402767" y="-21212"/>
                  <a:pt x="576618" y="17421"/>
                </a:cubicBezTo>
                <a:cubicBezTo>
                  <a:pt x="750468" y="56055"/>
                  <a:pt x="914660" y="136541"/>
                  <a:pt x="1094949" y="159077"/>
                </a:cubicBezTo>
                <a:cubicBezTo>
                  <a:pt x="1259141" y="178394"/>
                  <a:pt x="1423333" y="146199"/>
                  <a:pt x="1581086" y="107566"/>
                </a:cubicBezTo>
                <a:cubicBezTo>
                  <a:pt x="1738840" y="68933"/>
                  <a:pt x="1899812" y="20641"/>
                  <a:pt x="2060785" y="4544"/>
                </a:cubicBezTo>
                <a:cubicBezTo>
                  <a:pt x="2224976" y="-8334"/>
                  <a:pt x="2395607" y="14202"/>
                  <a:pt x="2530824" y="110785"/>
                </a:cubicBezTo>
                <a:cubicBezTo>
                  <a:pt x="2666041" y="204149"/>
                  <a:pt x="2749747" y="378000"/>
                  <a:pt x="2707894" y="538972"/>
                </a:cubicBezTo>
                <a:cubicBezTo>
                  <a:pt x="2669261" y="680628"/>
                  <a:pt x="2540483" y="780431"/>
                  <a:pt x="2418143" y="857698"/>
                </a:cubicBezTo>
                <a:cubicBezTo>
                  <a:pt x="2292585" y="934965"/>
                  <a:pt x="2157368" y="1009012"/>
                  <a:pt x="2076882" y="1134571"/>
                </a:cubicBezTo>
                <a:cubicBezTo>
                  <a:pt x="2002834" y="1250471"/>
                  <a:pt x="1989956" y="1395346"/>
                  <a:pt x="1967420" y="1530563"/>
                </a:cubicBezTo>
                <a:cubicBezTo>
                  <a:pt x="1948104" y="1662561"/>
                  <a:pt x="1906251" y="1807436"/>
                  <a:pt x="1793570" y="1887922"/>
                </a:cubicBezTo>
                <a:close/>
              </a:path>
            </a:pathLst>
          </a:cu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xmlns="" id="{CC250A62-5889-4E30-8C69-9C787E20B772}"/>
              </a:ext>
            </a:extLst>
          </p:cNvPr>
          <p:cNvSpPr/>
          <p:nvPr/>
        </p:nvSpPr>
        <p:spPr>
          <a:xfrm>
            <a:off x="5715000" y="2308877"/>
            <a:ext cx="6828359" cy="5732994"/>
          </a:xfrm>
          <a:custGeom>
            <a:avLst/>
            <a:gdLst>
              <a:gd name="connsiteX0" fmla="*/ 698621 w 2488635"/>
              <a:gd name="connsiteY0" fmla="*/ 2089423 h 2089423"/>
              <a:gd name="connsiteX1" fmla="*/ 698621 w 2488635"/>
              <a:gd name="connsiteY1" fmla="*/ 2089423 h 2089423"/>
              <a:gd name="connsiteX2" fmla="*/ 631012 w 2488635"/>
              <a:gd name="connsiteY2" fmla="*/ 2086204 h 2089423"/>
              <a:gd name="connsiteX3" fmla="*/ 624573 w 2488635"/>
              <a:gd name="connsiteY3" fmla="*/ 2076546 h 2089423"/>
              <a:gd name="connsiteX4" fmla="*/ 634232 w 2488635"/>
              <a:gd name="connsiteY4" fmla="*/ 2070107 h 2089423"/>
              <a:gd name="connsiteX5" fmla="*/ 698621 w 2488635"/>
              <a:gd name="connsiteY5" fmla="*/ 2073326 h 2089423"/>
              <a:gd name="connsiteX6" fmla="*/ 701840 w 2488635"/>
              <a:gd name="connsiteY6" fmla="*/ 2073326 h 2089423"/>
              <a:gd name="connsiteX7" fmla="*/ 711498 w 2488635"/>
              <a:gd name="connsiteY7" fmla="*/ 2082985 h 2089423"/>
              <a:gd name="connsiteX8" fmla="*/ 698621 w 2488635"/>
              <a:gd name="connsiteY8" fmla="*/ 2089423 h 2089423"/>
              <a:gd name="connsiteX9" fmla="*/ 763010 w 2488635"/>
              <a:gd name="connsiteY9" fmla="*/ 2086204 h 2089423"/>
              <a:gd name="connsiteX10" fmla="*/ 756571 w 2488635"/>
              <a:gd name="connsiteY10" fmla="*/ 2079765 h 2089423"/>
              <a:gd name="connsiteX11" fmla="*/ 763010 w 2488635"/>
              <a:gd name="connsiteY11" fmla="*/ 2070107 h 2089423"/>
              <a:gd name="connsiteX12" fmla="*/ 824179 w 2488635"/>
              <a:gd name="connsiteY12" fmla="*/ 2060449 h 2089423"/>
              <a:gd name="connsiteX13" fmla="*/ 833838 w 2488635"/>
              <a:gd name="connsiteY13" fmla="*/ 2066887 h 2089423"/>
              <a:gd name="connsiteX14" fmla="*/ 827399 w 2488635"/>
              <a:gd name="connsiteY14" fmla="*/ 2076546 h 2089423"/>
              <a:gd name="connsiteX15" fmla="*/ 763010 w 2488635"/>
              <a:gd name="connsiteY15" fmla="*/ 2086204 h 2089423"/>
              <a:gd name="connsiteX16" fmla="*/ 763010 w 2488635"/>
              <a:gd name="connsiteY16" fmla="*/ 2086204 h 2089423"/>
              <a:gd name="connsiteX17" fmla="*/ 569843 w 2488635"/>
              <a:gd name="connsiteY17" fmla="*/ 2079765 h 2089423"/>
              <a:gd name="connsiteX18" fmla="*/ 569843 w 2488635"/>
              <a:gd name="connsiteY18" fmla="*/ 2079765 h 2089423"/>
              <a:gd name="connsiteX19" fmla="*/ 505454 w 2488635"/>
              <a:gd name="connsiteY19" fmla="*/ 2063668 h 2089423"/>
              <a:gd name="connsiteX20" fmla="*/ 499015 w 2488635"/>
              <a:gd name="connsiteY20" fmla="*/ 2054009 h 2089423"/>
              <a:gd name="connsiteX21" fmla="*/ 508673 w 2488635"/>
              <a:gd name="connsiteY21" fmla="*/ 2047571 h 2089423"/>
              <a:gd name="connsiteX22" fmla="*/ 569843 w 2488635"/>
              <a:gd name="connsiteY22" fmla="*/ 2063668 h 2089423"/>
              <a:gd name="connsiteX23" fmla="*/ 576282 w 2488635"/>
              <a:gd name="connsiteY23" fmla="*/ 2073326 h 2089423"/>
              <a:gd name="connsiteX24" fmla="*/ 569843 w 2488635"/>
              <a:gd name="connsiteY24" fmla="*/ 2079765 h 2089423"/>
              <a:gd name="connsiteX25" fmla="*/ 888568 w 2488635"/>
              <a:gd name="connsiteY25" fmla="*/ 2060449 h 2089423"/>
              <a:gd name="connsiteX26" fmla="*/ 878910 w 2488635"/>
              <a:gd name="connsiteY26" fmla="*/ 2054009 h 2089423"/>
              <a:gd name="connsiteX27" fmla="*/ 882129 w 2488635"/>
              <a:gd name="connsiteY27" fmla="*/ 2044351 h 2089423"/>
              <a:gd name="connsiteX28" fmla="*/ 885349 w 2488635"/>
              <a:gd name="connsiteY28" fmla="*/ 2044351 h 2089423"/>
              <a:gd name="connsiteX29" fmla="*/ 943299 w 2488635"/>
              <a:gd name="connsiteY29" fmla="*/ 2021815 h 2089423"/>
              <a:gd name="connsiteX30" fmla="*/ 952957 w 2488635"/>
              <a:gd name="connsiteY30" fmla="*/ 2025034 h 2089423"/>
              <a:gd name="connsiteX31" fmla="*/ 949738 w 2488635"/>
              <a:gd name="connsiteY31" fmla="*/ 2034693 h 2089423"/>
              <a:gd name="connsiteX32" fmla="*/ 888568 w 2488635"/>
              <a:gd name="connsiteY32" fmla="*/ 2060449 h 2089423"/>
              <a:gd name="connsiteX33" fmla="*/ 888568 w 2488635"/>
              <a:gd name="connsiteY33" fmla="*/ 2060449 h 2089423"/>
              <a:gd name="connsiteX34" fmla="*/ 447504 w 2488635"/>
              <a:gd name="connsiteY34" fmla="*/ 2041132 h 2089423"/>
              <a:gd name="connsiteX35" fmla="*/ 447504 w 2488635"/>
              <a:gd name="connsiteY35" fmla="*/ 2041132 h 2089423"/>
              <a:gd name="connsiteX36" fmla="*/ 386334 w 2488635"/>
              <a:gd name="connsiteY36" fmla="*/ 2012157 h 2089423"/>
              <a:gd name="connsiteX37" fmla="*/ 383115 w 2488635"/>
              <a:gd name="connsiteY37" fmla="*/ 2002498 h 2089423"/>
              <a:gd name="connsiteX38" fmla="*/ 392773 w 2488635"/>
              <a:gd name="connsiteY38" fmla="*/ 1999279 h 2089423"/>
              <a:gd name="connsiteX39" fmla="*/ 450723 w 2488635"/>
              <a:gd name="connsiteY39" fmla="*/ 2025034 h 2089423"/>
              <a:gd name="connsiteX40" fmla="*/ 453942 w 2488635"/>
              <a:gd name="connsiteY40" fmla="*/ 2034693 h 2089423"/>
              <a:gd name="connsiteX41" fmla="*/ 447504 w 2488635"/>
              <a:gd name="connsiteY41" fmla="*/ 2041132 h 2089423"/>
              <a:gd name="connsiteX42" fmla="*/ 1004468 w 2488635"/>
              <a:gd name="connsiteY42" fmla="*/ 2012157 h 2089423"/>
              <a:gd name="connsiteX43" fmla="*/ 998030 w 2488635"/>
              <a:gd name="connsiteY43" fmla="*/ 2008937 h 2089423"/>
              <a:gd name="connsiteX44" fmla="*/ 1001249 w 2488635"/>
              <a:gd name="connsiteY44" fmla="*/ 1999279 h 2089423"/>
              <a:gd name="connsiteX45" fmla="*/ 1059199 w 2488635"/>
              <a:gd name="connsiteY45" fmla="*/ 1970304 h 2089423"/>
              <a:gd name="connsiteX46" fmla="*/ 1068857 w 2488635"/>
              <a:gd name="connsiteY46" fmla="*/ 1973523 h 2089423"/>
              <a:gd name="connsiteX47" fmla="*/ 1065638 w 2488635"/>
              <a:gd name="connsiteY47" fmla="*/ 1983182 h 2089423"/>
              <a:gd name="connsiteX48" fmla="*/ 1007688 w 2488635"/>
              <a:gd name="connsiteY48" fmla="*/ 2012157 h 2089423"/>
              <a:gd name="connsiteX49" fmla="*/ 1004468 w 2488635"/>
              <a:gd name="connsiteY49" fmla="*/ 2012157 h 2089423"/>
              <a:gd name="connsiteX50" fmla="*/ 334823 w 2488635"/>
              <a:gd name="connsiteY50" fmla="*/ 1983182 h 2089423"/>
              <a:gd name="connsiteX51" fmla="*/ 331603 w 2488635"/>
              <a:gd name="connsiteY51" fmla="*/ 1983182 h 2089423"/>
              <a:gd name="connsiteX52" fmla="*/ 280092 w 2488635"/>
              <a:gd name="connsiteY52" fmla="*/ 1944548 h 2089423"/>
              <a:gd name="connsiteX53" fmla="*/ 280092 w 2488635"/>
              <a:gd name="connsiteY53" fmla="*/ 1931670 h 2089423"/>
              <a:gd name="connsiteX54" fmla="*/ 292970 w 2488635"/>
              <a:gd name="connsiteY54" fmla="*/ 1931670 h 2089423"/>
              <a:gd name="connsiteX55" fmla="*/ 344481 w 2488635"/>
              <a:gd name="connsiteY55" fmla="*/ 1970304 h 2089423"/>
              <a:gd name="connsiteX56" fmla="*/ 347701 w 2488635"/>
              <a:gd name="connsiteY56" fmla="*/ 1979962 h 2089423"/>
              <a:gd name="connsiteX57" fmla="*/ 334823 w 2488635"/>
              <a:gd name="connsiteY57" fmla="*/ 1983182 h 2089423"/>
              <a:gd name="connsiteX58" fmla="*/ 1117149 w 2488635"/>
              <a:gd name="connsiteY58" fmla="*/ 1950987 h 2089423"/>
              <a:gd name="connsiteX59" fmla="*/ 1110710 w 2488635"/>
              <a:gd name="connsiteY59" fmla="*/ 1947768 h 2089423"/>
              <a:gd name="connsiteX60" fmla="*/ 1113930 w 2488635"/>
              <a:gd name="connsiteY60" fmla="*/ 1938109 h 2089423"/>
              <a:gd name="connsiteX61" fmla="*/ 1168661 w 2488635"/>
              <a:gd name="connsiteY61" fmla="*/ 1909134 h 2089423"/>
              <a:gd name="connsiteX62" fmla="*/ 1178319 w 2488635"/>
              <a:gd name="connsiteY62" fmla="*/ 1912354 h 2089423"/>
              <a:gd name="connsiteX63" fmla="*/ 1175099 w 2488635"/>
              <a:gd name="connsiteY63" fmla="*/ 1922012 h 2089423"/>
              <a:gd name="connsiteX64" fmla="*/ 1120369 w 2488635"/>
              <a:gd name="connsiteY64" fmla="*/ 1950987 h 2089423"/>
              <a:gd name="connsiteX65" fmla="*/ 1117149 w 2488635"/>
              <a:gd name="connsiteY65" fmla="*/ 1950987 h 2089423"/>
              <a:gd name="connsiteX66" fmla="*/ 235020 w 2488635"/>
              <a:gd name="connsiteY66" fmla="*/ 1902695 h 2089423"/>
              <a:gd name="connsiteX67" fmla="*/ 228581 w 2488635"/>
              <a:gd name="connsiteY67" fmla="*/ 1899476 h 2089423"/>
              <a:gd name="connsiteX68" fmla="*/ 183509 w 2488635"/>
              <a:gd name="connsiteY68" fmla="*/ 1851184 h 2089423"/>
              <a:gd name="connsiteX69" fmla="*/ 183509 w 2488635"/>
              <a:gd name="connsiteY69" fmla="*/ 1838306 h 2089423"/>
              <a:gd name="connsiteX70" fmla="*/ 196386 w 2488635"/>
              <a:gd name="connsiteY70" fmla="*/ 1838306 h 2089423"/>
              <a:gd name="connsiteX71" fmla="*/ 238239 w 2488635"/>
              <a:gd name="connsiteY71" fmla="*/ 1883379 h 2089423"/>
              <a:gd name="connsiteX72" fmla="*/ 238239 w 2488635"/>
              <a:gd name="connsiteY72" fmla="*/ 1896256 h 2089423"/>
              <a:gd name="connsiteX73" fmla="*/ 235020 w 2488635"/>
              <a:gd name="connsiteY73" fmla="*/ 1902695 h 2089423"/>
              <a:gd name="connsiteX74" fmla="*/ 1233050 w 2488635"/>
              <a:gd name="connsiteY74" fmla="*/ 1893037 h 2089423"/>
              <a:gd name="connsiteX75" fmla="*/ 1226611 w 2488635"/>
              <a:gd name="connsiteY75" fmla="*/ 1889818 h 2089423"/>
              <a:gd name="connsiteX76" fmla="*/ 1229830 w 2488635"/>
              <a:gd name="connsiteY76" fmla="*/ 1880159 h 2089423"/>
              <a:gd name="connsiteX77" fmla="*/ 1291000 w 2488635"/>
              <a:gd name="connsiteY77" fmla="*/ 1857623 h 2089423"/>
              <a:gd name="connsiteX78" fmla="*/ 1300658 w 2488635"/>
              <a:gd name="connsiteY78" fmla="*/ 1864062 h 2089423"/>
              <a:gd name="connsiteX79" fmla="*/ 1294219 w 2488635"/>
              <a:gd name="connsiteY79" fmla="*/ 1873720 h 2089423"/>
              <a:gd name="connsiteX80" fmla="*/ 1236269 w 2488635"/>
              <a:gd name="connsiteY80" fmla="*/ 1896256 h 2089423"/>
              <a:gd name="connsiteX81" fmla="*/ 1233050 w 2488635"/>
              <a:gd name="connsiteY81" fmla="*/ 1893037 h 2089423"/>
              <a:gd name="connsiteX82" fmla="*/ 1670895 w 2488635"/>
              <a:gd name="connsiteY82" fmla="*/ 1883379 h 2089423"/>
              <a:gd name="connsiteX83" fmla="*/ 1670895 w 2488635"/>
              <a:gd name="connsiteY83" fmla="*/ 1883379 h 2089423"/>
              <a:gd name="connsiteX84" fmla="*/ 1606506 w 2488635"/>
              <a:gd name="connsiteY84" fmla="*/ 1880159 h 2089423"/>
              <a:gd name="connsiteX85" fmla="*/ 1600067 w 2488635"/>
              <a:gd name="connsiteY85" fmla="*/ 1870501 h 2089423"/>
              <a:gd name="connsiteX86" fmla="*/ 1609725 w 2488635"/>
              <a:gd name="connsiteY86" fmla="*/ 1864062 h 2089423"/>
              <a:gd name="connsiteX87" fmla="*/ 1674114 w 2488635"/>
              <a:gd name="connsiteY87" fmla="*/ 1867281 h 2089423"/>
              <a:gd name="connsiteX88" fmla="*/ 1683773 w 2488635"/>
              <a:gd name="connsiteY88" fmla="*/ 1876940 h 2089423"/>
              <a:gd name="connsiteX89" fmla="*/ 1670895 w 2488635"/>
              <a:gd name="connsiteY89" fmla="*/ 1883379 h 2089423"/>
              <a:gd name="connsiteX90" fmla="*/ 1735284 w 2488635"/>
              <a:gd name="connsiteY90" fmla="*/ 1876940 h 2089423"/>
              <a:gd name="connsiteX91" fmla="*/ 1728845 w 2488635"/>
              <a:gd name="connsiteY91" fmla="*/ 1870501 h 2089423"/>
              <a:gd name="connsiteX92" fmla="*/ 1735284 w 2488635"/>
              <a:gd name="connsiteY92" fmla="*/ 1860842 h 2089423"/>
              <a:gd name="connsiteX93" fmla="*/ 1796453 w 2488635"/>
              <a:gd name="connsiteY93" fmla="*/ 1851184 h 2089423"/>
              <a:gd name="connsiteX94" fmla="*/ 1806112 w 2488635"/>
              <a:gd name="connsiteY94" fmla="*/ 1857623 h 2089423"/>
              <a:gd name="connsiteX95" fmla="*/ 1799673 w 2488635"/>
              <a:gd name="connsiteY95" fmla="*/ 1867281 h 2089423"/>
              <a:gd name="connsiteX96" fmla="*/ 1735284 w 2488635"/>
              <a:gd name="connsiteY96" fmla="*/ 1876940 h 2089423"/>
              <a:gd name="connsiteX97" fmla="*/ 1735284 w 2488635"/>
              <a:gd name="connsiteY97" fmla="*/ 1876940 h 2089423"/>
              <a:gd name="connsiteX98" fmla="*/ 1545336 w 2488635"/>
              <a:gd name="connsiteY98" fmla="*/ 1870501 h 2089423"/>
              <a:gd name="connsiteX99" fmla="*/ 1545336 w 2488635"/>
              <a:gd name="connsiteY99" fmla="*/ 1870501 h 2089423"/>
              <a:gd name="connsiteX100" fmla="*/ 1519580 w 2488635"/>
              <a:gd name="connsiteY100" fmla="*/ 1867281 h 2089423"/>
              <a:gd name="connsiteX101" fmla="*/ 1480947 w 2488635"/>
              <a:gd name="connsiteY101" fmla="*/ 1860842 h 2089423"/>
              <a:gd name="connsiteX102" fmla="*/ 1474508 w 2488635"/>
              <a:gd name="connsiteY102" fmla="*/ 1851184 h 2089423"/>
              <a:gd name="connsiteX103" fmla="*/ 1484167 w 2488635"/>
              <a:gd name="connsiteY103" fmla="*/ 1844745 h 2089423"/>
              <a:gd name="connsiteX104" fmla="*/ 1522800 w 2488635"/>
              <a:gd name="connsiteY104" fmla="*/ 1851184 h 2089423"/>
              <a:gd name="connsiteX105" fmla="*/ 1548556 w 2488635"/>
              <a:gd name="connsiteY105" fmla="*/ 1854404 h 2089423"/>
              <a:gd name="connsiteX106" fmla="*/ 1554995 w 2488635"/>
              <a:gd name="connsiteY106" fmla="*/ 1864062 h 2089423"/>
              <a:gd name="connsiteX107" fmla="*/ 1545336 w 2488635"/>
              <a:gd name="connsiteY107" fmla="*/ 1870501 h 2089423"/>
              <a:gd name="connsiteX108" fmla="*/ 1355389 w 2488635"/>
              <a:gd name="connsiteY108" fmla="*/ 1857623 h 2089423"/>
              <a:gd name="connsiteX109" fmla="*/ 1348950 w 2488635"/>
              <a:gd name="connsiteY109" fmla="*/ 1851184 h 2089423"/>
              <a:gd name="connsiteX110" fmla="*/ 1355389 w 2488635"/>
              <a:gd name="connsiteY110" fmla="*/ 1841526 h 2089423"/>
              <a:gd name="connsiteX111" fmla="*/ 1358608 w 2488635"/>
              <a:gd name="connsiteY111" fmla="*/ 1841526 h 2089423"/>
              <a:gd name="connsiteX112" fmla="*/ 1419778 w 2488635"/>
              <a:gd name="connsiteY112" fmla="*/ 1841526 h 2089423"/>
              <a:gd name="connsiteX113" fmla="*/ 1426217 w 2488635"/>
              <a:gd name="connsiteY113" fmla="*/ 1851184 h 2089423"/>
              <a:gd name="connsiteX114" fmla="*/ 1416558 w 2488635"/>
              <a:gd name="connsiteY114" fmla="*/ 1857623 h 2089423"/>
              <a:gd name="connsiteX115" fmla="*/ 1358608 w 2488635"/>
              <a:gd name="connsiteY115" fmla="*/ 1857623 h 2089423"/>
              <a:gd name="connsiteX116" fmla="*/ 1355389 w 2488635"/>
              <a:gd name="connsiteY116" fmla="*/ 1857623 h 2089423"/>
              <a:gd name="connsiteX117" fmla="*/ 1355389 w 2488635"/>
              <a:gd name="connsiteY117" fmla="*/ 1857623 h 2089423"/>
              <a:gd name="connsiteX118" fmla="*/ 1860842 w 2488635"/>
              <a:gd name="connsiteY118" fmla="*/ 1851184 h 2089423"/>
              <a:gd name="connsiteX119" fmla="*/ 1854404 w 2488635"/>
              <a:gd name="connsiteY119" fmla="*/ 1844745 h 2089423"/>
              <a:gd name="connsiteX120" fmla="*/ 1860842 w 2488635"/>
              <a:gd name="connsiteY120" fmla="*/ 1835087 h 2089423"/>
              <a:gd name="connsiteX121" fmla="*/ 1918793 w 2488635"/>
              <a:gd name="connsiteY121" fmla="*/ 1812551 h 2089423"/>
              <a:gd name="connsiteX122" fmla="*/ 1928451 w 2488635"/>
              <a:gd name="connsiteY122" fmla="*/ 1815770 h 2089423"/>
              <a:gd name="connsiteX123" fmla="*/ 1925231 w 2488635"/>
              <a:gd name="connsiteY123" fmla="*/ 1825429 h 2089423"/>
              <a:gd name="connsiteX124" fmla="*/ 1860842 w 2488635"/>
              <a:gd name="connsiteY124" fmla="*/ 1851184 h 2089423"/>
              <a:gd name="connsiteX125" fmla="*/ 1860842 w 2488635"/>
              <a:gd name="connsiteY125" fmla="*/ 1851184 h 2089423"/>
              <a:gd name="connsiteX126" fmla="*/ 154534 w 2488635"/>
              <a:gd name="connsiteY126" fmla="*/ 1802892 h 2089423"/>
              <a:gd name="connsiteX127" fmla="*/ 148095 w 2488635"/>
              <a:gd name="connsiteY127" fmla="*/ 1799673 h 2089423"/>
              <a:gd name="connsiteX128" fmla="*/ 112681 w 2488635"/>
              <a:gd name="connsiteY128" fmla="*/ 1744942 h 2089423"/>
              <a:gd name="connsiteX129" fmla="*/ 115900 w 2488635"/>
              <a:gd name="connsiteY129" fmla="*/ 1735284 h 2089423"/>
              <a:gd name="connsiteX130" fmla="*/ 125559 w 2488635"/>
              <a:gd name="connsiteY130" fmla="*/ 1738503 h 2089423"/>
              <a:gd name="connsiteX131" fmla="*/ 157753 w 2488635"/>
              <a:gd name="connsiteY131" fmla="*/ 1793234 h 2089423"/>
              <a:gd name="connsiteX132" fmla="*/ 154534 w 2488635"/>
              <a:gd name="connsiteY132" fmla="*/ 1802892 h 2089423"/>
              <a:gd name="connsiteX133" fmla="*/ 154534 w 2488635"/>
              <a:gd name="connsiteY133" fmla="*/ 1802892 h 2089423"/>
              <a:gd name="connsiteX134" fmla="*/ 1976742 w 2488635"/>
              <a:gd name="connsiteY134" fmla="*/ 1802892 h 2089423"/>
              <a:gd name="connsiteX135" fmla="*/ 1970304 w 2488635"/>
              <a:gd name="connsiteY135" fmla="*/ 1799673 h 2089423"/>
              <a:gd name="connsiteX136" fmla="*/ 1973523 w 2488635"/>
              <a:gd name="connsiteY136" fmla="*/ 1790015 h 2089423"/>
              <a:gd name="connsiteX137" fmla="*/ 2028254 w 2488635"/>
              <a:gd name="connsiteY137" fmla="*/ 1757820 h 2089423"/>
              <a:gd name="connsiteX138" fmla="*/ 2037912 w 2488635"/>
              <a:gd name="connsiteY138" fmla="*/ 1761040 h 2089423"/>
              <a:gd name="connsiteX139" fmla="*/ 2034693 w 2488635"/>
              <a:gd name="connsiteY139" fmla="*/ 1770698 h 2089423"/>
              <a:gd name="connsiteX140" fmla="*/ 1979962 w 2488635"/>
              <a:gd name="connsiteY140" fmla="*/ 1802892 h 2089423"/>
              <a:gd name="connsiteX141" fmla="*/ 1976742 w 2488635"/>
              <a:gd name="connsiteY141" fmla="*/ 1802892 h 2089423"/>
              <a:gd name="connsiteX142" fmla="*/ 2086204 w 2488635"/>
              <a:gd name="connsiteY142" fmla="*/ 1732064 h 2089423"/>
              <a:gd name="connsiteX143" fmla="*/ 2079765 w 2488635"/>
              <a:gd name="connsiteY143" fmla="*/ 1728845 h 2089423"/>
              <a:gd name="connsiteX144" fmla="*/ 2079765 w 2488635"/>
              <a:gd name="connsiteY144" fmla="*/ 1715967 h 2089423"/>
              <a:gd name="connsiteX145" fmla="*/ 2128057 w 2488635"/>
              <a:gd name="connsiteY145" fmla="*/ 1674114 h 2089423"/>
              <a:gd name="connsiteX146" fmla="*/ 2140935 w 2488635"/>
              <a:gd name="connsiteY146" fmla="*/ 1674114 h 2089423"/>
              <a:gd name="connsiteX147" fmla="*/ 2140935 w 2488635"/>
              <a:gd name="connsiteY147" fmla="*/ 1686992 h 2089423"/>
              <a:gd name="connsiteX148" fmla="*/ 2092643 w 2488635"/>
              <a:gd name="connsiteY148" fmla="*/ 1728845 h 2089423"/>
              <a:gd name="connsiteX149" fmla="*/ 2086204 w 2488635"/>
              <a:gd name="connsiteY149" fmla="*/ 1732064 h 2089423"/>
              <a:gd name="connsiteX150" fmla="*/ 90145 w 2488635"/>
              <a:gd name="connsiteY150" fmla="*/ 1693431 h 2089423"/>
              <a:gd name="connsiteX151" fmla="*/ 83706 w 2488635"/>
              <a:gd name="connsiteY151" fmla="*/ 1690212 h 2089423"/>
              <a:gd name="connsiteX152" fmla="*/ 57950 w 2488635"/>
              <a:gd name="connsiteY152" fmla="*/ 1632261 h 2089423"/>
              <a:gd name="connsiteX153" fmla="*/ 61170 w 2488635"/>
              <a:gd name="connsiteY153" fmla="*/ 1622603 h 2089423"/>
              <a:gd name="connsiteX154" fmla="*/ 70828 w 2488635"/>
              <a:gd name="connsiteY154" fmla="*/ 1625823 h 2089423"/>
              <a:gd name="connsiteX155" fmla="*/ 96584 w 2488635"/>
              <a:gd name="connsiteY155" fmla="*/ 1683773 h 2089423"/>
              <a:gd name="connsiteX156" fmla="*/ 93364 w 2488635"/>
              <a:gd name="connsiteY156" fmla="*/ 1693431 h 2089423"/>
              <a:gd name="connsiteX157" fmla="*/ 90145 w 2488635"/>
              <a:gd name="connsiteY157" fmla="*/ 1693431 h 2089423"/>
              <a:gd name="connsiteX158" fmla="*/ 2179568 w 2488635"/>
              <a:gd name="connsiteY158" fmla="*/ 1645139 h 2089423"/>
              <a:gd name="connsiteX159" fmla="*/ 2173129 w 2488635"/>
              <a:gd name="connsiteY159" fmla="*/ 1641920 h 2089423"/>
              <a:gd name="connsiteX160" fmla="*/ 2173129 w 2488635"/>
              <a:gd name="connsiteY160" fmla="*/ 1629042 h 2089423"/>
              <a:gd name="connsiteX161" fmla="*/ 2214982 w 2488635"/>
              <a:gd name="connsiteY161" fmla="*/ 1580750 h 2089423"/>
              <a:gd name="connsiteX162" fmla="*/ 2227860 w 2488635"/>
              <a:gd name="connsiteY162" fmla="*/ 1580750 h 2089423"/>
              <a:gd name="connsiteX163" fmla="*/ 2227860 w 2488635"/>
              <a:gd name="connsiteY163" fmla="*/ 1593628 h 2089423"/>
              <a:gd name="connsiteX164" fmla="*/ 2186007 w 2488635"/>
              <a:gd name="connsiteY164" fmla="*/ 1641920 h 2089423"/>
              <a:gd name="connsiteX165" fmla="*/ 2179568 w 2488635"/>
              <a:gd name="connsiteY165" fmla="*/ 1645139 h 2089423"/>
              <a:gd name="connsiteX166" fmla="*/ 45072 w 2488635"/>
              <a:gd name="connsiteY166" fmla="*/ 1574311 h 2089423"/>
              <a:gd name="connsiteX167" fmla="*/ 38633 w 2488635"/>
              <a:gd name="connsiteY167" fmla="*/ 1567872 h 2089423"/>
              <a:gd name="connsiteX168" fmla="*/ 22536 w 2488635"/>
              <a:gd name="connsiteY168" fmla="*/ 1506703 h 2089423"/>
              <a:gd name="connsiteX169" fmla="*/ 28975 w 2488635"/>
              <a:gd name="connsiteY169" fmla="*/ 1497045 h 2089423"/>
              <a:gd name="connsiteX170" fmla="*/ 38633 w 2488635"/>
              <a:gd name="connsiteY170" fmla="*/ 1503483 h 2089423"/>
              <a:gd name="connsiteX171" fmla="*/ 54731 w 2488635"/>
              <a:gd name="connsiteY171" fmla="*/ 1564653 h 2089423"/>
              <a:gd name="connsiteX172" fmla="*/ 45072 w 2488635"/>
              <a:gd name="connsiteY172" fmla="*/ 1574311 h 2089423"/>
              <a:gd name="connsiteX173" fmla="*/ 45072 w 2488635"/>
              <a:gd name="connsiteY173" fmla="*/ 1574311 h 2089423"/>
              <a:gd name="connsiteX174" fmla="*/ 2256835 w 2488635"/>
              <a:gd name="connsiteY174" fmla="*/ 1545336 h 2089423"/>
              <a:gd name="connsiteX175" fmla="*/ 2253615 w 2488635"/>
              <a:gd name="connsiteY175" fmla="*/ 1545336 h 2089423"/>
              <a:gd name="connsiteX176" fmla="*/ 2250396 w 2488635"/>
              <a:gd name="connsiteY176" fmla="*/ 1535678 h 2089423"/>
              <a:gd name="connsiteX177" fmla="*/ 2285810 w 2488635"/>
              <a:gd name="connsiteY177" fmla="*/ 1480947 h 2089423"/>
              <a:gd name="connsiteX178" fmla="*/ 2295468 w 2488635"/>
              <a:gd name="connsiteY178" fmla="*/ 1477728 h 2089423"/>
              <a:gd name="connsiteX179" fmla="*/ 2298687 w 2488635"/>
              <a:gd name="connsiteY179" fmla="*/ 1487386 h 2089423"/>
              <a:gd name="connsiteX180" fmla="*/ 2263274 w 2488635"/>
              <a:gd name="connsiteY180" fmla="*/ 1542117 h 2089423"/>
              <a:gd name="connsiteX181" fmla="*/ 2256835 w 2488635"/>
              <a:gd name="connsiteY181" fmla="*/ 1545336 h 2089423"/>
              <a:gd name="connsiteX182" fmla="*/ 19317 w 2488635"/>
              <a:gd name="connsiteY182" fmla="*/ 1448753 h 2089423"/>
              <a:gd name="connsiteX183" fmla="*/ 12878 w 2488635"/>
              <a:gd name="connsiteY183" fmla="*/ 1442314 h 2089423"/>
              <a:gd name="connsiteX184" fmla="*/ 6439 w 2488635"/>
              <a:gd name="connsiteY184" fmla="*/ 1377925 h 2089423"/>
              <a:gd name="connsiteX185" fmla="*/ 12878 w 2488635"/>
              <a:gd name="connsiteY185" fmla="*/ 1368267 h 2089423"/>
              <a:gd name="connsiteX186" fmla="*/ 22536 w 2488635"/>
              <a:gd name="connsiteY186" fmla="*/ 1374705 h 2089423"/>
              <a:gd name="connsiteX187" fmla="*/ 28975 w 2488635"/>
              <a:gd name="connsiteY187" fmla="*/ 1439094 h 2089423"/>
              <a:gd name="connsiteX188" fmla="*/ 19317 w 2488635"/>
              <a:gd name="connsiteY188" fmla="*/ 1448753 h 2089423"/>
              <a:gd name="connsiteX189" fmla="*/ 19317 w 2488635"/>
              <a:gd name="connsiteY189" fmla="*/ 1448753 h 2089423"/>
              <a:gd name="connsiteX190" fmla="*/ 2324443 w 2488635"/>
              <a:gd name="connsiteY190" fmla="*/ 1435875 h 2089423"/>
              <a:gd name="connsiteX191" fmla="*/ 2321224 w 2488635"/>
              <a:gd name="connsiteY191" fmla="*/ 1435875 h 2089423"/>
              <a:gd name="connsiteX192" fmla="*/ 2318004 w 2488635"/>
              <a:gd name="connsiteY192" fmla="*/ 1426217 h 2089423"/>
              <a:gd name="connsiteX193" fmla="*/ 2346979 w 2488635"/>
              <a:gd name="connsiteY193" fmla="*/ 1368267 h 2089423"/>
              <a:gd name="connsiteX194" fmla="*/ 2356638 w 2488635"/>
              <a:gd name="connsiteY194" fmla="*/ 1365047 h 2089423"/>
              <a:gd name="connsiteX195" fmla="*/ 2359857 w 2488635"/>
              <a:gd name="connsiteY195" fmla="*/ 1374705 h 2089423"/>
              <a:gd name="connsiteX196" fmla="*/ 2330882 w 2488635"/>
              <a:gd name="connsiteY196" fmla="*/ 1432656 h 2089423"/>
              <a:gd name="connsiteX197" fmla="*/ 2324443 w 2488635"/>
              <a:gd name="connsiteY197" fmla="*/ 1435875 h 2089423"/>
              <a:gd name="connsiteX198" fmla="*/ 9658 w 2488635"/>
              <a:gd name="connsiteY198" fmla="*/ 1323194 h 2089423"/>
              <a:gd name="connsiteX199" fmla="*/ 0 w 2488635"/>
              <a:gd name="connsiteY199" fmla="*/ 1316755 h 2089423"/>
              <a:gd name="connsiteX200" fmla="*/ 0 w 2488635"/>
              <a:gd name="connsiteY200" fmla="*/ 1300658 h 2089423"/>
              <a:gd name="connsiteX201" fmla="*/ 0 w 2488635"/>
              <a:gd name="connsiteY201" fmla="*/ 1255586 h 2089423"/>
              <a:gd name="connsiteX202" fmla="*/ 9658 w 2488635"/>
              <a:gd name="connsiteY202" fmla="*/ 1249147 h 2089423"/>
              <a:gd name="connsiteX203" fmla="*/ 16097 w 2488635"/>
              <a:gd name="connsiteY203" fmla="*/ 1258805 h 2089423"/>
              <a:gd name="connsiteX204" fmla="*/ 16097 w 2488635"/>
              <a:gd name="connsiteY204" fmla="*/ 1303878 h 2089423"/>
              <a:gd name="connsiteX205" fmla="*/ 16097 w 2488635"/>
              <a:gd name="connsiteY205" fmla="*/ 1319975 h 2089423"/>
              <a:gd name="connsiteX206" fmla="*/ 9658 w 2488635"/>
              <a:gd name="connsiteY206" fmla="*/ 1323194 h 2089423"/>
              <a:gd name="connsiteX207" fmla="*/ 9658 w 2488635"/>
              <a:gd name="connsiteY207" fmla="*/ 1323194 h 2089423"/>
              <a:gd name="connsiteX208" fmla="*/ 2375955 w 2488635"/>
              <a:gd name="connsiteY208" fmla="*/ 1319975 h 2089423"/>
              <a:gd name="connsiteX209" fmla="*/ 2375955 w 2488635"/>
              <a:gd name="connsiteY209" fmla="*/ 1319975 h 2089423"/>
              <a:gd name="connsiteX210" fmla="*/ 2369516 w 2488635"/>
              <a:gd name="connsiteY210" fmla="*/ 1310316 h 2089423"/>
              <a:gd name="connsiteX211" fmla="*/ 2392052 w 2488635"/>
              <a:gd name="connsiteY211" fmla="*/ 1252366 h 2089423"/>
              <a:gd name="connsiteX212" fmla="*/ 2401710 w 2488635"/>
              <a:gd name="connsiteY212" fmla="*/ 1245927 h 2089423"/>
              <a:gd name="connsiteX213" fmla="*/ 2408149 w 2488635"/>
              <a:gd name="connsiteY213" fmla="*/ 1255586 h 2089423"/>
              <a:gd name="connsiteX214" fmla="*/ 2385613 w 2488635"/>
              <a:gd name="connsiteY214" fmla="*/ 1316755 h 2089423"/>
              <a:gd name="connsiteX215" fmla="*/ 2375955 w 2488635"/>
              <a:gd name="connsiteY215" fmla="*/ 1319975 h 2089423"/>
              <a:gd name="connsiteX216" fmla="*/ 2417807 w 2488635"/>
              <a:gd name="connsiteY216" fmla="*/ 1200855 h 2089423"/>
              <a:gd name="connsiteX217" fmla="*/ 2417807 w 2488635"/>
              <a:gd name="connsiteY217" fmla="*/ 1200855 h 2089423"/>
              <a:gd name="connsiteX218" fmla="*/ 2411368 w 2488635"/>
              <a:gd name="connsiteY218" fmla="*/ 1191197 h 2089423"/>
              <a:gd name="connsiteX219" fmla="*/ 2414588 w 2488635"/>
              <a:gd name="connsiteY219" fmla="*/ 1178319 h 2089423"/>
              <a:gd name="connsiteX220" fmla="*/ 2427465 w 2488635"/>
              <a:gd name="connsiteY220" fmla="*/ 1130027 h 2089423"/>
              <a:gd name="connsiteX221" fmla="*/ 2437124 w 2488635"/>
              <a:gd name="connsiteY221" fmla="*/ 1123588 h 2089423"/>
              <a:gd name="connsiteX222" fmla="*/ 2443563 w 2488635"/>
              <a:gd name="connsiteY222" fmla="*/ 1133247 h 2089423"/>
              <a:gd name="connsiteX223" fmla="*/ 2430685 w 2488635"/>
              <a:gd name="connsiteY223" fmla="*/ 1181538 h 2089423"/>
              <a:gd name="connsiteX224" fmla="*/ 2427465 w 2488635"/>
              <a:gd name="connsiteY224" fmla="*/ 1194416 h 2089423"/>
              <a:gd name="connsiteX225" fmla="*/ 2417807 w 2488635"/>
              <a:gd name="connsiteY225" fmla="*/ 1200855 h 2089423"/>
              <a:gd name="connsiteX226" fmla="*/ 12878 w 2488635"/>
              <a:gd name="connsiteY226" fmla="*/ 1194416 h 2089423"/>
              <a:gd name="connsiteX227" fmla="*/ 12878 w 2488635"/>
              <a:gd name="connsiteY227" fmla="*/ 1194416 h 2089423"/>
              <a:gd name="connsiteX228" fmla="*/ 6439 w 2488635"/>
              <a:gd name="connsiteY228" fmla="*/ 1184758 h 2089423"/>
              <a:gd name="connsiteX229" fmla="*/ 12878 w 2488635"/>
              <a:gd name="connsiteY229" fmla="*/ 1120369 h 2089423"/>
              <a:gd name="connsiteX230" fmla="*/ 22536 w 2488635"/>
              <a:gd name="connsiteY230" fmla="*/ 1113930 h 2089423"/>
              <a:gd name="connsiteX231" fmla="*/ 28975 w 2488635"/>
              <a:gd name="connsiteY231" fmla="*/ 1123588 h 2089423"/>
              <a:gd name="connsiteX232" fmla="*/ 22536 w 2488635"/>
              <a:gd name="connsiteY232" fmla="*/ 1187977 h 2089423"/>
              <a:gd name="connsiteX233" fmla="*/ 12878 w 2488635"/>
              <a:gd name="connsiteY233" fmla="*/ 1194416 h 2089423"/>
              <a:gd name="connsiteX234" fmla="*/ 2450002 w 2488635"/>
              <a:gd name="connsiteY234" fmla="*/ 1075297 h 2089423"/>
              <a:gd name="connsiteX235" fmla="*/ 2450002 w 2488635"/>
              <a:gd name="connsiteY235" fmla="*/ 1075297 h 2089423"/>
              <a:gd name="connsiteX236" fmla="*/ 2443563 w 2488635"/>
              <a:gd name="connsiteY236" fmla="*/ 1065638 h 2089423"/>
              <a:gd name="connsiteX237" fmla="*/ 2456441 w 2488635"/>
              <a:gd name="connsiteY237" fmla="*/ 1004469 h 2089423"/>
              <a:gd name="connsiteX238" fmla="*/ 2466099 w 2488635"/>
              <a:gd name="connsiteY238" fmla="*/ 998030 h 2089423"/>
              <a:gd name="connsiteX239" fmla="*/ 2472538 w 2488635"/>
              <a:gd name="connsiteY239" fmla="*/ 1007688 h 2089423"/>
              <a:gd name="connsiteX240" fmla="*/ 2459660 w 2488635"/>
              <a:gd name="connsiteY240" fmla="*/ 1072077 h 2089423"/>
              <a:gd name="connsiteX241" fmla="*/ 2450002 w 2488635"/>
              <a:gd name="connsiteY241" fmla="*/ 1075297 h 2089423"/>
              <a:gd name="connsiteX242" fmla="*/ 32195 w 2488635"/>
              <a:gd name="connsiteY242" fmla="*/ 1068858 h 2089423"/>
              <a:gd name="connsiteX243" fmla="*/ 32195 w 2488635"/>
              <a:gd name="connsiteY243" fmla="*/ 1068858 h 2089423"/>
              <a:gd name="connsiteX244" fmla="*/ 25756 w 2488635"/>
              <a:gd name="connsiteY244" fmla="*/ 1059199 h 2089423"/>
              <a:gd name="connsiteX245" fmla="*/ 38633 w 2488635"/>
              <a:gd name="connsiteY245" fmla="*/ 994810 h 2089423"/>
              <a:gd name="connsiteX246" fmla="*/ 48292 w 2488635"/>
              <a:gd name="connsiteY246" fmla="*/ 988371 h 2089423"/>
              <a:gd name="connsiteX247" fmla="*/ 54731 w 2488635"/>
              <a:gd name="connsiteY247" fmla="*/ 998030 h 2089423"/>
              <a:gd name="connsiteX248" fmla="*/ 41853 w 2488635"/>
              <a:gd name="connsiteY248" fmla="*/ 1059199 h 2089423"/>
              <a:gd name="connsiteX249" fmla="*/ 32195 w 2488635"/>
              <a:gd name="connsiteY249" fmla="*/ 1068858 h 2089423"/>
              <a:gd name="connsiteX250" fmla="*/ 2472538 w 2488635"/>
              <a:gd name="connsiteY250" fmla="*/ 949738 h 2089423"/>
              <a:gd name="connsiteX251" fmla="*/ 2472538 w 2488635"/>
              <a:gd name="connsiteY251" fmla="*/ 949738 h 2089423"/>
              <a:gd name="connsiteX252" fmla="*/ 2466099 w 2488635"/>
              <a:gd name="connsiteY252" fmla="*/ 940080 h 2089423"/>
              <a:gd name="connsiteX253" fmla="*/ 2472538 w 2488635"/>
              <a:gd name="connsiteY253" fmla="*/ 875691 h 2089423"/>
              <a:gd name="connsiteX254" fmla="*/ 2482196 w 2488635"/>
              <a:gd name="connsiteY254" fmla="*/ 869252 h 2089423"/>
              <a:gd name="connsiteX255" fmla="*/ 2488635 w 2488635"/>
              <a:gd name="connsiteY255" fmla="*/ 878910 h 2089423"/>
              <a:gd name="connsiteX256" fmla="*/ 2482196 w 2488635"/>
              <a:gd name="connsiteY256" fmla="*/ 943299 h 2089423"/>
              <a:gd name="connsiteX257" fmla="*/ 2472538 w 2488635"/>
              <a:gd name="connsiteY257" fmla="*/ 949738 h 2089423"/>
              <a:gd name="connsiteX258" fmla="*/ 61170 w 2488635"/>
              <a:gd name="connsiteY258" fmla="*/ 943299 h 2089423"/>
              <a:gd name="connsiteX259" fmla="*/ 61170 w 2488635"/>
              <a:gd name="connsiteY259" fmla="*/ 943299 h 2089423"/>
              <a:gd name="connsiteX260" fmla="*/ 54731 w 2488635"/>
              <a:gd name="connsiteY260" fmla="*/ 933641 h 2089423"/>
              <a:gd name="connsiteX261" fmla="*/ 70828 w 2488635"/>
              <a:gd name="connsiteY261" fmla="*/ 872471 h 2089423"/>
              <a:gd name="connsiteX262" fmla="*/ 80486 w 2488635"/>
              <a:gd name="connsiteY262" fmla="*/ 866032 h 2089423"/>
              <a:gd name="connsiteX263" fmla="*/ 86925 w 2488635"/>
              <a:gd name="connsiteY263" fmla="*/ 875691 h 2089423"/>
              <a:gd name="connsiteX264" fmla="*/ 70828 w 2488635"/>
              <a:gd name="connsiteY264" fmla="*/ 936860 h 2089423"/>
              <a:gd name="connsiteX265" fmla="*/ 61170 w 2488635"/>
              <a:gd name="connsiteY265" fmla="*/ 943299 h 2089423"/>
              <a:gd name="connsiteX266" fmla="*/ 2478977 w 2488635"/>
              <a:gd name="connsiteY266" fmla="*/ 820960 h 2089423"/>
              <a:gd name="connsiteX267" fmla="*/ 2469318 w 2488635"/>
              <a:gd name="connsiteY267" fmla="*/ 814521 h 2089423"/>
              <a:gd name="connsiteX268" fmla="*/ 2466099 w 2488635"/>
              <a:gd name="connsiteY268" fmla="*/ 750132 h 2089423"/>
              <a:gd name="connsiteX269" fmla="*/ 2472538 w 2488635"/>
              <a:gd name="connsiteY269" fmla="*/ 740474 h 2089423"/>
              <a:gd name="connsiteX270" fmla="*/ 2482196 w 2488635"/>
              <a:gd name="connsiteY270" fmla="*/ 746913 h 2089423"/>
              <a:gd name="connsiteX271" fmla="*/ 2485416 w 2488635"/>
              <a:gd name="connsiteY271" fmla="*/ 811302 h 2089423"/>
              <a:gd name="connsiteX272" fmla="*/ 2478977 w 2488635"/>
              <a:gd name="connsiteY272" fmla="*/ 820960 h 2089423"/>
              <a:gd name="connsiteX273" fmla="*/ 2478977 w 2488635"/>
              <a:gd name="connsiteY273" fmla="*/ 820960 h 2089423"/>
              <a:gd name="connsiteX274" fmla="*/ 96584 w 2488635"/>
              <a:gd name="connsiteY274" fmla="*/ 820960 h 2089423"/>
              <a:gd name="connsiteX275" fmla="*/ 96584 w 2488635"/>
              <a:gd name="connsiteY275" fmla="*/ 820960 h 2089423"/>
              <a:gd name="connsiteX276" fmla="*/ 90145 w 2488635"/>
              <a:gd name="connsiteY276" fmla="*/ 811302 h 2089423"/>
              <a:gd name="connsiteX277" fmla="*/ 109461 w 2488635"/>
              <a:gd name="connsiteY277" fmla="*/ 750132 h 2089423"/>
              <a:gd name="connsiteX278" fmla="*/ 119120 w 2488635"/>
              <a:gd name="connsiteY278" fmla="*/ 743693 h 2089423"/>
              <a:gd name="connsiteX279" fmla="*/ 125559 w 2488635"/>
              <a:gd name="connsiteY279" fmla="*/ 753351 h 2089423"/>
              <a:gd name="connsiteX280" fmla="*/ 106242 w 2488635"/>
              <a:gd name="connsiteY280" fmla="*/ 814521 h 2089423"/>
              <a:gd name="connsiteX281" fmla="*/ 96584 w 2488635"/>
              <a:gd name="connsiteY281" fmla="*/ 820960 h 2089423"/>
              <a:gd name="connsiteX282" fmla="*/ 135217 w 2488635"/>
              <a:gd name="connsiteY282" fmla="*/ 698621 h 2089423"/>
              <a:gd name="connsiteX283" fmla="*/ 135217 w 2488635"/>
              <a:gd name="connsiteY283" fmla="*/ 698621 h 2089423"/>
              <a:gd name="connsiteX284" fmla="*/ 128778 w 2488635"/>
              <a:gd name="connsiteY284" fmla="*/ 688962 h 2089423"/>
              <a:gd name="connsiteX285" fmla="*/ 151314 w 2488635"/>
              <a:gd name="connsiteY285" fmla="*/ 627793 h 2089423"/>
              <a:gd name="connsiteX286" fmla="*/ 160973 w 2488635"/>
              <a:gd name="connsiteY286" fmla="*/ 624573 h 2089423"/>
              <a:gd name="connsiteX287" fmla="*/ 164192 w 2488635"/>
              <a:gd name="connsiteY287" fmla="*/ 634232 h 2089423"/>
              <a:gd name="connsiteX288" fmla="*/ 141656 w 2488635"/>
              <a:gd name="connsiteY288" fmla="*/ 695401 h 2089423"/>
              <a:gd name="connsiteX289" fmla="*/ 135217 w 2488635"/>
              <a:gd name="connsiteY289" fmla="*/ 698621 h 2089423"/>
              <a:gd name="connsiteX290" fmla="*/ 2469318 w 2488635"/>
              <a:gd name="connsiteY290" fmla="*/ 695401 h 2089423"/>
              <a:gd name="connsiteX291" fmla="*/ 2462880 w 2488635"/>
              <a:gd name="connsiteY291" fmla="*/ 688962 h 2089423"/>
              <a:gd name="connsiteX292" fmla="*/ 2453221 w 2488635"/>
              <a:gd name="connsiteY292" fmla="*/ 627793 h 2089423"/>
              <a:gd name="connsiteX293" fmla="*/ 2459660 w 2488635"/>
              <a:gd name="connsiteY293" fmla="*/ 618135 h 2089423"/>
              <a:gd name="connsiteX294" fmla="*/ 2469318 w 2488635"/>
              <a:gd name="connsiteY294" fmla="*/ 624573 h 2089423"/>
              <a:gd name="connsiteX295" fmla="*/ 2482196 w 2488635"/>
              <a:gd name="connsiteY295" fmla="*/ 688962 h 2089423"/>
              <a:gd name="connsiteX296" fmla="*/ 2469318 w 2488635"/>
              <a:gd name="connsiteY296" fmla="*/ 695401 h 2089423"/>
              <a:gd name="connsiteX297" fmla="*/ 2469318 w 2488635"/>
              <a:gd name="connsiteY297" fmla="*/ 695401 h 2089423"/>
              <a:gd name="connsiteX298" fmla="*/ 183509 w 2488635"/>
              <a:gd name="connsiteY298" fmla="*/ 579501 h 2089423"/>
              <a:gd name="connsiteX299" fmla="*/ 183509 w 2488635"/>
              <a:gd name="connsiteY299" fmla="*/ 579501 h 2089423"/>
              <a:gd name="connsiteX300" fmla="*/ 177070 w 2488635"/>
              <a:gd name="connsiteY300" fmla="*/ 569843 h 2089423"/>
              <a:gd name="connsiteX301" fmla="*/ 202825 w 2488635"/>
              <a:gd name="connsiteY301" fmla="*/ 511893 h 2089423"/>
              <a:gd name="connsiteX302" fmla="*/ 212484 w 2488635"/>
              <a:gd name="connsiteY302" fmla="*/ 508673 h 2089423"/>
              <a:gd name="connsiteX303" fmla="*/ 215703 w 2488635"/>
              <a:gd name="connsiteY303" fmla="*/ 518332 h 2089423"/>
              <a:gd name="connsiteX304" fmla="*/ 189948 w 2488635"/>
              <a:gd name="connsiteY304" fmla="*/ 576282 h 2089423"/>
              <a:gd name="connsiteX305" fmla="*/ 183509 w 2488635"/>
              <a:gd name="connsiteY305" fmla="*/ 579501 h 2089423"/>
              <a:gd name="connsiteX306" fmla="*/ 2440344 w 2488635"/>
              <a:gd name="connsiteY306" fmla="*/ 569843 h 2089423"/>
              <a:gd name="connsiteX307" fmla="*/ 2433905 w 2488635"/>
              <a:gd name="connsiteY307" fmla="*/ 563404 h 2089423"/>
              <a:gd name="connsiteX308" fmla="*/ 2414588 w 2488635"/>
              <a:gd name="connsiteY308" fmla="*/ 502234 h 2089423"/>
              <a:gd name="connsiteX309" fmla="*/ 2417807 w 2488635"/>
              <a:gd name="connsiteY309" fmla="*/ 492576 h 2089423"/>
              <a:gd name="connsiteX310" fmla="*/ 2427465 w 2488635"/>
              <a:gd name="connsiteY310" fmla="*/ 495795 h 2089423"/>
              <a:gd name="connsiteX311" fmla="*/ 2450002 w 2488635"/>
              <a:gd name="connsiteY311" fmla="*/ 556965 h 2089423"/>
              <a:gd name="connsiteX312" fmla="*/ 2440344 w 2488635"/>
              <a:gd name="connsiteY312" fmla="*/ 569843 h 2089423"/>
              <a:gd name="connsiteX313" fmla="*/ 2440344 w 2488635"/>
              <a:gd name="connsiteY313" fmla="*/ 569843 h 2089423"/>
              <a:gd name="connsiteX314" fmla="*/ 235020 w 2488635"/>
              <a:gd name="connsiteY314" fmla="*/ 463601 h 2089423"/>
              <a:gd name="connsiteX315" fmla="*/ 231800 w 2488635"/>
              <a:gd name="connsiteY315" fmla="*/ 463601 h 2089423"/>
              <a:gd name="connsiteX316" fmla="*/ 228581 w 2488635"/>
              <a:gd name="connsiteY316" fmla="*/ 453943 h 2089423"/>
              <a:gd name="connsiteX317" fmla="*/ 260775 w 2488635"/>
              <a:gd name="connsiteY317" fmla="*/ 395992 h 2089423"/>
              <a:gd name="connsiteX318" fmla="*/ 270434 w 2488635"/>
              <a:gd name="connsiteY318" fmla="*/ 392773 h 2089423"/>
              <a:gd name="connsiteX319" fmla="*/ 273653 w 2488635"/>
              <a:gd name="connsiteY319" fmla="*/ 402431 h 2089423"/>
              <a:gd name="connsiteX320" fmla="*/ 244678 w 2488635"/>
              <a:gd name="connsiteY320" fmla="*/ 457162 h 2089423"/>
              <a:gd name="connsiteX321" fmla="*/ 235020 w 2488635"/>
              <a:gd name="connsiteY321" fmla="*/ 463601 h 2089423"/>
              <a:gd name="connsiteX322" fmla="*/ 2395271 w 2488635"/>
              <a:gd name="connsiteY322" fmla="*/ 450723 h 2089423"/>
              <a:gd name="connsiteX323" fmla="*/ 2388832 w 2488635"/>
              <a:gd name="connsiteY323" fmla="*/ 447504 h 2089423"/>
              <a:gd name="connsiteX324" fmla="*/ 2359857 w 2488635"/>
              <a:gd name="connsiteY324" fmla="*/ 392773 h 2089423"/>
              <a:gd name="connsiteX325" fmla="*/ 2363076 w 2488635"/>
              <a:gd name="connsiteY325" fmla="*/ 383115 h 2089423"/>
              <a:gd name="connsiteX326" fmla="*/ 2372735 w 2488635"/>
              <a:gd name="connsiteY326" fmla="*/ 386334 h 2089423"/>
              <a:gd name="connsiteX327" fmla="*/ 2404929 w 2488635"/>
              <a:gd name="connsiteY327" fmla="*/ 444284 h 2089423"/>
              <a:gd name="connsiteX328" fmla="*/ 2401710 w 2488635"/>
              <a:gd name="connsiteY328" fmla="*/ 453943 h 2089423"/>
              <a:gd name="connsiteX329" fmla="*/ 2395271 w 2488635"/>
              <a:gd name="connsiteY329" fmla="*/ 450723 h 2089423"/>
              <a:gd name="connsiteX330" fmla="*/ 299409 w 2488635"/>
              <a:gd name="connsiteY330" fmla="*/ 354140 h 2089423"/>
              <a:gd name="connsiteX331" fmla="*/ 296189 w 2488635"/>
              <a:gd name="connsiteY331" fmla="*/ 354140 h 2089423"/>
              <a:gd name="connsiteX332" fmla="*/ 292970 w 2488635"/>
              <a:gd name="connsiteY332" fmla="*/ 344481 h 2089423"/>
              <a:gd name="connsiteX333" fmla="*/ 331603 w 2488635"/>
              <a:gd name="connsiteY333" fmla="*/ 292970 h 2089423"/>
              <a:gd name="connsiteX334" fmla="*/ 341262 w 2488635"/>
              <a:gd name="connsiteY334" fmla="*/ 292970 h 2089423"/>
              <a:gd name="connsiteX335" fmla="*/ 341262 w 2488635"/>
              <a:gd name="connsiteY335" fmla="*/ 305848 h 2089423"/>
              <a:gd name="connsiteX336" fmla="*/ 305848 w 2488635"/>
              <a:gd name="connsiteY336" fmla="*/ 357359 h 2089423"/>
              <a:gd name="connsiteX337" fmla="*/ 299409 w 2488635"/>
              <a:gd name="connsiteY337" fmla="*/ 354140 h 2089423"/>
              <a:gd name="connsiteX338" fmla="*/ 2327663 w 2488635"/>
              <a:gd name="connsiteY338" fmla="*/ 341262 h 2089423"/>
              <a:gd name="connsiteX339" fmla="*/ 2321224 w 2488635"/>
              <a:gd name="connsiteY339" fmla="*/ 338042 h 2089423"/>
              <a:gd name="connsiteX340" fmla="*/ 2282590 w 2488635"/>
              <a:gd name="connsiteY340" fmla="*/ 289751 h 2089423"/>
              <a:gd name="connsiteX341" fmla="*/ 2282590 w 2488635"/>
              <a:gd name="connsiteY341" fmla="*/ 276873 h 2089423"/>
              <a:gd name="connsiteX342" fmla="*/ 2295468 w 2488635"/>
              <a:gd name="connsiteY342" fmla="*/ 276873 h 2089423"/>
              <a:gd name="connsiteX343" fmla="*/ 2337321 w 2488635"/>
              <a:gd name="connsiteY343" fmla="*/ 328384 h 2089423"/>
              <a:gd name="connsiteX344" fmla="*/ 2334102 w 2488635"/>
              <a:gd name="connsiteY344" fmla="*/ 338042 h 2089423"/>
              <a:gd name="connsiteX345" fmla="*/ 2327663 w 2488635"/>
              <a:gd name="connsiteY345" fmla="*/ 341262 h 2089423"/>
              <a:gd name="connsiteX346" fmla="*/ 376676 w 2488635"/>
              <a:gd name="connsiteY346" fmla="*/ 251117 h 2089423"/>
              <a:gd name="connsiteX347" fmla="*/ 370237 w 2488635"/>
              <a:gd name="connsiteY347" fmla="*/ 247898 h 2089423"/>
              <a:gd name="connsiteX348" fmla="*/ 370237 w 2488635"/>
              <a:gd name="connsiteY348" fmla="*/ 235020 h 2089423"/>
              <a:gd name="connsiteX349" fmla="*/ 415309 w 2488635"/>
              <a:gd name="connsiteY349" fmla="*/ 186728 h 2089423"/>
              <a:gd name="connsiteX350" fmla="*/ 428187 w 2488635"/>
              <a:gd name="connsiteY350" fmla="*/ 186728 h 2089423"/>
              <a:gd name="connsiteX351" fmla="*/ 428187 w 2488635"/>
              <a:gd name="connsiteY351" fmla="*/ 199606 h 2089423"/>
              <a:gd name="connsiteX352" fmla="*/ 383115 w 2488635"/>
              <a:gd name="connsiteY352" fmla="*/ 244678 h 2089423"/>
              <a:gd name="connsiteX353" fmla="*/ 376676 w 2488635"/>
              <a:gd name="connsiteY353" fmla="*/ 251117 h 2089423"/>
              <a:gd name="connsiteX354" fmla="*/ 2243957 w 2488635"/>
              <a:gd name="connsiteY354" fmla="*/ 247898 h 2089423"/>
              <a:gd name="connsiteX355" fmla="*/ 2237518 w 2488635"/>
              <a:gd name="connsiteY355" fmla="*/ 244678 h 2089423"/>
              <a:gd name="connsiteX356" fmla="*/ 2189226 w 2488635"/>
              <a:gd name="connsiteY356" fmla="*/ 202825 h 2089423"/>
              <a:gd name="connsiteX357" fmla="*/ 2189226 w 2488635"/>
              <a:gd name="connsiteY357" fmla="*/ 189948 h 2089423"/>
              <a:gd name="connsiteX358" fmla="*/ 2198885 w 2488635"/>
              <a:gd name="connsiteY358" fmla="*/ 189948 h 2089423"/>
              <a:gd name="connsiteX359" fmla="*/ 2247177 w 2488635"/>
              <a:gd name="connsiteY359" fmla="*/ 231800 h 2089423"/>
              <a:gd name="connsiteX360" fmla="*/ 2247177 w 2488635"/>
              <a:gd name="connsiteY360" fmla="*/ 244678 h 2089423"/>
              <a:gd name="connsiteX361" fmla="*/ 2243957 w 2488635"/>
              <a:gd name="connsiteY361" fmla="*/ 247898 h 2089423"/>
              <a:gd name="connsiteX362" fmla="*/ 2140935 w 2488635"/>
              <a:gd name="connsiteY362" fmla="*/ 170631 h 2089423"/>
              <a:gd name="connsiteX363" fmla="*/ 2137715 w 2488635"/>
              <a:gd name="connsiteY363" fmla="*/ 170631 h 2089423"/>
              <a:gd name="connsiteX364" fmla="*/ 2082984 w 2488635"/>
              <a:gd name="connsiteY364" fmla="*/ 141656 h 2089423"/>
              <a:gd name="connsiteX365" fmla="*/ 2079765 w 2488635"/>
              <a:gd name="connsiteY365" fmla="*/ 131997 h 2089423"/>
              <a:gd name="connsiteX366" fmla="*/ 2089423 w 2488635"/>
              <a:gd name="connsiteY366" fmla="*/ 128778 h 2089423"/>
              <a:gd name="connsiteX367" fmla="*/ 2147373 w 2488635"/>
              <a:gd name="connsiteY367" fmla="*/ 157753 h 2089423"/>
              <a:gd name="connsiteX368" fmla="*/ 2150593 w 2488635"/>
              <a:gd name="connsiteY368" fmla="*/ 167411 h 2089423"/>
              <a:gd name="connsiteX369" fmla="*/ 2140935 w 2488635"/>
              <a:gd name="connsiteY369" fmla="*/ 170631 h 2089423"/>
              <a:gd name="connsiteX370" fmla="*/ 470040 w 2488635"/>
              <a:gd name="connsiteY370" fmla="*/ 164192 h 2089423"/>
              <a:gd name="connsiteX371" fmla="*/ 463601 w 2488635"/>
              <a:gd name="connsiteY371" fmla="*/ 160973 h 2089423"/>
              <a:gd name="connsiteX372" fmla="*/ 463601 w 2488635"/>
              <a:gd name="connsiteY372" fmla="*/ 148095 h 2089423"/>
              <a:gd name="connsiteX373" fmla="*/ 515112 w 2488635"/>
              <a:gd name="connsiteY373" fmla="*/ 109461 h 2089423"/>
              <a:gd name="connsiteX374" fmla="*/ 524771 w 2488635"/>
              <a:gd name="connsiteY374" fmla="*/ 112681 h 2089423"/>
              <a:gd name="connsiteX375" fmla="*/ 521551 w 2488635"/>
              <a:gd name="connsiteY375" fmla="*/ 122339 h 2089423"/>
              <a:gd name="connsiteX376" fmla="*/ 470040 w 2488635"/>
              <a:gd name="connsiteY376" fmla="*/ 157753 h 2089423"/>
              <a:gd name="connsiteX377" fmla="*/ 470040 w 2488635"/>
              <a:gd name="connsiteY377" fmla="*/ 164192 h 2089423"/>
              <a:gd name="connsiteX378" fmla="*/ 2025034 w 2488635"/>
              <a:gd name="connsiteY378" fmla="*/ 115900 h 2089423"/>
              <a:gd name="connsiteX379" fmla="*/ 2025034 w 2488635"/>
              <a:gd name="connsiteY379" fmla="*/ 115900 h 2089423"/>
              <a:gd name="connsiteX380" fmla="*/ 1960645 w 2488635"/>
              <a:gd name="connsiteY380" fmla="*/ 99803 h 2089423"/>
              <a:gd name="connsiteX381" fmla="*/ 1954206 w 2488635"/>
              <a:gd name="connsiteY381" fmla="*/ 90145 h 2089423"/>
              <a:gd name="connsiteX382" fmla="*/ 1963865 w 2488635"/>
              <a:gd name="connsiteY382" fmla="*/ 83706 h 2089423"/>
              <a:gd name="connsiteX383" fmla="*/ 2025034 w 2488635"/>
              <a:gd name="connsiteY383" fmla="*/ 99803 h 2089423"/>
              <a:gd name="connsiteX384" fmla="*/ 2031473 w 2488635"/>
              <a:gd name="connsiteY384" fmla="*/ 109461 h 2089423"/>
              <a:gd name="connsiteX385" fmla="*/ 2025034 w 2488635"/>
              <a:gd name="connsiteY385" fmla="*/ 115900 h 2089423"/>
              <a:gd name="connsiteX386" fmla="*/ 576282 w 2488635"/>
              <a:gd name="connsiteY386" fmla="*/ 93364 h 2089423"/>
              <a:gd name="connsiteX387" fmla="*/ 569843 w 2488635"/>
              <a:gd name="connsiteY387" fmla="*/ 90145 h 2089423"/>
              <a:gd name="connsiteX388" fmla="*/ 573062 w 2488635"/>
              <a:gd name="connsiteY388" fmla="*/ 80486 h 2089423"/>
              <a:gd name="connsiteX389" fmla="*/ 589160 w 2488635"/>
              <a:gd name="connsiteY389" fmla="*/ 70828 h 2089423"/>
              <a:gd name="connsiteX390" fmla="*/ 631012 w 2488635"/>
              <a:gd name="connsiteY390" fmla="*/ 51511 h 2089423"/>
              <a:gd name="connsiteX391" fmla="*/ 640671 w 2488635"/>
              <a:gd name="connsiteY391" fmla="*/ 54731 h 2089423"/>
              <a:gd name="connsiteX392" fmla="*/ 637451 w 2488635"/>
              <a:gd name="connsiteY392" fmla="*/ 64389 h 2089423"/>
              <a:gd name="connsiteX393" fmla="*/ 595598 w 2488635"/>
              <a:gd name="connsiteY393" fmla="*/ 80486 h 2089423"/>
              <a:gd name="connsiteX394" fmla="*/ 579501 w 2488635"/>
              <a:gd name="connsiteY394" fmla="*/ 90145 h 2089423"/>
              <a:gd name="connsiteX395" fmla="*/ 576282 w 2488635"/>
              <a:gd name="connsiteY395" fmla="*/ 93364 h 2089423"/>
              <a:gd name="connsiteX396" fmla="*/ 1902695 w 2488635"/>
              <a:gd name="connsiteY396" fmla="*/ 86925 h 2089423"/>
              <a:gd name="connsiteX397" fmla="*/ 1902695 w 2488635"/>
              <a:gd name="connsiteY397" fmla="*/ 86925 h 2089423"/>
              <a:gd name="connsiteX398" fmla="*/ 1838306 w 2488635"/>
              <a:gd name="connsiteY398" fmla="*/ 77267 h 2089423"/>
              <a:gd name="connsiteX399" fmla="*/ 1831867 w 2488635"/>
              <a:gd name="connsiteY399" fmla="*/ 67608 h 2089423"/>
              <a:gd name="connsiteX400" fmla="*/ 1841526 w 2488635"/>
              <a:gd name="connsiteY400" fmla="*/ 61170 h 2089423"/>
              <a:gd name="connsiteX401" fmla="*/ 1905915 w 2488635"/>
              <a:gd name="connsiteY401" fmla="*/ 70828 h 2089423"/>
              <a:gd name="connsiteX402" fmla="*/ 1912353 w 2488635"/>
              <a:gd name="connsiteY402" fmla="*/ 80486 h 2089423"/>
              <a:gd name="connsiteX403" fmla="*/ 1902695 w 2488635"/>
              <a:gd name="connsiteY403" fmla="*/ 86925 h 2089423"/>
              <a:gd name="connsiteX404" fmla="*/ 1773917 w 2488635"/>
              <a:gd name="connsiteY404" fmla="*/ 74047 h 2089423"/>
              <a:gd name="connsiteX405" fmla="*/ 1773917 w 2488635"/>
              <a:gd name="connsiteY405" fmla="*/ 74047 h 2089423"/>
              <a:gd name="connsiteX406" fmla="*/ 1709528 w 2488635"/>
              <a:gd name="connsiteY406" fmla="*/ 67608 h 2089423"/>
              <a:gd name="connsiteX407" fmla="*/ 1703089 w 2488635"/>
              <a:gd name="connsiteY407" fmla="*/ 57950 h 2089423"/>
              <a:gd name="connsiteX408" fmla="*/ 1712748 w 2488635"/>
              <a:gd name="connsiteY408" fmla="*/ 51511 h 2089423"/>
              <a:gd name="connsiteX409" fmla="*/ 1777137 w 2488635"/>
              <a:gd name="connsiteY409" fmla="*/ 57950 h 2089423"/>
              <a:gd name="connsiteX410" fmla="*/ 1783575 w 2488635"/>
              <a:gd name="connsiteY410" fmla="*/ 67608 h 2089423"/>
              <a:gd name="connsiteX411" fmla="*/ 1773917 w 2488635"/>
              <a:gd name="connsiteY411" fmla="*/ 74047 h 2089423"/>
              <a:gd name="connsiteX412" fmla="*/ 1648359 w 2488635"/>
              <a:gd name="connsiteY412" fmla="*/ 64389 h 2089423"/>
              <a:gd name="connsiteX413" fmla="*/ 1648359 w 2488635"/>
              <a:gd name="connsiteY413" fmla="*/ 64389 h 2089423"/>
              <a:gd name="connsiteX414" fmla="*/ 1583970 w 2488635"/>
              <a:gd name="connsiteY414" fmla="*/ 57950 h 2089423"/>
              <a:gd name="connsiteX415" fmla="*/ 1577531 w 2488635"/>
              <a:gd name="connsiteY415" fmla="*/ 48292 h 2089423"/>
              <a:gd name="connsiteX416" fmla="*/ 1587189 w 2488635"/>
              <a:gd name="connsiteY416" fmla="*/ 41853 h 2089423"/>
              <a:gd name="connsiteX417" fmla="*/ 1651578 w 2488635"/>
              <a:gd name="connsiteY417" fmla="*/ 48292 h 2089423"/>
              <a:gd name="connsiteX418" fmla="*/ 1658017 w 2488635"/>
              <a:gd name="connsiteY418" fmla="*/ 57950 h 2089423"/>
              <a:gd name="connsiteX419" fmla="*/ 1648359 w 2488635"/>
              <a:gd name="connsiteY419" fmla="*/ 64389 h 2089423"/>
              <a:gd name="connsiteX420" fmla="*/ 1519580 w 2488635"/>
              <a:gd name="connsiteY420" fmla="*/ 54731 h 2089423"/>
              <a:gd name="connsiteX421" fmla="*/ 1519580 w 2488635"/>
              <a:gd name="connsiteY421" fmla="*/ 54731 h 2089423"/>
              <a:gd name="connsiteX422" fmla="*/ 1455191 w 2488635"/>
              <a:gd name="connsiteY422" fmla="*/ 48292 h 2089423"/>
              <a:gd name="connsiteX423" fmla="*/ 1448753 w 2488635"/>
              <a:gd name="connsiteY423" fmla="*/ 38633 h 2089423"/>
              <a:gd name="connsiteX424" fmla="*/ 1458411 w 2488635"/>
              <a:gd name="connsiteY424" fmla="*/ 32195 h 2089423"/>
              <a:gd name="connsiteX425" fmla="*/ 1522800 w 2488635"/>
              <a:gd name="connsiteY425" fmla="*/ 38633 h 2089423"/>
              <a:gd name="connsiteX426" fmla="*/ 1529239 w 2488635"/>
              <a:gd name="connsiteY426" fmla="*/ 48292 h 2089423"/>
              <a:gd name="connsiteX427" fmla="*/ 1519580 w 2488635"/>
              <a:gd name="connsiteY427" fmla="*/ 54731 h 2089423"/>
              <a:gd name="connsiteX428" fmla="*/ 695401 w 2488635"/>
              <a:gd name="connsiteY428" fmla="*/ 48292 h 2089423"/>
              <a:gd name="connsiteX429" fmla="*/ 688962 w 2488635"/>
              <a:gd name="connsiteY429" fmla="*/ 41853 h 2089423"/>
              <a:gd name="connsiteX430" fmla="*/ 695401 w 2488635"/>
              <a:gd name="connsiteY430" fmla="*/ 32195 h 2089423"/>
              <a:gd name="connsiteX431" fmla="*/ 759790 w 2488635"/>
              <a:gd name="connsiteY431" fmla="*/ 16097 h 2089423"/>
              <a:gd name="connsiteX432" fmla="*/ 769449 w 2488635"/>
              <a:gd name="connsiteY432" fmla="*/ 22536 h 2089423"/>
              <a:gd name="connsiteX433" fmla="*/ 763010 w 2488635"/>
              <a:gd name="connsiteY433" fmla="*/ 32195 h 2089423"/>
              <a:gd name="connsiteX434" fmla="*/ 695401 w 2488635"/>
              <a:gd name="connsiteY434" fmla="*/ 48292 h 2089423"/>
              <a:gd name="connsiteX435" fmla="*/ 695401 w 2488635"/>
              <a:gd name="connsiteY435" fmla="*/ 48292 h 2089423"/>
              <a:gd name="connsiteX436" fmla="*/ 1394022 w 2488635"/>
              <a:gd name="connsiteY436" fmla="*/ 45072 h 2089423"/>
              <a:gd name="connsiteX437" fmla="*/ 1394022 w 2488635"/>
              <a:gd name="connsiteY437" fmla="*/ 45072 h 2089423"/>
              <a:gd name="connsiteX438" fmla="*/ 1329633 w 2488635"/>
              <a:gd name="connsiteY438" fmla="*/ 38633 h 2089423"/>
              <a:gd name="connsiteX439" fmla="*/ 1323194 w 2488635"/>
              <a:gd name="connsiteY439" fmla="*/ 28975 h 2089423"/>
              <a:gd name="connsiteX440" fmla="*/ 1332852 w 2488635"/>
              <a:gd name="connsiteY440" fmla="*/ 22536 h 2089423"/>
              <a:gd name="connsiteX441" fmla="*/ 1397241 w 2488635"/>
              <a:gd name="connsiteY441" fmla="*/ 28975 h 2089423"/>
              <a:gd name="connsiteX442" fmla="*/ 1403681 w 2488635"/>
              <a:gd name="connsiteY442" fmla="*/ 38633 h 2089423"/>
              <a:gd name="connsiteX443" fmla="*/ 1394022 w 2488635"/>
              <a:gd name="connsiteY443" fmla="*/ 45072 h 2089423"/>
              <a:gd name="connsiteX444" fmla="*/ 1265244 w 2488635"/>
              <a:gd name="connsiteY444" fmla="*/ 35414 h 2089423"/>
              <a:gd name="connsiteX445" fmla="*/ 1265244 w 2488635"/>
              <a:gd name="connsiteY445" fmla="*/ 35414 h 2089423"/>
              <a:gd name="connsiteX446" fmla="*/ 1200855 w 2488635"/>
              <a:gd name="connsiteY446" fmla="*/ 28975 h 2089423"/>
              <a:gd name="connsiteX447" fmla="*/ 1194416 w 2488635"/>
              <a:gd name="connsiteY447" fmla="*/ 19317 h 2089423"/>
              <a:gd name="connsiteX448" fmla="*/ 1204075 w 2488635"/>
              <a:gd name="connsiteY448" fmla="*/ 12878 h 2089423"/>
              <a:gd name="connsiteX449" fmla="*/ 1268464 w 2488635"/>
              <a:gd name="connsiteY449" fmla="*/ 19317 h 2089423"/>
              <a:gd name="connsiteX450" fmla="*/ 1274902 w 2488635"/>
              <a:gd name="connsiteY450" fmla="*/ 28975 h 2089423"/>
              <a:gd name="connsiteX451" fmla="*/ 1265244 w 2488635"/>
              <a:gd name="connsiteY451" fmla="*/ 35414 h 2089423"/>
              <a:gd name="connsiteX452" fmla="*/ 1139686 w 2488635"/>
              <a:gd name="connsiteY452" fmla="*/ 25756 h 2089423"/>
              <a:gd name="connsiteX453" fmla="*/ 1139686 w 2488635"/>
              <a:gd name="connsiteY453" fmla="*/ 25756 h 2089423"/>
              <a:gd name="connsiteX454" fmla="*/ 1075297 w 2488635"/>
              <a:gd name="connsiteY454" fmla="*/ 22536 h 2089423"/>
              <a:gd name="connsiteX455" fmla="*/ 1068857 w 2488635"/>
              <a:gd name="connsiteY455" fmla="*/ 12878 h 2089423"/>
              <a:gd name="connsiteX456" fmla="*/ 1078516 w 2488635"/>
              <a:gd name="connsiteY456" fmla="*/ 6439 h 2089423"/>
              <a:gd name="connsiteX457" fmla="*/ 1142905 w 2488635"/>
              <a:gd name="connsiteY457" fmla="*/ 9658 h 2089423"/>
              <a:gd name="connsiteX458" fmla="*/ 1149344 w 2488635"/>
              <a:gd name="connsiteY458" fmla="*/ 19317 h 2089423"/>
              <a:gd name="connsiteX459" fmla="*/ 1139686 w 2488635"/>
              <a:gd name="connsiteY459" fmla="*/ 25756 h 2089423"/>
              <a:gd name="connsiteX460" fmla="*/ 820960 w 2488635"/>
              <a:gd name="connsiteY460" fmla="*/ 22536 h 2089423"/>
              <a:gd name="connsiteX461" fmla="*/ 814521 w 2488635"/>
              <a:gd name="connsiteY461" fmla="*/ 16097 h 2089423"/>
              <a:gd name="connsiteX462" fmla="*/ 820960 w 2488635"/>
              <a:gd name="connsiteY462" fmla="*/ 6439 h 2089423"/>
              <a:gd name="connsiteX463" fmla="*/ 885349 w 2488635"/>
              <a:gd name="connsiteY463" fmla="*/ 0 h 2089423"/>
              <a:gd name="connsiteX464" fmla="*/ 895007 w 2488635"/>
              <a:gd name="connsiteY464" fmla="*/ 6439 h 2089423"/>
              <a:gd name="connsiteX465" fmla="*/ 888568 w 2488635"/>
              <a:gd name="connsiteY465" fmla="*/ 16097 h 2089423"/>
              <a:gd name="connsiteX466" fmla="*/ 820960 w 2488635"/>
              <a:gd name="connsiteY466" fmla="*/ 22536 h 2089423"/>
              <a:gd name="connsiteX467" fmla="*/ 820960 w 2488635"/>
              <a:gd name="connsiteY467" fmla="*/ 22536 h 2089423"/>
              <a:gd name="connsiteX468" fmla="*/ 1010907 w 2488635"/>
              <a:gd name="connsiteY468" fmla="*/ 19317 h 2089423"/>
              <a:gd name="connsiteX469" fmla="*/ 1010907 w 2488635"/>
              <a:gd name="connsiteY469" fmla="*/ 19317 h 2089423"/>
              <a:gd name="connsiteX470" fmla="*/ 949738 w 2488635"/>
              <a:gd name="connsiteY470" fmla="*/ 19317 h 2089423"/>
              <a:gd name="connsiteX471" fmla="*/ 940079 w 2488635"/>
              <a:gd name="connsiteY471" fmla="*/ 9658 h 2089423"/>
              <a:gd name="connsiteX472" fmla="*/ 946518 w 2488635"/>
              <a:gd name="connsiteY472" fmla="*/ 0 h 2089423"/>
              <a:gd name="connsiteX473" fmla="*/ 946518 w 2488635"/>
              <a:gd name="connsiteY473" fmla="*/ 0 h 2089423"/>
              <a:gd name="connsiteX474" fmla="*/ 1007688 w 2488635"/>
              <a:gd name="connsiteY474" fmla="*/ 0 h 2089423"/>
              <a:gd name="connsiteX475" fmla="*/ 1014127 w 2488635"/>
              <a:gd name="connsiteY475" fmla="*/ 9658 h 2089423"/>
              <a:gd name="connsiteX476" fmla="*/ 1010907 w 2488635"/>
              <a:gd name="connsiteY476" fmla="*/ 19317 h 20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Lst>
            <a:rect l="l" t="t" r="r" b="b"/>
            <a:pathLst>
              <a:path w="2488635" h="2089423">
                <a:moveTo>
                  <a:pt x="698621" y="2089423"/>
                </a:moveTo>
                <a:lnTo>
                  <a:pt x="698621" y="2089423"/>
                </a:lnTo>
                <a:cubicBezTo>
                  <a:pt x="672865" y="2089423"/>
                  <a:pt x="653549" y="2089423"/>
                  <a:pt x="631012" y="2086204"/>
                </a:cubicBezTo>
                <a:cubicBezTo>
                  <a:pt x="627793" y="2086204"/>
                  <a:pt x="624573" y="2082985"/>
                  <a:pt x="624573" y="2076546"/>
                </a:cubicBezTo>
                <a:cubicBezTo>
                  <a:pt x="624573" y="2073326"/>
                  <a:pt x="627793" y="2070107"/>
                  <a:pt x="634232" y="2070107"/>
                </a:cubicBezTo>
                <a:cubicBezTo>
                  <a:pt x="653549" y="2073326"/>
                  <a:pt x="676085" y="2073326"/>
                  <a:pt x="698621" y="2073326"/>
                </a:cubicBezTo>
                <a:lnTo>
                  <a:pt x="701840" y="2073326"/>
                </a:lnTo>
                <a:cubicBezTo>
                  <a:pt x="705060" y="2073326"/>
                  <a:pt x="711498" y="2076546"/>
                  <a:pt x="711498" y="2082985"/>
                </a:cubicBezTo>
                <a:cubicBezTo>
                  <a:pt x="708279" y="2086204"/>
                  <a:pt x="705060" y="2089423"/>
                  <a:pt x="698621" y="2089423"/>
                </a:cubicBezTo>
                <a:close/>
                <a:moveTo>
                  <a:pt x="763010" y="2086204"/>
                </a:moveTo>
                <a:cubicBezTo>
                  <a:pt x="759790" y="2086204"/>
                  <a:pt x="756571" y="2082985"/>
                  <a:pt x="756571" y="2079765"/>
                </a:cubicBezTo>
                <a:cubicBezTo>
                  <a:pt x="756571" y="2076546"/>
                  <a:pt x="759790" y="2070107"/>
                  <a:pt x="763010" y="2070107"/>
                </a:cubicBezTo>
                <a:cubicBezTo>
                  <a:pt x="785546" y="2066887"/>
                  <a:pt x="804863" y="2063668"/>
                  <a:pt x="824179" y="2060449"/>
                </a:cubicBezTo>
                <a:cubicBezTo>
                  <a:pt x="827399" y="2060449"/>
                  <a:pt x="833838" y="2063668"/>
                  <a:pt x="833838" y="2066887"/>
                </a:cubicBezTo>
                <a:cubicBezTo>
                  <a:pt x="833838" y="2070107"/>
                  <a:pt x="830618" y="2076546"/>
                  <a:pt x="827399" y="2076546"/>
                </a:cubicBezTo>
                <a:cubicBezTo>
                  <a:pt x="808082" y="2079765"/>
                  <a:pt x="785546" y="2086204"/>
                  <a:pt x="763010" y="2086204"/>
                </a:cubicBezTo>
                <a:cubicBezTo>
                  <a:pt x="763010" y="2086204"/>
                  <a:pt x="763010" y="2086204"/>
                  <a:pt x="763010" y="2086204"/>
                </a:cubicBezTo>
                <a:close/>
                <a:moveTo>
                  <a:pt x="569843" y="2079765"/>
                </a:moveTo>
                <a:cubicBezTo>
                  <a:pt x="569843" y="2079765"/>
                  <a:pt x="569843" y="2079765"/>
                  <a:pt x="569843" y="2079765"/>
                </a:cubicBezTo>
                <a:cubicBezTo>
                  <a:pt x="547307" y="2076546"/>
                  <a:pt x="524771" y="2070107"/>
                  <a:pt x="505454" y="2063668"/>
                </a:cubicBezTo>
                <a:cubicBezTo>
                  <a:pt x="502234" y="2063668"/>
                  <a:pt x="499015" y="2057229"/>
                  <a:pt x="499015" y="2054009"/>
                </a:cubicBezTo>
                <a:cubicBezTo>
                  <a:pt x="499015" y="2050790"/>
                  <a:pt x="505454" y="2047571"/>
                  <a:pt x="508673" y="2047571"/>
                </a:cubicBezTo>
                <a:cubicBezTo>
                  <a:pt x="527990" y="2054009"/>
                  <a:pt x="550526" y="2057229"/>
                  <a:pt x="569843" y="2063668"/>
                </a:cubicBezTo>
                <a:cubicBezTo>
                  <a:pt x="573062" y="2063668"/>
                  <a:pt x="576282" y="2070107"/>
                  <a:pt x="576282" y="2073326"/>
                </a:cubicBezTo>
                <a:cubicBezTo>
                  <a:pt x="576282" y="2076546"/>
                  <a:pt x="573062" y="2079765"/>
                  <a:pt x="569843" y="2079765"/>
                </a:cubicBezTo>
                <a:close/>
                <a:moveTo>
                  <a:pt x="888568" y="2060449"/>
                </a:moveTo>
                <a:cubicBezTo>
                  <a:pt x="885349" y="2060449"/>
                  <a:pt x="882129" y="2057229"/>
                  <a:pt x="878910" y="2054009"/>
                </a:cubicBezTo>
                <a:cubicBezTo>
                  <a:pt x="878910" y="2050790"/>
                  <a:pt x="878910" y="2044351"/>
                  <a:pt x="882129" y="2044351"/>
                </a:cubicBezTo>
                <a:cubicBezTo>
                  <a:pt x="882129" y="2044351"/>
                  <a:pt x="885349" y="2044351"/>
                  <a:pt x="885349" y="2044351"/>
                </a:cubicBezTo>
                <a:cubicBezTo>
                  <a:pt x="904666" y="2037912"/>
                  <a:pt x="923982" y="2031473"/>
                  <a:pt x="943299" y="2021815"/>
                </a:cubicBezTo>
                <a:cubicBezTo>
                  <a:pt x="946518" y="2021815"/>
                  <a:pt x="952957" y="2021815"/>
                  <a:pt x="952957" y="2025034"/>
                </a:cubicBezTo>
                <a:cubicBezTo>
                  <a:pt x="956177" y="2028254"/>
                  <a:pt x="952957" y="2034693"/>
                  <a:pt x="949738" y="2034693"/>
                </a:cubicBezTo>
                <a:cubicBezTo>
                  <a:pt x="930421" y="2047571"/>
                  <a:pt x="911105" y="2054009"/>
                  <a:pt x="888568" y="2060449"/>
                </a:cubicBezTo>
                <a:cubicBezTo>
                  <a:pt x="891788" y="2060449"/>
                  <a:pt x="891788" y="2060449"/>
                  <a:pt x="888568" y="2060449"/>
                </a:cubicBezTo>
                <a:close/>
                <a:moveTo>
                  <a:pt x="447504" y="2041132"/>
                </a:moveTo>
                <a:cubicBezTo>
                  <a:pt x="447504" y="2041132"/>
                  <a:pt x="444284" y="2041132"/>
                  <a:pt x="447504" y="2041132"/>
                </a:cubicBezTo>
                <a:cubicBezTo>
                  <a:pt x="424967" y="2031473"/>
                  <a:pt x="405651" y="2021815"/>
                  <a:pt x="386334" y="2012157"/>
                </a:cubicBezTo>
                <a:cubicBezTo>
                  <a:pt x="383115" y="2008937"/>
                  <a:pt x="379895" y="2005718"/>
                  <a:pt x="383115" y="2002498"/>
                </a:cubicBezTo>
                <a:cubicBezTo>
                  <a:pt x="386334" y="1999279"/>
                  <a:pt x="389553" y="1996060"/>
                  <a:pt x="392773" y="1999279"/>
                </a:cubicBezTo>
                <a:cubicBezTo>
                  <a:pt x="412090" y="2008937"/>
                  <a:pt x="431406" y="2018596"/>
                  <a:pt x="450723" y="2025034"/>
                </a:cubicBezTo>
                <a:cubicBezTo>
                  <a:pt x="453942" y="2028254"/>
                  <a:pt x="457162" y="2031473"/>
                  <a:pt x="453942" y="2034693"/>
                </a:cubicBezTo>
                <a:cubicBezTo>
                  <a:pt x="453942" y="2041132"/>
                  <a:pt x="450723" y="2041132"/>
                  <a:pt x="447504" y="2041132"/>
                </a:cubicBezTo>
                <a:close/>
                <a:moveTo>
                  <a:pt x="1004468" y="2012157"/>
                </a:moveTo>
                <a:cubicBezTo>
                  <a:pt x="1001249" y="2012157"/>
                  <a:pt x="998030" y="2008937"/>
                  <a:pt x="998030" y="2008937"/>
                </a:cubicBezTo>
                <a:cubicBezTo>
                  <a:pt x="994810" y="2005718"/>
                  <a:pt x="998030" y="1999279"/>
                  <a:pt x="1001249" y="1999279"/>
                </a:cubicBezTo>
                <a:cubicBezTo>
                  <a:pt x="1020566" y="1989620"/>
                  <a:pt x="1039883" y="1979962"/>
                  <a:pt x="1059199" y="1970304"/>
                </a:cubicBezTo>
                <a:cubicBezTo>
                  <a:pt x="1062419" y="1967084"/>
                  <a:pt x="1068857" y="1970304"/>
                  <a:pt x="1068857" y="1973523"/>
                </a:cubicBezTo>
                <a:cubicBezTo>
                  <a:pt x="1072077" y="1976743"/>
                  <a:pt x="1068857" y="1983182"/>
                  <a:pt x="1065638" y="1983182"/>
                </a:cubicBezTo>
                <a:cubicBezTo>
                  <a:pt x="1046321" y="1992840"/>
                  <a:pt x="1027005" y="2002498"/>
                  <a:pt x="1007688" y="2012157"/>
                </a:cubicBezTo>
                <a:cubicBezTo>
                  <a:pt x="1007688" y="2012157"/>
                  <a:pt x="1007688" y="2012157"/>
                  <a:pt x="1004468" y="2012157"/>
                </a:cubicBezTo>
                <a:close/>
                <a:moveTo>
                  <a:pt x="334823" y="1983182"/>
                </a:moveTo>
                <a:cubicBezTo>
                  <a:pt x="334823" y="1983182"/>
                  <a:pt x="331603" y="1983182"/>
                  <a:pt x="331603" y="1983182"/>
                </a:cubicBezTo>
                <a:cubicBezTo>
                  <a:pt x="312287" y="1970304"/>
                  <a:pt x="296189" y="1957426"/>
                  <a:pt x="280092" y="1944548"/>
                </a:cubicBezTo>
                <a:cubicBezTo>
                  <a:pt x="276873" y="1941329"/>
                  <a:pt x="276873" y="1938109"/>
                  <a:pt x="280092" y="1931670"/>
                </a:cubicBezTo>
                <a:cubicBezTo>
                  <a:pt x="283312" y="1928451"/>
                  <a:pt x="286531" y="1928451"/>
                  <a:pt x="292970" y="1931670"/>
                </a:cubicBezTo>
                <a:cubicBezTo>
                  <a:pt x="309067" y="1944548"/>
                  <a:pt x="325164" y="1957426"/>
                  <a:pt x="344481" y="1970304"/>
                </a:cubicBezTo>
                <a:cubicBezTo>
                  <a:pt x="347701" y="1973523"/>
                  <a:pt x="347701" y="1976743"/>
                  <a:pt x="347701" y="1979962"/>
                </a:cubicBezTo>
                <a:cubicBezTo>
                  <a:pt x="338042" y="1983182"/>
                  <a:pt x="338042" y="1983182"/>
                  <a:pt x="334823" y="1983182"/>
                </a:cubicBezTo>
                <a:close/>
                <a:moveTo>
                  <a:pt x="1117149" y="1950987"/>
                </a:moveTo>
                <a:cubicBezTo>
                  <a:pt x="1113930" y="1950987"/>
                  <a:pt x="1110710" y="1950987"/>
                  <a:pt x="1110710" y="1947768"/>
                </a:cubicBezTo>
                <a:cubicBezTo>
                  <a:pt x="1107491" y="1944548"/>
                  <a:pt x="1110710" y="1938109"/>
                  <a:pt x="1113930" y="1938109"/>
                </a:cubicBezTo>
                <a:cubicBezTo>
                  <a:pt x="1133246" y="1928451"/>
                  <a:pt x="1152563" y="1918793"/>
                  <a:pt x="1168661" y="1909134"/>
                </a:cubicBezTo>
                <a:cubicBezTo>
                  <a:pt x="1171880" y="1905915"/>
                  <a:pt x="1178319" y="1909134"/>
                  <a:pt x="1178319" y="1912354"/>
                </a:cubicBezTo>
                <a:cubicBezTo>
                  <a:pt x="1181538" y="1915573"/>
                  <a:pt x="1178319" y="1922012"/>
                  <a:pt x="1175099" y="1922012"/>
                </a:cubicBezTo>
                <a:cubicBezTo>
                  <a:pt x="1155783" y="1931670"/>
                  <a:pt x="1136466" y="1941329"/>
                  <a:pt x="1120369" y="1950987"/>
                </a:cubicBezTo>
                <a:cubicBezTo>
                  <a:pt x="1120369" y="1950987"/>
                  <a:pt x="1120369" y="1950987"/>
                  <a:pt x="1117149" y="1950987"/>
                </a:cubicBezTo>
                <a:close/>
                <a:moveTo>
                  <a:pt x="235020" y="1902695"/>
                </a:moveTo>
                <a:cubicBezTo>
                  <a:pt x="231800" y="1902695"/>
                  <a:pt x="231800" y="1902695"/>
                  <a:pt x="228581" y="1899476"/>
                </a:cubicBezTo>
                <a:cubicBezTo>
                  <a:pt x="212484" y="1883379"/>
                  <a:pt x="199606" y="1867281"/>
                  <a:pt x="183509" y="1851184"/>
                </a:cubicBezTo>
                <a:cubicBezTo>
                  <a:pt x="180289" y="1847965"/>
                  <a:pt x="180289" y="1841526"/>
                  <a:pt x="183509" y="1838306"/>
                </a:cubicBezTo>
                <a:cubicBezTo>
                  <a:pt x="186728" y="1835087"/>
                  <a:pt x="193167" y="1835087"/>
                  <a:pt x="196386" y="1838306"/>
                </a:cubicBezTo>
                <a:cubicBezTo>
                  <a:pt x="209264" y="1854404"/>
                  <a:pt x="225362" y="1870501"/>
                  <a:pt x="238239" y="1883379"/>
                </a:cubicBezTo>
                <a:cubicBezTo>
                  <a:pt x="241459" y="1886598"/>
                  <a:pt x="241459" y="1893037"/>
                  <a:pt x="238239" y="1896256"/>
                </a:cubicBezTo>
                <a:cubicBezTo>
                  <a:pt x="238239" y="1902695"/>
                  <a:pt x="238239" y="1902695"/>
                  <a:pt x="235020" y="1902695"/>
                </a:cubicBezTo>
                <a:close/>
                <a:moveTo>
                  <a:pt x="1233050" y="1893037"/>
                </a:moveTo>
                <a:cubicBezTo>
                  <a:pt x="1229830" y="1893037"/>
                  <a:pt x="1226611" y="1889818"/>
                  <a:pt x="1226611" y="1889818"/>
                </a:cubicBezTo>
                <a:cubicBezTo>
                  <a:pt x="1223391" y="1886598"/>
                  <a:pt x="1226611" y="1880159"/>
                  <a:pt x="1229830" y="1880159"/>
                </a:cubicBezTo>
                <a:cubicBezTo>
                  <a:pt x="1252366" y="1870501"/>
                  <a:pt x="1271683" y="1864062"/>
                  <a:pt x="1291000" y="1857623"/>
                </a:cubicBezTo>
                <a:cubicBezTo>
                  <a:pt x="1294219" y="1857623"/>
                  <a:pt x="1300658" y="1857623"/>
                  <a:pt x="1300658" y="1864062"/>
                </a:cubicBezTo>
                <a:cubicBezTo>
                  <a:pt x="1300658" y="1867281"/>
                  <a:pt x="1300658" y="1873720"/>
                  <a:pt x="1294219" y="1873720"/>
                </a:cubicBezTo>
                <a:cubicBezTo>
                  <a:pt x="1274902" y="1880159"/>
                  <a:pt x="1255586" y="1886598"/>
                  <a:pt x="1236269" y="1896256"/>
                </a:cubicBezTo>
                <a:cubicBezTo>
                  <a:pt x="1233050" y="1893037"/>
                  <a:pt x="1233050" y="1893037"/>
                  <a:pt x="1233050" y="1893037"/>
                </a:cubicBezTo>
                <a:close/>
                <a:moveTo>
                  <a:pt x="1670895" y="1883379"/>
                </a:moveTo>
                <a:lnTo>
                  <a:pt x="1670895" y="1883379"/>
                </a:lnTo>
                <a:cubicBezTo>
                  <a:pt x="1651578" y="1883379"/>
                  <a:pt x="1629042" y="1883379"/>
                  <a:pt x="1606506" y="1880159"/>
                </a:cubicBezTo>
                <a:cubicBezTo>
                  <a:pt x="1603286" y="1880159"/>
                  <a:pt x="1600067" y="1876940"/>
                  <a:pt x="1600067" y="1870501"/>
                </a:cubicBezTo>
                <a:cubicBezTo>
                  <a:pt x="1600067" y="1867281"/>
                  <a:pt x="1603286" y="1864062"/>
                  <a:pt x="1609725" y="1864062"/>
                </a:cubicBezTo>
                <a:cubicBezTo>
                  <a:pt x="1632261" y="1867281"/>
                  <a:pt x="1651578" y="1867281"/>
                  <a:pt x="1674114" y="1867281"/>
                </a:cubicBezTo>
                <a:cubicBezTo>
                  <a:pt x="1677334" y="1867281"/>
                  <a:pt x="1683773" y="1870501"/>
                  <a:pt x="1683773" y="1876940"/>
                </a:cubicBezTo>
                <a:cubicBezTo>
                  <a:pt x="1680553" y="1876940"/>
                  <a:pt x="1677334" y="1883379"/>
                  <a:pt x="1670895" y="1883379"/>
                </a:cubicBezTo>
                <a:close/>
                <a:moveTo>
                  <a:pt x="1735284" y="1876940"/>
                </a:moveTo>
                <a:cubicBezTo>
                  <a:pt x="1732064" y="1876940"/>
                  <a:pt x="1728845" y="1873720"/>
                  <a:pt x="1728845" y="1870501"/>
                </a:cubicBezTo>
                <a:cubicBezTo>
                  <a:pt x="1728845" y="1867281"/>
                  <a:pt x="1732064" y="1860842"/>
                  <a:pt x="1735284" y="1860842"/>
                </a:cubicBezTo>
                <a:cubicBezTo>
                  <a:pt x="1754600" y="1857623"/>
                  <a:pt x="1777137" y="1854404"/>
                  <a:pt x="1796453" y="1851184"/>
                </a:cubicBezTo>
                <a:cubicBezTo>
                  <a:pt x="1799673" y="1851184"/>
                  <a:pt x="1806112" y="1854404"/>
                  <a:pt x="1806112" y="1857623"/>
                </a:cubicBezTo>
                <a:cubicBezTo>
                  <a:pt x="1806112" y="1860842"/>
                  <a:pt x="1802892" y="1867281"/>
                  <a:pt x="1799673" y="1867281"/>
                </a:cubicBezTo>
                <a:cubicBezTo>
                  <a:pt x="1780356" y="1873720"/>
                  <a:pt x="1757820" y="1876940"/>
                  <a:pt x="1735284" y="1876940"/>
                </a:cubicBezTo>
                <a:cubicBezTo>
                  <a:pt x="1735284" y="1876940"/>
                  <a:pt x="1735284" y="1876940"/>
                  <a:pt x="1735284" y="1876940"/>
                </a:cubicBezTo>
                <a:close/>
                <a:moveTo>
                  <a:pt x="1545336" y="1870501"/>
                </a:moveTo>
                <a:cubicBezTo>
                  <a:pt x="1545336" y="1870501"/>
                  <a:pt x="1545336" y="1870501"/>
                  <a:pt x="1545336" y="1870501"/>
                </a:cubicBezTo>
                <a:lnTo>
                  <a:pt x="1519580" y="1867281"/>
                </a:lnTo>
                <a:cubicBezTo>
                  <a:pt x="1506703" y="1864062"/>
                  <a:pt x="1493825" y="1864062"/>
                  <a:pt x="1480947" y="1860842"/>
                </a:cubicBezTo>
                <a:cubicBezTo>
                  <a:pt x="1477728" y="1860842"/>
                  <a:pt x="1474508" y="1857623"/>
                  <a:pt x="1474508" y="1851184"/>
                </a:cubicBezTo>
                <a:cubicBezTo>
                  <a:pt x="1474508" y="1847965"/>
                  <a:pt x="1477728" y="1844745"/>
                  <a:pt x="1484167" y="1844745"/>
                </a:cubicBezTo>
                <a:cubicBezTo>
                  <a:pt x="1497044" y="1844745"/>
                  <a:pt x="1509922" y="1847965"/>
                  <a:pt x="1522800" y="1851184"/>
                </a:cubicBezTo>
                <a:lnTo>
                  <a:pt x="1548556" y="1854404"/>
                </a:lnTo>
                <a:cubicBezTo>
                  <a:pt x="1551775" y="1854404"/>
                  <a:pt x="1554995" y="1857623"/>
                  <a:pt x="1554995" y="1864062"/>
                </a:cubicBezTo>
                <a:cubicBezTo>
                  <a:pt x="1551775" y="1867281"/>
                  <a:pt x="1548556" y="1870501"/>
                  <a:pt x="1545336" y="1870501"/>
                </a:cubicBezTo>
                <a:close/>
                <a:moveTo>
                  <a:pt x="1355389" y="1857623"/>
                </a:moveTo>
                <a:cubicBezTo>
                  <a:pt x="1352169" y="1857623"/>
                  <a:pt x="1348950" y="1854404"/>
                  <a:pt x="1348950" y="1851184"/>
                </a:cubicBezTo>
                <a:cubicBezTo>
                  <a:pt x="1348950" y="1847965"/>
                  <a:pt x="1352169" y="1841526"/>
                  <a:pt x="1355389" y="1841526"/>
                </a:cubicBezTo>
                <a:lnTo>
                  <a:pt x="1358608" y="1841526"/>
                </a:lnTo>
                <a:cubicBezTo>
                  <a:pt x="1377925" y="1838306"/>
                  <a:pt x="1397241" y="1838306"/>
                  <a:pt x="1419778" y="1841526"/>
                </a:cubicBezTo>
                <a:cubicBezTo>
                  <a:pt x="1422997" y="1841526"/>
                  <a:pt x="1426217" y="1844745"/>
                  <a:pt x="1426217" y="1851184"/>
                </a:cubicBezTo>
                <a:cubicBezTo>
                  <a:pt x="1426217" y="1854404"/>
                  <a:pt x="1422997" y="1860842"/>
                  <a:pt x="1416558" y="1857623"/>
                </a:cubicBezTo>
                <a:cubicBezTo>
                  <a:pt x="1397241" y="1857623"/>
                  <a:pt x="1374705" y="1857623"/>
                  <a:pt x="1358608" y="1857623"/>
                </a:cubicBezTo>
                <a:lnTo>
                  <a:pt x="1355389" y="1857623"/>
                </a:lnTo>
                <a:cubicBezTo>
                  <a:pt x="1355389" y="1857623"/>
                  <a:pt x="1355389" y="1857623"/>
                  <a:pt x="1355389" y="1857623"/>
                </a:cubicBezTo>
                <a:close/>
                <a:moveTo>
                  <a:pt x="1860842" y="1851184"/>
                </a:moveTo>
                <a:cubicBezTo>
                  <a:pt x="1857623" y="1851184"/>
                  <a:pt x="1854404" y="1847965"/>
                  <a:pt x="1854404" y="1844745"/>
                </a:cubicBezTo>
                <a:cubicBezTo>
                  <a:pt x="1854404" y="1841526"/>
                  <a:pt x="1854404" y="1835087"/>
                  <a:pt x="1860842" y="1835087"/>
                </a:cubicBezTo>
                <a:cubicBezTo>
                  <a:pt x="1880159" y="1828648"/>
                  <a:pt x="1899476" y="1822209"/>
                  <a:pt x="1918793" y="1812551"/>
                </a:cubicBezTo>
                <a:cubicBezTo>
                  <a:pt x="1922012" y="1809331"/>
                  <a:pt x="1928451" y="1812551"/>
                  <a:pt x="1928451" y="1815770"/>
                </a:cubicBezTo>
                <a:cubicBezTo>
                  <a:pt x="1931670" y="1818990"/>
                  <a:pt x="1928451" y="1825429"/>
                  <a:pt x="1925231" y="1825429"/>
                </a:cubicBezTo>
                <a:cubicBezTo>
                  <a:pt x="1902695" y="1838306"/>
                  <a:pt x="1883378" y="1844745"/>
                  <a:pt x="1860842" y="1851184"/>
                </a:cubicBezTo>
                <a:cubicBezTo>
                  <a:pt x="1860842" y="1851184"/>
                  <a:pt x="1860842" y="1851184"/>
                  <a:pt x="1860842" y="1851184"/>
                </a:cubicBezTo>
                <a:close/>
                <a:moveTo>
                  <a:pt x="154534" y="1802892"/>
                </a:moveTo>
                <a:cubicBezTo>
                  <a:pt x="151314" y="1802892"/>
                  <a:pt x="148095" y="1802892"/>
                  <a:pt x="148095" y="1799673"/>
                </a:cubicBezTo>
                <a:cubicBezTo>
                  <a:pt x="135217" y="1783576"/>
                  <a:pt x="125559" y="1764259"/>
                  <a:pt x="112681" y="1744942"/>
                </a:cubicBezTo>
                <a:cubicBezTo>
                  <a:pt x="109461" y="1741723"/>
                  <a:pt x="112681" y="1735284"/>
                  <a:pt x="115900" y="1735284"/>
                </a:cubicBezTo>
                <a:cubicBezTo>
                  <a:pt x="119120" y="1732064"/>
                  <a:pt x="125559" y="1735284"/>
                  <a:pt x="125559" y="1738503"/>
                </a:cubicBezTo>
                <a:cubicBezTo>
                  <a:pt x="135217" y="1757820"/>
                  <a:pt x="148095" y="1773917"/>
                  <a:pt x="157753" y="1793234"/>
                </a:cubicBezTo>
                <a:cubicBezTo>
                  <a:pt x="160973" y="1796453"/>
                  <a:pt x="157753" y="1802892"/>
                  <a:pt x="154534" y="1802892"/>
                </a:cubicBezTo>
                <a:cubicBezTo>
                  <a:pt x="157753" y="1802892"/>
                  <a:pt x="154534" y="1802892"/>
                  <a:pt x="154534" y="1802892"/>
                </a:cubicBezTo>
                <a:close/>
                <a:moveTo>
                  <a:pt x="1976742" y="1802892"/>
                </a:moveTo>
                <a:cubicBezTo>
                  <a:pt x="1973523" y="1802892"/>
                  <a:pt x="1970304" y="1802892"/>
                  <a:pt x="1970304" y="1799673"/>
                </a:cubicBezTo>
                <a:cubicBezTo>
                  <a:pt x="1967084" y="1796453"/>
                  <a:pt x="1970304" y="1790015"/>
                  <a:pt x="1973523" y="1790015"/>
                </a:cubicBezTo>
                <a:cubicBezTo>
                  <a:pt x="1992840" y="1780356"/>
                  <a:pt x="2008937" y="1770698"/>
                  <a:pt x="2028254" y="1757820"/>
                </a:cubicBezTo>
                <a:cubicBezTo>
                  <a:pt x="2031473" y="1754601"/>
                  <a:pt x="2037912" y="1757820"/>
                  <a:pt x="2037912" y="1761040"/>
                </a:cubicBezTo>
                <a:cubicBezTo>
                  <a:pt x="2041131" y="1764259"/>
                  <a:pt x="2037912" y="1770698"/>
                  <a:pt x="2034693" y="1770698"/>
                </a:cubicBezTo>
                <a:cubicBezTo>
                  <a:pt x="2015376" y="1783576"/>
                  <a:pt x="1999279" y="1793234"/>
                  <a:pt x="1979962" y="1802892"/>
                </a:cubicBezTo>
                <a:cubicBezTo>
                  <a:pt x="1979962" y="1802892"/>
                  <a:pt x="1979962" y="1802892"/>
                  <a:pt x="1976742" y="1802892"/>
                </a:cubicBezTo>
                <a:close/>
                <a:moveTo>
                  <a:pt x="2086204" y="1732064"/>
                </a:moveTo>
                <a:cubicBezTo>
                  <a:pt x="2082984" y="1732064"/>
                  <a:pt x="2082984" y="1732064"/>
                  <a:pt x="2079765" y="1728845"/>
                </a:cubicBezTo>
                <a:cubicBezTo>
                  <a:pt x="2076545" y="1725626"/>
                  <a:pt x="2076545" y="1719187"/>
                  <a:pt x="2079765" y="1715967"/>
                </a:cubicBezTo>
                <a:cubicBezTo>
                  <a:pt x="2095862" y="1703089"/>
                  <a:pt x="2111960" y="1690212"/>
                  <a:pt x="2128057" y="1674114"/>
                </a:cubicBezTo>
                <a:cubicBezTo>
                  <a:pt x="2131276" y="1670895"/>
                  <a:pt x="2137715" y="1670895"/>
                  <a:pt x="2140935" y="1674114"/>
                </a:cubicBezTo>
                <a:cubicBezTo>
                  <a:pt x="2144154" y="1677334"/>
                  <a:pt x="2144154" y="1683773"/>
                  <a:pt x="2140935" y="1686992"/>
                </a:cubicBezTo>
                <a:cubicBezTo>
                  <a:pt x="2124837" y="1699870"/>
                  <a:pt x="2108740" y="1715967"/>
                  <a:pt x="2092643" y="1728845"/>
                </a:cubicBezTo>
                <a:cubicBezTo>
                  <a:pt x="2089423" y="1732064"/>
                  <a:pt x="2086204" y="1732064"/>
                  <a:pt x="2086204" y="1732064"/>
                </a:cubicBezTo>
                <a:close/>
                <a:moveTo>
                  <a:pt x="90145" y="1693431"/>
                </a:moveTo>
                <a:cubicBezTo>
                  <a:pt x="86925" y="1693431"/>
                  <a:pt x="83706" y="1690212"/>
                  <a:pt x="83706" y="1690212"/>
                </a:cubicBezTo>
                <a:cubicBezTo>
                  <a:pt x="74047" y="1670895"/>
                  <a:pt x="67608" y="1651578"/>
                  <a:pt x="57950" y="1632261"/>
                </a:cubicBezTo>
                <a:cubicBezTo>
                  <a:pt x="57950" y="1629042"/>
                  <a:pt x="57950" y="1622603"/>
                  <a:pt x="61170" y="1622603"/>
                </a:cubicBezTo>
                <a:cubicBezTo>
                  <a:pt x="64389" y="1622603"/>
                  <a:pt x="70828" y="1622603"/>
                  <a:pt x="70828" y="1625823"/>
                </a:cubicBezTo>
                <a:cubicBezTo>
                  <a:pt x="77267" y="1645139"/>
                  <a:pt x="86925" y="1664456"/>
                  <a:pt x="96584" y="1683773"/>
                </a:cubicBezTo>
                <a:cubicBezTo>
                  <a:pt x="99803" y="1686992"/>
                  <a:pt x="96584" y="1693431"/>
                  <a:pt x="93364" y="1693431"/>
                </a:cubicBezTo>
                <a:cubicBezTo>
                  <a:pt x="93364" y="1693431"/>
                  <a:pt x="93364" y="1693431"/>
                  <a:pt x="90145" y="1693431"/>
                </a:cubicBezTo>
                <a:close/>
                <a:moveTo>
                  <a:pt x="2179568" y="1645139"/>
                </a:moveTo>
                <a:cubicBezTo>
                  <a:pt x="2176349" y="1645139"/>
                  <a:pt x="2176349" y="1645139"/>
                  <a:pt x="2173129" y="1641920"/>
                </a:cubicBezTo>
                <a:cubicBezTo>
                  <a:pt x="2169909" y="1638700"/>
                  <a:pt x="2169909" y="1632261"/>
                  <a:pt x="2173129" y="1629042"/>
                </a:cubicBezTo>
                <a:cubicBezTo>
                  <a:pt x="2186007" y="1612945"/>
                  <a:pt x="2202104" y="1596848"/>
                  <a:pt x="2214982" y="1580750"/>
                </a:cubicBezTo>
                <a:cubicBezTo>
                  <a:pt x="2218201" y="1577531"/>
                  <a:pt x="2221421" y="1577531"/>
                  <a:pt x="2227860" y="1580750"/>
                </a:cubicBezTo>
                <a:cubicBezTo>
                  <a:pt x="2231079" y="1583970"/>
                  <a:pt x="2231079" y="1587189"/>
                  <a:pt x="2227860" y="1593628"/>
                </a:cubicBezTo>
                <a:cubicBezTo>
                  <a:pt x="2214982" y="1609725"/>
                  <a:pt x="2198885" y="1625823"/>
                  <a:pt x="2186007" y="1641920"/>
                </a:cubicBezTo>
                <a:cubicBezTo>
                  <a:pt x="2182788" y="1645139"/>
                  <a:pt x="2179568" y="1645139"/>
                  <a:pt x="2179568" y="1645139"/>
                </a:cubicBezTo>
                <a:close/>
                <a:moveTo>
                  <a:pt x="45072" y="1574311"/>
                </a:moveTo>
                <a:cubicBezTo>
                  <a:pt x="41853" y="1574311"/>
                  <a:pt x="38633" y="1571092"/>
                  <a:pt x="38633" y="1567872"/>
                </a:cubicBezTo>
                <a:cubicBezTo>
                  <a:pt x="32195" y="1548556"/>
                  <a:pt x="28975" y="1526020"/>
                  <a:pt x="22536" y="1506703"/>
                </a:cubicBezTo>
                <a:cubicBezTo>
                  <a:pt x="22536" y="1503483"/>
                  <a:pt x="25756" y="1497045"/>
                  <a:pt x="28975" y="1497045"/>
                </a:cubicBezTo>
                <a:cubicBezTo>
                  <a:pt x="32195" y="1497045"/>
                  <a:pt x="38633" y="1500264"/>
                  <a:pt x="38633" y="1503483"/>
                </a:cubicBezTo>
                <a:cubicBezTo>
                  <a:pt x="41853" y="1522800"/>
                  <a:pt x="48292" y="1545336"/>
                  <a:pt x="54731" y="1564653"/>
                </a:cubicBezTo>
                <a:cubicBezTo>
                  <a:pt x="54731" y="1567872"/>
                  <a:pt x="51511" y="1571092"/>
                  <a:pt x="45072" y="1574311"/>
                </a:cubicBezTo>
                <a:cubicBezTo>
                  <a:pt x="48292" y="1574311"/>
                  <a:pt x="48292" y="1574311"/>
                  <a:pt x="45072" y="1574311"/>
                </a:cubicBezTo>
                <a:close/>
                <a:moveTo>
                  <a:pt x="2256835" y="1545336"/>
                </a:moveTo>
                <a:cubicBezTo>
                  <a:pt x="2256835" y="1545336"/>
                  <a:pt x="2253615" y="1545336"/>
                  <a:pt x="2253615" y="1545336"/>
                </a:cubicBezTo>
                <a:cubicBezTo>
                  <a:pt x="2250396" y="1542117"/>
                  <a:pt x="2250396" y="1538897"/>
                  <a:pt x="2250396" y="1535678"/>
                </a:cubicBezTo>
                <a:cubicBezTo>
                  <a:pt x="2263274" y="1519581"/>
                  <a:pt x="2272932" y="1500264"/>
                  <a:pt x="2285810" y="1480947"/>
                </a:cubicBezTo>
                <a:cubicBezTo>
                  <a:pt x="2289029" y="1477728"/>
                  <a:pt x="2292249" y="1474508"/>
                  <a:pt x="2295468" y="1477728"/>
                </a:cubicBezTo>
                <a:cubicBezTo>
                  <a:pt x="2298687" y="1480947"/>
                  <a:pt x="2301907" y="1484167"/>
                  <a:pt x="2298687" y="1487386"/>
                </a:cubicBezTo>
                <a:cubicBezTo>
                  <a:pt x="2289029" y="1506703"/>
                  <a:pt x="2276151" y="1522800"/>
                  <a:pt x="2263274" y="1542117"/>
                </a:cubicBezTo>
                <a:cubicBezTo>
                  <a:pt x="2263274" y="1545336"/>
                  <a:pt x="2260054" y="1545336"/>
                  <a:pt x="2256835" y="1545336"/>
                </a:cubicBezTo>
                <a:close/>
                <a:moveTo>
                  <a:pt x="19317" y="1448753"/>
                </a:moveTo>
                <a:cubicBezTo>
                  <a:pt x="16097" y="1448753"/>
                  <a:pt x="12878" y="1445533"/>
                  <a:pt x="12878" y="1442314"/>
                </a:cubicBezTo>
                <a:cubicBezTo>
                  <a:pt x="9658" y="1419778"/>
                  <a:pt x="6439" y="1400461"/>
                  <a:pt x="6439" y="1377925"/>
                </a:cubicBezTo>
                <a:cubicBezTo>
                  <a:pt x="6439" y="1374705"/>
                  <a:pt x="9658" y="1368267"/>
                  <a:pt x="12878" y="1368267"/>
                </a:cubicBezTo>
                <a:cubicBezTo>
                  <a:pt x="16097" y="1368267"/>
                  <a:pt x="22536" y="1371486"/>
                  <a:pt x="22536" y="1374705"/>
                </a:cubicBezTo>
                <a:cubicBezTo>
                  <a:pt x="25756" y="1397242"/>
                  <a:pt x="25756" y="1416558"/>
                  <a:pt x="28975" y="1439094"/>
                </a:cubicBezTo>
                <a:cubicBezTo>
                  <a:pt x="28975" y="1445533"/>
                  <a:pt x="25756" y="1448753"/>
                  <a:pt x="19317" y="1448753"/>
                </a:cubicBezTo>
                <a:cubicBezTo>
                  <a:pt x="19317" y="1448753"/>
                  <a:pt x="19317" y="1448753"/>
                  <a:pt x="19317" y="1448753"/>
                </a:cubicBezTo>
                <a:close/>
                <a:moveTo>
                  <a:pt x="2324443" y="1435875"/>
                </a:moveTo>
                <a:cubicBezTo>
                  <a:pt x="2324443" y="1435875"/>
                  <a:pt x="2321224" y="1435875"/>
                  <a:pt x="2321224" y="1435875"/>
                </a:cubicBezTo>
                <a:cubicBezTo>
                  <a:pt x="2318004" y="1432656"/>
                  <a:pt x="2314785" y="1429436"/>
                  <a:pt x="2318004" y="1426217"/>
                </a:cubicBezTo>
                <a:cubicBezTo>
                  <a:pt x="2327663" y="1406900"/>
                  <a:pt x="2337321" y="1387583"/>
                  <a:pt x="2346979" y="1368267"/>
                </a:cubicBezTo>
                <a:cubicBezTo>
                  <a:pt x="2350199" y="1365047"/>
                  <a:pt x="2353418" y="1361828"/>
                  <a:pt x="2356638" y="1365047"/>
                </a:cubicBezTo>
                <a:cubicBezTo>
                  <a:pt x="2359857" y="1368267"/>
                  <a:pt x="2363076" y="1371486"/>
                  <a:pt x="2359857" y="1374705"/>
                </a:cubicBezTo>
                <a:cubicBezTo>
                  <a:pt x="2350199" y="1394022"/>
                  <a:pt x="2340540" y="1413339"/>
                  <a:pt x="2330882" y="1432656"/>
                </a:cubicBezTo>
                <a:cubicBezTo>
                  <a:pt x="2330882" y="1435875"/>
                  <a:pt x="2327663" y="1435875"/>
                  <a:pt x="2324443" y="1435875"/>
                </a:cubicBezTo>
                <a:close/>
                <a:moveTo>
                  <a:pt x="9658" y="1323194"/>
                </a:moveTo>
                <a:cubicBezTo>
                  <a:pt x="6439" y="1323194"/>
                  <a:pt x="3219" y="1319975"/>
                  <a:pt x="0" y="1316755"/>
                </a:cubicBezTo>
                <a:cubicBezTo>
                  <a:pt x="0" y="1310316"/>
                  <a:pt x="0" y="1303878"/>
                  <a:pt x="0" y="1300658"/>
                </a:cubicBezTo>
                <a:cubicBezTo>
                  <a:pt x="0" y="1284561"/>
                  <a:pt x="0" y="1268464"/>
                  <a:pt x="0" y="1255586"/>
                </a:cubicBezTo>
                <a:cubicBezTo>
                  <a:pt x="0" y="1252366"/>
                  <a:pt x="3219" y="1249147"/>
                  <a:pt x="9658" y="1249147"/>
                </a:cubicBezTo>
                <a:cubicBezTo>
                  <a:pt x="12878" y="1249147"/>
                  <a:pt x="16097" y="1252366"/>
                  <a:pt x="16097" y="1258805"/>
                </a:cubicBezTo>
                <a:cubicBezTo>
                  <a:pt x="16097" y="1274903"/>
                  <a:pt x="16097" y="1291000"/>
                  <a:pt x="16097" y="1303878"/>
                </a:cubicBezTo>
                <a:cubicBezTo>
                  <a:pt x="16097" y="1310316"/>
                  <a:pt x="16097" y="1316755"/>
                  <a:pt x="16097" y="1319975"/>
                </a:cubicBezTo>
                <a:cubicBezTo>
                  <a:pt x="16097" y="1316755"/>
                  <a:pt x="12878" y="1323194"/>
                  <a:pt x="9658" y="1323194"/>
                </a:cubicBezTo>
                <a:cubicBezTo>
                  <a:pt x="9658" y="1323194"/>
                  <a:pt x="9658" y="1323194"/>
                  <a:pt x="9658" y="1323194"/>
                </a:cubicBezTo>
                <a:close/>
                <a:moveTo>
                  <a:pt x="2375955" y="1319975"/>
                </a:moveTo>
                <a:cubicBezTo>
                  <a:pt x="2375955" y="1319975"/>
                  <a:pt x="2375955" y="1319975"/>
                  <a:pt x="2375955" y="1319975"/>
                </a:cubicBezTo>
                <a:cubicBezTo>
                  <a:pt x="2369516" y="1316755"/>
                  <a:pt x="2366296" y="1313536"/>
                  <a:pt x="2369516" y="1310316"/>
                </a:cubicBezTo>
                <a:cubicBezTo>
                  <a:pt x="2375955" y="1291000"/>
                  <a:pt x="2385613" y="1271683"/>
                  <a:pt x="2392052" y="1252366"/>
                </a:cubicBezTo>
                <a:cubicBezTo>
                  <a:pt x="2392052" y="1249147"/>
                  <a:pt x="2398491" y="1245927"/>
                  <a:pt x="2401710" y="1245927"/>
                </a:cubicBezTo>
                <a:cubicBezTo>
                  <a:pt x="2404929" y="1245927"/>
                  <a:pt x="2408149" y="1252366"/>
                  <a:pt x="2408149" y="1255586"/>
                </a:cubicBezTo>
                <a:cubicBezTo>
                  <a:pt x="2401710" y="1274903"/>
                  <a:pt x="2392052" y="1297439"/>
                  <a:pt x="2385613" y="1316755"/>
                </a:cubicBezTo>
                <a:cubicBezTo>
                  <a:pt x="2382393" y="1316755"/>
                  <a:pt x="2379174" y="1319975"/>
                  <a:pt x="2375955" y="1319975"/>
                </a:cubicBezTo>
                <a:close/>
                <a:moveTo>
                  <a:pt x="2417807" y="1200855"/>
                </a:moveTo>
                <a:cubicBezTo>
                  <a:pt x="2417807" y="1200855"/>
                  <a:pt x="2417807" y="1200855"/>
                  <a:pt x="2417807" y="1200855"/>
                </a:cubicBezTo>
                <a:cubicBezTo>
                  <a:pt x="2411368" y="1200855"/>
                  <a:pt x="2408149" y="1194416"/>
                  <a:pt x="2411368" y="1191197"/>
                </a:cubicBezTo>
                <a:lnTo>
                  <a:pt x="2414588" y="1178319"/>
                </a:lnTo>
                <a:cubicBezTo>
                  <a:pt x="2417807" y="1162222"/>
                  <a:pt x="2424246" y="1146125"/>
                  <a:pt x="2427465" y="1130027"/>
                </a:cubicBezTo>
                <a:cubicBezTo>
                  <a:pt x="2427465" y="1126808"/>
                  <a:pt x="2433905" y="1123588"/>
                  <a:pt x="2437124" y="1123588"/>
                </a:cubicBezTo>
                <a:cubicBezTo>
                  <a:pt x="2440344" y="1123588"/>
                  <a:pt x="2443563" y="1130027"/>
                  <a:pt x="2443563" y="1133247"/>
                </a:cubicBezTo>
                <a:cubicBezTo>
                  <a:pt x="2440344" y="1149344"/>
                  <a:pt x="2433905" y="1165441"/>
                  <a:pt x="2430685" y="1181538"/>
                </a:cubicBezTo>
                <a:lnTo>
                  <a:pt x="2427465" y="1194416"/>
                </a:lnTo>
                <a:cubicBezTo>
                  <a:pt x="2427465" y="1197636"/>
                  <a:pt x="2424246" y="1200855"/>
                  <a:pt x="2417807" y="1200855"/>
                </a:cubicBezTo>
                <a:close/>
                <a:moveTo>
                  <a:pt x="12878" y="1194416"/>
                </a:moveTo>
                <a:cubicBezTo>
                  <a:pt x="12878" y="1194416"/>
                  <a:pt x="12878" y="1194416"/>
                  <a:pt x="12878" y="1194416"/>
                </a:cubicBezTo>
                <a:cubicBezTo>
                  <a:pt x="6439" y="1194416"/>
                  <a:pt x="3219" y="1191197"/>
                  <a:pt x="6439" y="1184758"/>
                </a:cubicBezTo>
                <a:cubicBezTo>
                  <a:pt x="9658" y="1162222"/>
                  <a:pt x="9658" y="1142905"/>
                  <a:pt x="12878" y="1120369"/>
                </a:cubicBezTo>
                <a:cubicBezTo>
                  <a:pt x="12878" y="1117149"/>
                  <a:pt x="16097" y="1113930"/>
                  <a:pt x="22536" y="1113930"/>
                </a:cubicBezTo>
                <a:cubicBezTo>
                  <a:pt x="25756" y="1113930"/>
                  <a:pt x="28975" y="1117149"/>
                  <a:pt x="28975" y="1123588"/>
                </a:cubicBezTo>
                <a:cubicBezTo>
                  <a:pt x="25756" y="1146125"/>
                  <a:pt x="22536" y="1165441"/>
                  <a:pt x="22536" y="1187977"/>
                </a:cubicBezTo>
                <a:cubicBezTo>
                  <a:pt x="22536" y="1191197"/>
                  <a:pt x="19317" y="1194416"/>
                  <a:pt x="12878" y="1194416"/>
                </a:cubicBezTo>
                <a:close/>
                <a:moveTo>
                  <a:pt x="2450002" y="1075297"/>
                </a:moveTo>
                <a:cubicBezTo>
                  <a:pt x="2450002" y="1075297"/>
                  <a:pt x="2450002" y="1075297"/>
                  <a:pt x="2450002" y="1075297"/>
                </a:cubicBezTo>
                <a:cubicBezTo>
                  <a:pt x="2443563" y="1075297"/>
                  <a:pt x="2440344" y="1068858"/>
                  <a:pt x="2443563" y="1065638"/>
                </a:cubicBezTo>
                <a:cubicBezTo>
                  <a:pt x="2446782" y="1046321"/>
                  <a:pt x="2453221" y="1023785"/>
                  <a:pt x="2456441" y="1004469"/>
                </a:cubicBezTo>
                <a:cubicBezTo>
                  <a:pt x="2456441" y="1001249"/>
                  <a:pt x="2459660" y="998030"/>
                  <a:pt x="2466099" y="998030"/>
                </a:cubicBezTo>
                <a:cubicBezTo>
                  <a:pt x="2469318" y="998030"/>
                  <a:pt x="2472538" y="1004469"/>
                  <a:pt x="2472538" y="1007688"/>
                </a:cubicBezTo>
                <a:cubicBezTo>
                  <a:pt x="2469318" y="1027005"/>
                  <a:pt x="2466099" y="1049541"/>
                  <a:pt x="2459660" y="1072077"/>
                </a:cubicBezTo>
                <a:cubicBezTo>
                  <a:pt x="2459660" y="1072077"/>
                  <a:pt x="2453221" y="1075297"/>
                  <a:pt x="2450002" y="1075297"/>
                </a:cubicBezTo>
                <a:close/>
                <a:moveTo>
                  <a:pt x="32195" y="1068858"/>
                </a:moveTo>
                <a:cubicBezTo>
                  <a:pt x="32195" y="1068858"/>
                  <a:pt x="32195" y="1068858"/>
                  <a:pt x="32195" y="1068858"/>
                </a:cubicBezTo>
                <a:cubicBezTo>
                  <a:pt x="25756" y="1068858"/>
                  <a:pt x="22536" y="1062419"/>
                  <a:pt x="25756" y="1059199"/>
                </a:cubicBezTo>
                <a:cubicBezTo>
                  <a:pt x="28975" y="1036663"/>
                  <a:pt x="35414" y="1017346"/>
                  <a:pt x="38633" y="994810"/>
                </a:cubicBezTo>
                <a:cubicBezTo>
                  <a:pt x="38633" y="991591"/>
                  <a:pt x="45072" y="988371"/>
                  <a:pt x="48292" y="988371"/>
                </a:cubicBezTo>
                <a:cubicBezTo>
                  <a:pt x="51511" y="988371"/>
                  <a:pt x="54731" y="994810"/>
                  <a:pt x="54731" y="998030"/>
                </a:cubicBezTo>
                <a:cubicBezTo>
                  <a:pt x="51511" y="1017346"/>
                  <a:pt x="45072" y="1039883"/>
                  <a:pt x="41853" y="1059199"/>
                </a:cubicBezTo>
                <a:cubicBezTo>
                  <a:pt x="38633" y="1065638"/>
                  <a:pt x="35414" y="1068858"/>
                  <a:pt x="32195" y="1068858"/>
                </a:cubicBezTo>
                <a:close/>
                <a:moveTo>
                  <a:pt x="2472538" y="949738"/>
                </a:moveTo>
                <a:cubicBezTo>
                  <a:pt x="2472538" y="949738"/>
                  <a:pt x="2469318" y="949738"/>
                  <a:pt x="2472538" y="949738"/>
                </a:cubicBezTo>
                <a:cubicBezTo>
                  <a:pt x="2466099" y="949738"/>
                  <a:pt x="2462880" y="946519"/>
                  <a:pt x="2466099" y="940080"/>
                </a:cubicBezTo>
                <a:cubicBezTo>
                  <a:pt x="2469318" y="917543"/>
                  <a:pt x="2469318" y="898227"/>
                  <a:pt x="2472538" y="875691"/>
                </a:cubicBezTo>
                <a:cubicBezTo>
                  <a:pt x="2472538" y="872471"/>
                  <a:pt x="2475757" y="869252"/>
                  <a:pt x="2482196" y="869252"/>
                </a:cubicBezTo>
                <a:cubicBezTo>
                  <a:pt x="2485416" y="869252"/>
                  <a:pt x="2488635" y="872471"/>
                  <a:pt x="2488635" y="878910"/>
                </a:cubicBezTo>
                <a:cubicBezTo>
                  <a:pt x="2488635" y="901446"/>
                  <a:pt x="2485416" y="920763"/>
                  <a:pt x="2482196" y="943299"/>
                </a:cubicBezTo>
                <a:cubicBezTo>
                  <a:pt x="2478977" y="946519"/>
                  <a:pt x="2475757" y="949738"/>
                  <a:pt x="2472538" y="949738"/>
                </a:cubicBezTo>
                <a:close/>
                <a:moveTo>
                  <a:pt x="61170" y="943299"/>
                </a:moveTo>
                <a:cubicBezTo>
                  <a:pt x="57950" y="943299"/>
                  <a:pt x="57950" y="943299"/>
                  <a:pt x="61170" y="943299"/>
                </a:cubicBezTo>
                <a:cubicBezTo>
                  <a:pt x="54731" y="943299"/>
                  <a:pt x="51511" y="936860"/>
                  <a:pt x="54731" y="933641"/>
                </a:cubicBezTo>
                <a:cubicBezTo>
                  <a:pt x="61170" y="914324"/>
                  <a:pt x="64389" y="891788"/>
                  <a:pt x="70828" y="872471"/>
                </a:cubicBezTo>
                <a:cubicBezTo>
                  <a:pt x="70828" y="869252"/>
                  <a:pt x="77267" y="866032"/>
                  <a:pt x="80486" y="866032"/>
                </a:cubicBezTo>
                <a:cubicBezTo>
                  <a:pt x="83706" y="866032"/>
                  <a:pt x="86925" y="872471"/>
                  <a:pt x="86925" y="875691"/>
                </a:cubicBezTo>
                <a:cubicBezTo>
                  <a:pt x="80486" y="895007"/>
                  <a:pt x="74047" y="917543"/>
                  <a:pt x="70828" y="936860"/>
                </a:cubicBezTo>
                <a:cubicBezTo>
                  <a:pt x="67608" y="940080"/>
                  <a:pt x="64389" y="943299"/>
                  <a:pt x="61170" y="943299"/>
                </a:cubicBezTo>
                <a:close/>
                <a:moveTo>
                  <a:pt x="2478977" y="820960"/>
                </a:moveTo>
                <a:cubicBezTo>
                  <a:pt x="2475757" y="820960"/>
                  <a:pt x="2472538" y="817740"/>
                  <a:pt x="2469318" y="814521"/>
                </a:cubicBezTo>
                <a:cubicBezTo>
                  <a:pt x="2469318" y="791985"/>
                  <a:pt x="2469318" y="772668"/>
                  <a:pt x="2466099" y="750132"/>
                </a:cubicBezTo>
                <a:cubicBezTo>
                  <a:pt x="2466099" y="746913"/>
                  <a:pt x="2469318" y="740474"/>
                  <a:pt x="2472538" y="740474"/>
                </a:cubicBezTo>
                <a:cubicBezTo>
                  <a:pt x="2475757" y="740474"/>
                  <a:pt x="2482196" y="743693"/>
                  <a:pt x="2482196" y="746913"/>
                </a:cubicBezTo>
                <a:cubicBezTo>
                  <a:pt x="2482196" y="769449"/>
                  <a:pt x="2485416" y="788765"/>
                  <a:pt x="2485416" y="811302"/>
                </a:cubicBezTo>
                <a:cubicBezTo>
                  <a:pt x="2485416" y="817740"/>
                  <a:pt x="2482196" y="820960"/>
                  <a:pt x="2478977" y="820960"/>
                </a:cubicBezTo>
                <a:lnTo>
                  <a:pt x="2478977" y="820960"/>
                </a:lnTo>
                <a:close/>
                <a:moveTo>
                  <a:pt x="96584" y="820960"/>
                </a:moveTo>
                <a:cubicBezTo>
                  <a:pt x="93364" y="820960"/>
                  <a:pt x="93364" y="820960"/>
                  <a:pt x="96584" y="820960"/>
                </a:cubicBezTo>
                <a:cubicBezTo>
                  <a:pt x="90145" y="817740"/>
                  <a:pt x="86925" y="814521"/>
                  <a:pt x="90145" y="811302"/>
                </a:cubicBezTo>
                <a:cubicBezTo>
                  <a:pt x="96584" y="791985"/>
                  <a:pt x="103022" y="769449"/>
                  <a:pt x="109461" y="750132"/>
                </a:cubicBezTo>
                <a:cubicBezTo>
                  <a:pt x="109461" y="746913"/>
                  <a:pt x="115900" y="743693"/>
                  <a:pt x="119120" y="743693"/>
                </a:cubicBezTo>
                <a:cubicBezTo>
                  <a:pt x="122339" y="743693"/>
                  <a:pt x="125559" y="750132"/>
                  <a:pt x="125559" y="753351"/>
                </a:cubicBezTo>
                <a:cubicBezTo>
                  <a:pt x="119120" y="772668"/>
                  <a:pt x="112681" y="791985"/>
                  <a:pt x="106242" y="814521"/>
                </a:cubicBezTo>
                <a:cubicBezTo>
                  <a:pt x="103022" y="817740"/>
                  <a:pt x="99803" y="820960"/>
                  <a:pt x="96584" y="820960"/>
                </a:cubicBezTo>
                <a:close/>
                <a:moveTo>
                  <a:pt x="135217" y="698621"/>
                </a:moveTo>
                <a:cubicBezTo>
                  <a:pt x="135217" y="698621"/>
                  <a:pt x="135217" y="698621"/>
                  <a:pt x="135217" y="698621"/>
                </a:cubicBezTo>
                <a:cubicBezTo>
                  <a:pt x="128778" y="695401"/>
                  <a:pt x="125559" y="692182"/>
                  <a:pt x="128778" y="688962"/>
                </a:cubicBezTo>
                <a:cubicBezTo>
                  <a:pt x="135217" y="669646"/>
                  <a:pt x="141656" y="650329"/>
                  <a:pt x="151314" y="627793"/>
                </a:cubicBezTo>
                <a:cubicBezTo>
                  <a:pt x="151314" y="624573"/>
                  <a:pt x="157753" y="621354"/>
                  <a:pt x="160973" y="624573"/>
                </a:cubicBezTo>
                <a:cubicBezTo>
                  <a:pt x="164192" y="624573"/>
                  <a:pt x="167411" y="631012"/>
                  <a:pt x="164192" y="634232"/>
                </a:cubicBezTo>
                <a:cubicBezTo>
                  <a:pt x="157753" y="653549"/>
                  <a:pt x="148095" y="672865"/>
                  <a:pt x="141656" y="695401"/>
                </a:cubicBezTo>
                <a:cubicBezTo>
                  <a:pt x="141656" y="698621"/>
                  <a:pt x="138436" y="698621"/>
                  <a:pt x="135217" y="698621"/>
                </a:cubicBezTo>
                <a:close/>
                <a:moveTo>
                  <a:pt x="2469318" y="695401"/>
                </a:moveTo>
                <a:cubicBezTo>
                  <a:pt x="2466099" y="695401"/>
                  <a:pt x="2462880" y="692182"/>
                  <a:pt x="2462880" y="688962"/>
                </a:cubicBezTo>
                <a:cubicBezTo>
                  <a:pt x="2459660" y="666426"/>
                  <a:pt x="2456441" y="647110"/>
                  <a:pt x="2453221" y="627793"/>
                </a:cubicBezTo>
                <a:cubicBezTo>
                  <a:pt x="2453221" y="624573"/>
                  <a:pt x="2456441" y="618135"/>
                  <a:pt x="2459660" y="618135"/>
                </a:cubicBezTo>
                <a:cubicBezTo>
                  <a:pt x="2462880" y="618135"/>
                  <a:pt x="2469318" y="621354"/>
                  <a:pt x="2469318" y="624573"/>
                </a:cubicBezTo>
                <a:cubicBezTo>
                  <a:pt x="2472538" y="643890"/>
                  <a:pt x="2478977" y="666426"/>
                  <a:pt x="2482196" y="688962"/>
                </a:cubicBezTo>
                <a:cubicBezTo>
                  <a:pt x="2478977" y="688962"/>
                  <a:pt x="2475757" y="695401"/>
                  <a:pt x="2469318" y="695401"/>
                </a:cubicBezTo>
                <a:cubicBezTo>
                  <a:pt x="2469318" y="695401"/>
                  <a:pt x="2469318" y="695401"/>
                  <a:pt x="2469318" y="695401"/>
                </a:cubicBezTo>
                <a:close/>
                <a:moveTo>
                  <a:pt x="183509" y="579501"/>
                </a:moveTo>
                <a:cubicBezTo>
                  <a:pt x="180289" y="579501"/>
                  <a:pt x="180289" y="579501"/>
                  <a:pt x="183509" y="579501"/>
                </a:cubicBezTo>
                <a:cubicBezTo>
                  <a:pt x="177070" y="576282"/>
                  <a:pt x="173850" y="573062"/>
                  <a:pt x="177070" y="569843"/>
                </a:cubicBezTo>
                <a:cubicBezTo>
                  <a:pt x="186728" y="550526"/>
                  <a:pt x="193167" y="531209"/>
                  <a:pt x="202825" y="511893"/>
                </a:cubicBezTo>
                <a:cubicBezTo>
                  <a:pt x="206045" y="508673"/>
                  <a:pt x="209264" y="505454"/>
                  <a:pt x="212484" y="508673"/>
                </a:cubicBezTo>
                <a:cubicBezTo>
                  <a:pt x="215703" y="511893"/>
                  <a:pt x="218923" y="515112"/>
                  <a:pt x="215703" y="518332"/>
                </a:cubicBezTo>
                <a:cubicBezTo>
                  <a:pt x="206045" y="537648"/>
                  <a:pt x="199606" y="556965"/>
                  <a:pt x="189948" y="576282"/>
                </a:cubicBezTo>
                <a:cubicBezTo>
                  <a:pt x="186728" y="579501"/>
                  <a:pt x="186728" y="579501"/>
                  <a:pt x="183509" y="579501"/>
                </a:cubicBezTo>
                <a:close/>
                <a:moveTo>
                  <a:pt x="2440344" y="569843"/>
                </a:moveTo>
                <a:cubicBezTo>
                  <a:pt x="2437124" y="569843"/>
                  <a:pt x="2433905" y="566623"/>
                  <a:pt x="2433905" y="563404"/>
                </a:cubicBezTo>
                <a:cubicBezTo>
                  <a:pt x="2427465" y="544087"/>
                  <a:pt x="2421027" y="524770"/>
                  <a:pt x="2414588" y="502234"/>
                </a:cubicBezTo>
                <a:cubicBezTo>
                  <a:pt x="2411368" y="499015"/>
                  <a:pt x="2414588" y="492576"/>
                  <a:pt x="2417807" y="492576"/>
                </a:cubicBezTo>
                <a:cubicBezTo>
                  <a:pt x="2421027" y="489356"/>
                  <a:pt x="2427465" y="492576"/>
                  <a:pt x="2427465" y="495795"/>
                </a:cubicBezTo>
                <a:cubicBezTo>
                  <a:pt x="2433905" y="515112"/>
                  <a:pt x="2443563" y="537648"/>
                  <a:pt x="2450002" y="556965"/>
                </a:cubicBezTo>
                <a:cubicBezTo>
                  <a:pt x="2450002" y="563404"/>
                  <a:pt x="2446782" y="569843"/>
                  <a:pt x="2440344" y="569843"/>
                </a:cubicBezTo>
                <a:cubicBezTo>
                  <a:pt x="2443563" y="569843"/>
                  <a:pt x="2443563" y="569843"/>
                  <a:pt x="2440344" y="569843"/>
                </a:cubicBezTo>
                <a:close/>
                <a:moveTo>
                  <a:pt x="235020" y="463601"/>
                </a:moveTo>
                <a:cubicBezTo>
                  <a:pt x="235020" y="463601"/>
                  <a:pt x="231800" y="463601"/>
                  <a:pt x="231800" y="463601"/>
                </a:cubicBezTo>
                <a:cubicBezTo>
                  <a:pt x="228581" y="460381"/>
                  <a:pt x="225362" y="457162"/>
                  <a:pt x="228581" y="453943"/>
                </a:cubicBezTo>
                <a:cubicBezTo>
                  <a:pt x="238239" y="434626"/>
                  <a:pt x="247898" y="415309"/>
                  <a:pt x="260775" y="395992"/>
                </a:cubicBezTo>
                <a:cubicBezTo>
                  <a:pt x="263995" y="392773"/>
                  <a:pt x="267214" y="389554"/>
                  <a:pt x="270434" y="392773"/>
                </a:cubicBezTo>
                <a:cubicBezTo>
                  <a:pt x="273653" y="395992"/>
                  <a:pt x="276873" y="399212"/>
                  <a:pt x="273653" y="402431"/>
                </a:cubicBezTo>
                <a:cubicBezTo>
                  <a:pt x="263995" y="421748"/>
                  <a:pt x="254337" y="437845"/>
                  <a:pt x="244678" y="457162"/>
                </a:cubicBezTo>
                <a:cubicBezTo>
                  <a:pt x="241459" y="463601"/>
                  <a:pt x="238239" y="463601"/>
                  <a:pt x="235020" y="463601"/>
                </a:cubicBezTo>
                <a:close/>
                <a:moveTo>
                  <a:pt x="2395271" y="450723"/>
                </a:moveTo>
                <a:cubicBezTo>
                  <a:pt x="2392052" y="450723"/>
                  <a:pt x="2388832" y="447504"/>
                  <a:pt x="2388832" y="447504"/>
                </a:cubicBezTo>
                <a:cubicBezTo>
                  <a:pt x="2379174" y="428187"/>
                  <a:pt x="2369516" y="408870"/>
                  <a:pt x="2359857" y="392773"/>
                </a:cubicBezTo>
                <a:cubicBezTo>
                  <a:pt x="2356638" y="389554"/>
                  <a:pt x="2359857" y="383115"/>
                  <a:pt x="2363076" y="383115"/>
                </a:cubicBezTo>
                <a:cubicBezTo>
                  <a:pt x="2366296" y="379895"/>
                  <a:pt x="2372735" y="383115"/>
                  <a:pt x="2372735" y="386334"/>
                </a:cubicBezTo>
                <a:cubicBezTo>
                  <a:pt x="2382393" y="405651"/>
                  <a:pt x="2395271" y="424967"/>
                  <a:pt x="2404929" y="444284"/>
                </a:cubicBezTo>
                <a:cubicBezTo>
                  <a:pt x="2408149" y="447504"/>
                  <a:pt x="2404929" y="453943"/>
                  <a:pt x="2401710" y="453943"/>
                </a:cubicBezTo>
                <a:cubicBezTo>
                  <a:pt x="2398491" y="450723"/>
                  <a:pt x="2395271" y="450723"/>
                  <a:pt x="2395271" y="450723"/>
                </a:cubicBezTo>
                <a:close/>
                <a:moveTo>
                  <a:pt x="299409" y="354140"/>
                </a:moveTo>
                <a:cubicBezTo>
                  <a:pt x="299409" y="354140"/>
                  <a:pt x="296189" y="354140"/>
                  <a:pt x="296189" y="354140"/>
                </a:cubicBezTo>
                <a:cubicBezTo>
                  <a:pt x="292970" y="350920"/>
                  <a:pt x="292970" y="347701"/>
                  <a:pt x="292970" y="344481"/>
                </a:cubicBezTo>
                <a:cubicBezTo>
                  <a:pt x="305848" y="325165"/>
                  <a:pt x="318726" y="309067"/>
                  <a:pt x="331603" y="292970"/>
                </a:cubicBezTo>
                <a:cubicBezTo>
                  <a:pt x="334823" y="289751"/>
                  <a:pt x="338042" y="289751"/>
                  <a:pt x="341262" y="292970"/>
                </a:cubicBezTo>
                <a:cubicBezTo>
                  <a:pt x="344481" y="296189"/>
                  <a:pt x="344481" y="299409"/>
                  <a:pt x="341262" y="305848"/>
                </a:cubicBezTo>
                <a:cubicBezTo>
                  <a:pt x="328384" y="321945"/>
                  <a:pt x="315506" y="341262"/>
                  <a:pt x="305848" y="357359"/>
                </a:cubicBezTo>
                <a:cubicBezTo>
                  <a:pt x="305848" y="350920"/>
                  <a:pt x="302628" y="354140"/>
                  <a:pt x="299409" y="354140"/>
                </a:cubicBezTo>
                <a:close/>
                <a:moveTo>
                  <a:pt x="2327663" y="341262"/>
                </a:moveTo>
                <a:cubicBezTo>
                  <a:pt x="2324443" y="341262"/>
                  <a:pt x="2321224" y="341262"/>
                  <a:pt x="2321224" y="338042"/>
                </a:cubicBezTo>
                <a:cubicBezTo>
                  <a:pt x="2308346" y="321945"/>
                  <a:pt x="2295468" y="305848"/>
                  <a:pt x="2282590" y="289751"/>
                </a:cubicBezTo>
                <a:cubicBezTo>
                  <a:pt x="2279371" y="286531"/>
                  <a:pt x="2279371" y="280092"/>
                  <a:pt x="2282590" y="276873"/>
                </a:cubicBezTo>
                <a:cubicBezTo>
                  <a:pt x="2285810" y="273653"/>
                  <a:pt x="2292249" y="273653"/>
                  <a:pt x="2295468" y="276873"/>
                </a:cubicBezTo>
                <a:cubicBezTo>
                  <a:pt x="2308346" y="292970"/>
                  <a:pt x="2324443" y="309067"/>
                  <a:pt x="2337321" y="328384"/>
                </a:cubicBezTo>
                <a:cubicBezTo>
                  <a:pt x="2340540" y="331603"/>
                  <a:pt x="2340540" y="338042"/>
                  <a:pt x="2334102" y="338042"/>
                </a:cubicBezTo>
                <a:cubicBezTo>
                  <a:pt x="2330882" y="341262"/>
                  <a:pt x="2330882" y="341262"/>
                  <a:pt x="2327663" y="341262"/>
                </a:cubicBezTo>
                <a:close/>
                <a:moveTo>
                  <a:pt x="376676" y="251117"/>
                </a:moveTo>
                <a:cubicBezTo>
                  <a:pt x="373456" y="251117"/>
                  <a:pt x="373456" y="251117"/>
                  <a:pt x="370237" y="247898"/>
                </a:cubicBezTo>
                <a:cubicBezTo>
                  <a:pt x="367017" y="244678"/>
                  <a:pt x="367017" y="241459"/>
                  <a:pt x="370237" y="235020"/>
                </a:cubicBezTo>
                <a:cubicBezTo>
                  <a:pt x="383115" y="218923"/>
                  <a:pt x="399212" y="202825"/>
                  <a:pt x="415309" y="186728"/>
                </a:cubicBezTo>
                <a:cubicBezTo>
                  <a:pt x="418529" y="183509"/>
                  <a:pt x="424967" y="183509"/>
                  <a:pt x="428187" y="186728"/>
                </a:cubicBezTo>
                <a:cubicBezTo>
                  <a:pt x="431406" y="189948"/>
                  <a:pt x="431406" y="196386"/>
                  <a:pt x="428187" y="199606"/>
                </a:cubicBezTo>
                <a:cubicBezTo>
                  <a:pt x="412090" y="212484"/>
                  <a:pt x="399212" y="228581"/>
                  <a:pt x="383115" y="244678"/>
                </a:cubicBezTo>
                <a:cubicBezTo>
                  <a:pt x="379895" y="251117"/>
                  <a:pt x="379895" y="251117"/>
                  <a:pt x="376676" y="251117"/>
                </a:cubicBezTo>
                <a:close/>
                <a:moveTo>
                  <a:pt x="2243957" y="247898"/>
                </a:moveTo>
                <a:cubicBezTo>
                  <a:pt x="2240738" y="247898"/>
                  <a:pt x="2240738" y="247898"/>
                  <a:pt x="2237518" y="244678"/>
                </a:cubicBezTo>
                <a:cubicBezTo>
                  <a:pt x="2221421" y="231800"/>
                  <a:pt x="2205324" y="215703"/>
                  <a:pt x="2189226" y="202825"/>
                </a:cubicBezTo>
                <a:cubicBezTo>
                  <a:pt x="2186007" y="199606"/>
                  <a:pt x="2186007" y="196386"/>
                  <a:pt x="2189226" y="189948"/>
                </a:cubicBezTo>
                <a:cubicBezTo>
                  <a:pt x="2192446" y="186728"/>
                  <a:pt x="2195665" y="186728"/>
                  <a:pt x="2198885" y="189948"/>
                </a:cubicBezTo>
                <a:cubicBezTo>
                  <a:pt x="2214982" y="202825"/>
                  <a:pt x="2231079" y="215703"/>
                  <a:pt x="2247177" y="231800"/>
                </a:cubicBezTo>
                <a:cubicBezTo>
                  <a:pt x="2250396" y="235020"/>
                  <a:pt x="2250396" y="241459"/>
                  <a:pt x="2247177" y="244678"/>
                </a:cubicBezTo>
                <a:cubicBezTo>
                  <a:pt x="2247177" y="247898"/>
                  <a:pt x="2247177" y="247898"/>
                  <a:pt x="2243957" y="247898"/>
                </a:cubicBezTo>
                <a:close/>
                <a:moveTo>
                  <a:pt x="2140935" y="170631"/>
                </a:moveTo>
                <a:cubicBezTo>
                  <a:pt x="2140935" y="170631"/>
                  <a:pt x="2137715" y="170631"/>
                  <a:pt x="2137715" y="170631"/>
                </a:cubicBezTo>
                <a:cubicBezTo>
                  <a:pt x="2118399" y="160973"/>
                  <a:pt x="2102301" y="151314"/>
                  <a:pt x="2082984" y="141656"/>
                </a:cubicBezTo>
                <a:cubicBezTo>
                  <a:pt x="2079765" y="138436"/>
                  <a:pt x="2076545" y="135217"/>
                  <a:pt x="2079765" y="131997"/>
                </a:cubicBezTo>
                <a:cubicBezTo>
                  <a:pt x="2082984" y="128778"/>
                  <a:pt x="2086204" y="125559"/>
                  <a:pt x="2089423" y="128778"/>
                </a:cubicBezTo>
                <a:cubicBezTo>
                  <a:pt x="2108740" y="138436"/>
                  <a:pt x="2128057" y="148095"/>
                  <a:pt x="2147373" y="157753"/>
                </a:cubicBezTo>
                <a:cubicBezTo>
                  <a:pt x="2150593" y="160973"/>
                  <a:pt x="2153812" y="164192"/>
                  <a:pt x="2150593" y="167411"/>
                </a:cubicBezTo>
                <a:cubicBezTo>
                  <a:pt x="2147373" y="170631"/>
                  <a:pt x="2144154" y="170631"/>
                  <a:pt x="2140935" y="170631"/>
                </a:cubicBezTo>
                <a:close/>
                <a:moveTo>
                  <a:pt x="470040" y="164192"/>
                </a:moveTo>
                <a:cubicBezTo>
                  <a:pt x="466820" y="164192"/>
                  <a:pt x="466820" y="164192"/>
                  <a:pt x="463601" y="160973"/>
                </a:cubicBezTo>
                <a:cubicBezTo>
                  <a:pt x="460382" y="157753"/>
                  <a:pt x="460382" y="151314"/>
                  <a:pt x="463601" y="148095"/>
                </a:cubicBezTo>
                <a:cubicBezTo>
                  <a:pt x="479698" y="135217"/>
                  <a:pt x="499015" y="122339"/>
                  <a:pt x="515112" y="109461"/>
                </a:cubicBezTo>
                <a:cubicBezTo>
                  <a:pt x="518331" y="106242"/>
                  <a:pt x="524771" y="109461"/>
                  <a:pt x="524771" y="112681"/>
                </a:cubicBezTo>
                <a:cubicBezTo>
                  <a:pt x="527990" y="115900"/>
                  <a:pt x="524771" y="122339"/>
                  <a:pt x="521551" y="122339"/>
                </a:cubicBezTo>
                <a:cubicBezTo>
                  <a:pt x="505454" y="135217"/>
                  <a:pt x="486137" y="144875"/>
                  <a:pt x="470040" y="157753"/>
                </a:cubicBezTo>
                <a:cubicBezTo>
                  <a:pt x="473259" y="164192"/>
                  <a:pt x="470040" y="164192"/>
                  <a:pt x="470040" y="164192"/>
                </a:cubicBezTo>
                <a:close/>
                <a:moveTo>
                  <a:pt x="2025034" y="115900"/>
                </a:moveTo>
                <a:cubicBezTo>
                  <a:pt x="2025034" y="115900"/>
                  <a:pt x="2025034" y="115900"/>
                  <a:pt x="2025034" y="115900"/>
                </a:cubicBezTo>
                <a:cubicBezTo>
                  <a:pt x="2002498" y="109461"/>
                  <a:pt x="1983182" y="103022"/>
                  <a:pt x="1960645" y="99803"/>
                </a:cubicBezTo>
                <a:cubicBezTo>
                  <a:pt x="1957426" y="99803"/>
                  <a:pt x="1954206" y="93364"/>
                  <a:pt x="1954206" y="90145"/>
                </a:cubicBezTo>
                <a:cubicBezTo>
                  <a:pt x="1954206" y="86925"/>
                  <a:pt x="1960645" y="83706"/>
                  <a:pt x="1963865" y="83706"/>
                </a:cubicBezTo>
                <a:cubicBezTo>
                  <a:pt x="1986401" y="90145"/>
                  <a:pt x="2005718" y="93364"/>
                  <a:pt x="2025034" y="99803"/>
                </a:cubicBezTo>
                <a:cubicBezTo>
                  <a:pt x="2028254" y="99803"/>
                  <a:pt x="2031473" y="106242"/>
                  <a:pt x="2031473" y="109461"/>
                </a:cubicBezTo>
                <a:cubicBezTo>
                  <a:pt x="2031473" y="115900"/>
                  <a:pt x="2028254" y="115900"/>
                  <a:pt x="2025034" y="115900"/>
                </a:cubicBezTo>
                <a:close/>
                <a:moveTo>
                  <a:pt x="576282" y="93364"/>
                </a:moveTo>
                <a:cubicBezTo>
                  <a:pt x="573062" y="93364"/>
                  <a:pt x="569843" y="93364"/>
                  <a:pt x="569843" y="90145"/>
                </a:cubicBezTo>
                <a:cubicBezTo>
                  <a:pt x="566623" y="86925"/>
                  <a:pt x="569843" y="80486"/>
                  <a:pt x="573062" y="80486"/>
                </a:cubicBezTo>
                <a:cubicBezTo>
                  <a:pt x="579501" y="77267"/>
                  <a:pt x="585940" y="74047"/>
                  <a:pt x="589160" y="70828"/>
                </a:cubicBezTo>
                <a:cubicBezTo>
                  <a:pt x="602037" y="64389"/>
                  <a:pt x="614915" y="57950"/>
                  <a:pt x="631012" y="51511"/>
                </a:cubicBezTo>
                <a:cubicBezTo>
                  <a:pt x="634232" y="51511"/>
                  <a:pt x="640671" y="51511"/>
                  <a:pt x="640671" y="54731"/>
                </a:cubicBezTo>
                <a:cubicBezTo>
                  <a:pt x="643890" y="57950"/>
                  <a:pt x="640671" y="64389"/>
                  <a:pt x="637451" y="64389"/>
                </a:cubicBezTo>
                <a:cubicBezTo>
                  <a:pt x="624573" y="70828"/>
                  <a:pt x="611696" y="74047"/>
                  <a:pt x="595598" y="80486"/>
                </a:cubicBezTo>
                <a:cubicBezTo>
                  <a:pt x="589160" y="83706"/>
                  <a:pt x="582720" y="86925"/>
                  <a:pt x="579501" y="90145"/>
                </a:cubicBezTo>
                <a:cubicBezTo>
                  <a:pt x="579501" y="93364"/>
                  <a:pt x="576282" y="93364"/>
                  <a:pt x="576282" y="93364"/>
                </a:cubicBezTo>
                <a:close/>
                <a:moveTo>
                  <a:pt x="1902695" y="86925"/>
                </a:moveTo>
                <a:cubicBezTo>
                  <a:pt x="1902695" y="86925"/>
                  <a:pt x="1902695" y="86925"/>
                  <a:pt x="1902695" y="86925"/>
                </a:cubicBezTo>
                <a:cubicBezTo>
                  <a:pt x="1883378" y="83706"/>
                  <a:pt x="1860842" y="80486"/>
                  <a:pt x="1838306" y="77267"/>
                </a:cubicBezTo>
                <a:cubicBezTo>
                  <a:pt x="1835087" y="77267"/>
                  <a:pt x="1831867" y="74047"/>
                  <a:pt x="1831867" y="67608"/>
                </a:cubicBezTo>
                <a:cubicBezTo>
                  <a:pt x="1831867" y="64389"/>
                  <a:pt x="1835087" y="61170"/>
                  <a:pt x="1841526" y="61170"/>
                </a:cubicBezTo>
                <a:cubicBezTo>
                  <a:pt x="1864062" y="64389"/>
                  <a:pt x="1886598" y="67608"/>
                  <a:pt x="1905915" y="70828"/>
                </a:cubicBezTo>
                <a:cubicBezTo>
                  <a:pt x="1909134" y="70828"/>
                  <a:pt x="1912353" y="74047"/>
                  <a:pt x="1912353" y="80486"/>
                </a:cubicBezTo>
                <a:cubicBezTo>
                  <a:pt x="1909134" y="86925"/>
                  <a:pt x="1905915" y="86925"/>
                  <a:pt x="1902695" y="86925"/>
                </a:cubicBezTo>
                <a:close/>
                <a:moveTo>
                  <a:pt x="1773917" y="74047"/>
                </a:moveTo>
                <a:cubicBezTo>
                  <a:pt x="1773917" y="74047"/>
                  <a:pt x="1773917" y="74047"/>
                  <a:pt x="1773917" y="74047"/>
                </a:cubicBezTo>
                <a:lnTo>
                  <a:pt x="1709528" y="67608"/>
                </a:lnTo>
                <a:cubicBezTo>
                  <a:pt x="1706309" y="67608"/>
                  <a:pt x="1703089" y="64389"/>
                  <a:pt x="1703089" y="57950"/>
                </a:cubicBezTo>
                <a:cubicBezTo>
                  <a:pt x="1703089" y="54731"/>
                  <a:pt x="1706309" y="51511"/>
                  <a:pt x="1712748" y="51511"/>
                </a:cubicBezTo>
                <a:lnTo>
                  <a:pt x="1777137" y="57950"/>
                </a:lnTo>
                <a:cubicBezTo>
                  <a:pt x="1780356" y="57950"/>
                  <a:pt x="1783575" y="61170"/>
                  <a:pt x="1783575" y="67608"/>
                </a:cubicBezTo>
                <a:cubicBezTo>
                  <a:pt x="1783575" y="70828"/>
                  <a:pt x="1780356" y="74047"/>
                  <a:pt x="1773917" y="74047"/>
                </a:cubicBezTo>
                <a:close/>
                <a:moveTo>
                  <a:pt x="1648359" y="64389"/>
                </a:moveTo>
                <a:cubicBezTo>
                  <a:pt x="1648359" y="64389"/>
                  <a:pt x="1648359" y="64389"/>
                  <a:pt x="1648359" y="64389"/>
                </a:cubicBezTo>
                <a:lnTo>
                  <a:pt x="1583970" y="57950"/>
                </a:lnTo>
                <a:cubicBezTo>
                  <a:pt x="1580750" y="57950"/>
                  <a:pt x="1577531" y="54731"/>
                  <a:pt x="1577531" y="48292"/>
                </a:cubicBezTo>
                <a:cubicBezTo>
                  <a:pt x="1577531" y="45072"/>
                  <a:pt x="1580750" y="41853"/>
                  <a:pt x="1587189" y="41853"/>
                </a:cubicBezTo>
                <a:lnTo>
                  <a:pt x="1651578" y="48292"/>
                </a:lnTo>
                <a:cubicBezTo>
                  <a:pt x="1654797" y="48292"/>
                  <a:pt x="1658017" y="51511"/>
                  <a:pt x="1658017" y="57950"/>
                </a:cubicBezTo>
                <a:cubicBezTo>
                  <a:pt x="1654797" y="61170"/>
                  <a:pt x="1651578" y="64389"/>
                  <a:pt x="1648359" y="64389"/>
                </a:cubicBezTo>
                <a:close/>
                <a:moveTo>
                  <a:pt x="1519580" y="54731"/>
                </a:moveTo>
                <a:cubicBezTo>
                  <a:pt x="1519580" y="54731"/>
                  <a:pt x="1519580" y="54731"/>
                  <a:pt x="1519580" y="54731"/>
                </a:cubicBezTo>
                <a:lnTo>
                  <a:pt x="1455191" y="48292"/>
                </a:lnTo>
                <a:cubicBezTo>
                  <a:pt x="1451972" y="48292"/>
                  <a:pt x="1448753" y="45072"/>
                  <a:pt x="1448753" y="38633"/>
                </a:cubicBezTo>
                <a:cubicBezTo>
                  <a:pt x="1448753" y="35414"/>
                  <a:pt x="1451972" y="32195"/>
                  <a:pt x="1458411" y="32195"/>
                </a:cubicBezTo>
                <a:lnTo>
                  <a:pt x="1522800" y="38633"/>
                </a:lnTo>
                <a:cubicBezTo>
                  <a:pt x="1526019" y="38633"/>
                  <a:pt x="1529239" y="41853"/>
                  <a:pt x="1529239" y="48292"/>
                </a:cubicBezTo>
                <a:cubicBezTo>
                  <a:pt x="1529239" y="51511"/>
                  <a:pt x="1526019" y="54731"/>
                  <a:pt x="1519580" y="54731"/>
                </a:cubicBezTo>
                <a:close/>
                <a:moveTo>
                  <a:pt x="695401" y="48292"/>
                </a:moveTo>
                <a:cubicBezTo>
                  <a:pt x="692182" y="48292"/>
                  <a:pt x="688962" y="45072"/>
                  <a:pt x="688962" y="41853"/>
                </a:cubicBezTo>
                <a:cubicBezTo>
                  <a:pt x="688962" y="38633"/>
                  <a:pt x="688962" y="32195"/>
                  <a:pt x="695401" y="32195"/>
                </a:cubicBezTo>
                <a:cubicBezTo>
                  <a:pt x="714718" y="25756"/>
                  <a:pt x="737254" y="22536"/>
                  <a:pt x="759790" y="16097"/>
                </a:cubicBezTo>
                <a:cubicBezTo>
                  <a:pt x="763010" y="16097"/>
                  <a:pt x="769449" y="19317"/>
                  <a:pt x="769449" y="22536"/>
                </a:cubicBezTo>
                <a:cubicBezTo>
                  <a:pt x="769449" y="25756"/>
                  <a:pt x="766229" y="32195"/>
                  <a:pt x="763010" y="32195"/>
                </a:cubicBezTo>
                <a:cubicBezTo>
                  <a:pt x="737254" y="35414"/>
                  <a:pt x="714718" y="41853"/>
                  <a:pt x="695401" y="48292"/>
                </a:cubicBezTo>
                <a:cubicBezTo>
                  <a:pt x="695401" y="48292"/>
                  <a:pt x="695401" y="48292"/>
                  <a:pt x="695401" y="48292"/>
                </a:cubicBezTo>
                <a:close/>
                <a:moveTo>
                  <a:pt x="1394022" y="45072"/>
                </a:moveTo>
                <a:cubicBezTo>
                  <a:pt x="1394022" y="45072"/>
                  <a:pt x="1394022" y="45072"/>
                  <a:pt x="1394022" y="45072"/>
                </a:cubicBezTo>
                <a:lnTo>
                  <a:pt x="1329633" y="38633"/>
                </a:lnTo>
                <a:cubicBezTo>
                  <a:pt x="1326413" y="38633"/>
                  <a:pt x="1323194" y="35414"/>
                  <a:pt x="1323194" y="28975"/>
                </a:cubicBezTo>
                <a:cubicBezTo>
                  <a:pt x="1323194" y="25756"/>
                  <a:pt x="1326413" y="22536"/>
                  <a:pt x="1332852" y="22536"/>
                </a:cubicBezTo>
                <a:lnTo>
                  <a:pt x="1397241" y="28975"/>
                </a:lnTo>
                <a:cubicBezTo>
                  <a:pt x="1400461" y="28975"/>
                  <a:pt x="1403681" y="32195"/>
                  <a:pt x="1403681" y="38633"/>
                </a:cubicBezTo>
                <a:cubicBezTo>
                  <a:pt x="1400461" y="41853"/>
                  <a:pt x="1397241" y="45072"/>
                  <a:pt x="1394022" y="45072"/>
                </a:cubicBezTo>
                <a:close/>
                <a:moveTo>
                  <a:pt x="1265244" y="35414"/>
                </a:moveTo>
                <a:cubicBezTo>
                  <a:pt x="1265244" y="35414"/>
                  <a:pt x="1265244" y="35414"/>
                  <a:pt x="1265244" y="35414"/>
                </a:cubicBezTo>
                <a:lnTo>
                  <a:pt x="1200855" y="28975"/>
                </a:lnTo>
                <a:cubicBezTo>
                  <a:pt x="1197635" y="28975"/>
                  <a:pt x="1194416" y="25756"/>
                  <a:pt x="1194416" y="19317"/>
                </a:cubicBezTo>
                <a:cubicBezTo>
                  <a:pt x="1194416" y="16097"/>
                  <a:pt x="1197635" y="12878"/>
                  <a:pt x="1204075" y="12878"/>
                </a:cubicBezTo>
                <a:lnTo>
                  <a:pt x="1268464" y="19317"/>
                </a:lnTo>
                <a:cubicBezTo>
                  <a:pt x="1271683" y="19317"/>
                  <a:pt x="1274902" y="22536"/>
                  <a:pt x="1274902" y="28975"/>
                </a:cubicBezTo>
                <a:cubicBezTo>
                  <a:pt x="1274902" y="32195"/>
                  <a:pt x="1268464" y="35414"/>
                  <a:pt x="1265244" y="35414"/>
                </a:cubicBezTo>
                <a:close/>
                <a:moveTo>
                  <a:pt x="1139686" y="25756"/>
                </a:moveTo>
                <a:cubicBezTo>
                  <a:pt x="1139686" y="25756"/>
                  <a:pt x="1136466" y="25756"/>
                  <a:pt x="1139686" y="25756"/>
                </a:cubicBezTo>
                <a:cubicBezTo>
                  <a:pt x="1117149" y="25756"/>
                  <a:pt x="1097833" y="22536"/>
                  <a:pt x="1075297" y="22536"/>
                </a:cubicBezTo>
                <a:cubicBezTo>
                  <a:pt x="1072077" y="22536"/>
                  <a:pt x="1068857" y="19317"/>
                  <a:pt x="1068857" y="12878"/>
                </a:cubicBezTo>
                <a:cubicBezTo>
                  <a:pt x="1068857" y="9658"/>
                  <a:pt x="1072077" y="6439"/>
                  <a:pt x="1078516" y="6439"/>
                </a:cubicBezTo>
                <a:cubicBezTo>
                  <a:pt x="1101052" y="6439"/>
                  <a:pt x="1120369" y="9658"/>
                  <a:pt x="1142905" y="9658"/>
                </a:cubicBezTo>
                <a:cubicBezTo>
                  <a:pt x="1146124" y="9658"/>
                  <a:pt x="1149344" y="12878"/>
                  <a:pt x="1149344" y="19317"/>
                </a:cubicBezTo>
                <a:cubicBezTo>
                  <a:pt x="1146124" y="22536"/>
                  <a:pt x="1142905" y="25756"/>
                  <a:pt x="1139686" y="25756"/>
                </a:cubicBezTo>
                <a:close/>
                <a:moveTo>
                  <a:pt x="820960" y="22536"/>
                </a:moveTo>
                <a:cubicBezTo>
                  <a:pt x="817740" y="22536"/>
                  <a:pt x="814521" y="19317"/>
                  <a:pt x="814521" y="16097"/>
                </a:cubicBezTo>
                <a:cubicBezTo>
                  <a:pt x="814521" y="12878"/>
                  <a:pt x="817740" y="6439"/>
                  <a:pt x="820960" y="6439"/>
                </a:cubicBezTo>
                <a:cubicBezTo>
                  <a:pt x="840277" y="3219"/>
                  <a:pt x="862813" y="3219"/>
                  <a:pt x="885349" y="0"/>
                </a:cubicBezTo>
                <a:cubicBezTo>
                  <a:pt x="888568" y="0"/>
                  <a:pt x="895007" y="3219"/>
                  <a:pt x="895007" y="6439"/>
                </a:cubicBezTo>
                <a:cubicBezTo>
                  <a:pt x="895007" y="9658"/>
                  <a:pt x="891788" y="16097"/>
                  <a:pt x="888568" y="16097"/>
                </a:cubicBezTo>
                <a:cubicBezTo>
                  <a:pt x="862813" y="19317"/>
                  <a:pt x="840277" y="22536"/>
                  <a:pt x="820960" y="22536"/>
                </a:cubicBezTo>
                <a:cubicBezTo>
                  <a:pt x="820960" y="22536"/>
                  <a:pt x="820960" y="22536"/>
                  <a:pt x="820960" y="22536"/>
                </a:cubicBezTo>
                <a:close/>
                <a:moveTo>
                  <a:pt x="1010907" y="19317"/>
                </a:moveTo>
                <a:cubicBezTo>
                  <a:pt x="1010907" y="19317"/>
                  <a:pt x="1010907" y="19317"/>
                  <a:pt x="1010907" y="19317"/>
                </a:cubicBezTo>
                <a:cubicBezTo>
                  <a:pt x="988371" y="19317"/>
                  <a:pt x="969055" y="19317"/>
                  <a:pt x="949738" y="19317"/>
                </a:cubicBezTo>
                <a:cubicBezTo>
                  <a:pt x="946518" y="19317"/>
                  <a:pt x="940079" y="16097"/>
                  <a:pt x="940079" y="9658"/>
                </a:cubicBezTo>
                <a:cubicBezTo>
                  <a:pt x="940079" y="6439"/>
                  <a:pt x="943299" y="0"/>
                  <a:pt x="946518" y="0"/>
                </a:cubicBezTo>
                <a:lnTo>
                  <a:pt x="946518" y="0"/>
                </a:lnTo>
                <a:cubicBezTo>
                  <a:pt x="965835" y="0"/>
                  <a:pt x="988371" y="0"/>
                  <a:pt x="1007688" y="0"/>
                </a:cubicBezTo>
                <a:cubicBezTo>
                  <a:pt x="1010907" y="0"/>
                  <a:pt x="1014127" y="3219"/>
                  <a:pt x="1014127" y="9658"/>
                </a:cubicBezTo>
                <a:cubicBezTo>
                  <a:pt x="1017346" y="16097"/>
                  <a:pt x="1014127" y="19317"/>
                  <a:pt x="1010907" y="19317"/>
                </a:cubicBezTo>
                <a:close/>
              </a:path>
            </a:pathLst>
          </a:custGeom>
          <a:solidFill>
            <a:srgbClr val="000000"/>
          </a:solidFill>
          <a:ln w="3216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xmlns="" id="{EED3DD4F-BB4A-4A65-84C1-BC722FF46A1A}"/>
              </a:ext>
            </a:extLst>
          </p:cNvPr>
          <p:cNvSpPr/>
          <p:nvPr/>
        </p:nvSpPr>
        <p:spPr>
          <a:xfrm>
            <a:off x="5996329" y="2617351"/>
            <a:ext cx="6245339" cy="5151086"/>
          </a:xfrm>
          <a:custGeom>
            <a:avLst/>
            <a:gdLst>
              <a:gd name="connsiteX0" fmla="*/ 1635971 w 2276150"/>
              <a:gd name="connsiteY0" fmla="*/ 48547 h 1877343"/>
              <a:gd name="connsiteX1" fmla="*/ 1919283 w 2276150"/>
              <a:gd name="connsiteY1" fmla="*/ 100058 h 1877343"/>
              <a:gd name="connsiteX2" fmla="*/ 2250886 w 2276150"/>
              <a:gd name="connsiteY2" fmla="*/ 505709 h 1877343"/>
              <a:gd name="connsiteX3" fmla="*/ 2225130 w 2276150"/>
              <a:gd name="connsiteY3" fmla="*/ 1040137 h 1877343"/>
              <a:gd name="connsiteX4" fmla="*/ 1999769 w 2276150"/>
              <a:gd name="connsiteY4" fmla="*/ 1465105 h 1877343"/>
              <a:gd name="connsiteX5" fmla="*/ 1571582 w 2276150"/>
              <a:gd name="connsiteY5" fmla="*/ 1667930 h 1877343"/>
              <a:gd name="connsiteX6" fmla="*/ 1243198 w 2276150"/>
              <a:gd name="connsiteY6" fmla="*/ 1645394 h 1877343"/>
              <a:gd name="connsiteX7" fmla="*/ 757061 w 2276150"/>
              <a:gd name="connsiteY7" fmla="*/ 1851439 h 1877343"/>
              <a:gd name="connsiteX8" fmla="*/ 235510 w 2276150"/>
              <a:gd name="connsiteY8" fmla="*/ 1751636 h 1877343"/>
              <a:gd name="connsiteX9" fmla="*/ 490 w 2276150"/>
              <a:gd name="connsiteY9" fmla="*/ 1213988 h 1877343"/>
              <a:gd name="connsiteX10" fmla="*/ 119610 w 2276150"/>
              <a:gd name="connsiteY10" fmla="*/ 624828 h 1877343"/>
              <a:gd name="connsiteX11" fmla="*/ 528480 w 2276150"/>
              <a:gd name="connsiteY11" fmla="*/ 58205 h 1877343"/>
              <a:gd name="connsiteX12" fmla="*/ 1040373 w 2276150"/>
              <a:gd name="connsiteY12" fmla="*/ 9913 h 1877343"/>
              <a:gd name="connsiteX13" fmla="*/ 1635971 w 2276150"/>
              <a:gd name="connsiteY13" fmla="*/ 48547 h 187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76150" h="1877343">
                <a:moveTo>
                  <a:pt x="1635971" y="48547"/>
                </a:moveTo>
                <a:cubicBezTo>
                  <a:pt x="1732554" y="54986"/>
                  <a:pt x="1832358" y="64644"/>
                  <a:pt x="1919283" y="100058"/>
                </a:cubicBezTo>
                <a:cubicBezTo>
                  <a:pt x="2086694" y="167666"/>
                  <a:pt x="2205814" y="328639"/>
                  <a:pt x="2250886" y="505709"/>
                </a:cubicBezTo>
                <a:cubicBezTo>
                  <a:pt x="2295958" y="679559"/>
                  <a:pt x="2276641" y="866287"/>
                  <a:pt x="2225130" y="1040137"/>
                </a:cubicBezTo>
                <a:cubicBezTo>
                  <a:pt x="2180058" y="1194671"/>
                  <a:pt x="2109230" y="1345985"/>
                  <a:pt x="1999769" y="1465105"/>
                </a:cubicBezTo>
                <a:cubicBezTo>
                  <a:pt x="1890307" y="1584225"/>
                  <a:pt x="1732554" y="1664711"/>
                  <a:pt x="1571582" y="1667930"/>
                </a:cubicBezTo>
                <a:cubicBezTo>
                  <a:pt x="1462121" y="1667930"/>
                  <a:pt x="1352659" y="1632516"/>
                  <a:pt x="1243198" y="1645394"/>
                </a:cubicBezTo>
                <a:cubicBezTo>
                  <a:pt x="1066128" y="1664711"/>
                  <a:pt x="924472" y="1796708"/>
                  <a:pt x="757061" y="1851439"/>
                </a:cubicBezTo>
                <a:cubicBezTo>
                  <a:pt x="579991" y="1909389"/>
                  <a:pt x="377166" y="1867536"/>
                  <a:pt x="235510" y="1751636"/>
                </a:cubicBezTo>
                <a:cubicBezTo>
                  <a:pt x="80976" y="1622858"/>
                  <a:pt x="6929" y="1416813"/>
                  <a:pt x="490" y="1213988"/>
                </a:cubicBezTo>
                <a:cubicBezTo>
                  <a:pt x="-5949" y="1011163"/>
                  <a:pt x="52001" y="814776"/>
                  <a:pt x="119610" y="624828"/>
                </a:cubicBezTo>
                <a:cubicBezTo>
                  <a:pt x="200096" y="399467"/>
                  <a:pt x="312777" y="158008"/>
                  <a:pt x="528480" y="58205"/>
                </a:cubicBezTo>
                <a:cubicBezTo>
                  <a:pt x="686233" y="-15842"/>
                  <a:pt x="866522" y="-2964"/>
                  <a:pt x="1040373" y="9913"/>
                </a:cubicBezTo>
                <a:cubicBezTo>
                  <a:pt x="1243198" y="16352"/>
                  <a:pt x="1439584" y="32449"/>
                  <a:pt x="1635971" y="48547"/>
                </a:cubicBez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Freeform: Shape 22">
            <a:extLst>
              <a:ext uri="{FF2B5EF4-FFF2-40B4-BE49-F238E27FC236}">
                <a16:creationId xmlns:a16="http://schemas.microsoft.com/office/drawing/2014/main" xmlns="" id="{705FB04A-AB37-427C-AEE0-5BCC3B043BF3}"/>
              </a:ext>
            </a:extLst>
          </p:cNvPr>
          <p:cNvSpPr/>
          <p:nvPr/>
        </p:nvSpPr>
        <p:spPr>
          <a:xfrm>
            <a:off x="11474494" y="7432354"/>
            <a:ext cx="636017" cy="636017"/>
          </a:xfrm>
          <a:custGeom>
            <a:avLst/>
            <a:gdLst>
              <a:gd name="connsiteX0" fmla="*/ 115900 w 231800"/>
              <a:gd name="connsiteY0" fmla="*/ 231800 h 231800"/>
              <a:gd name="connsiteX1" fmla="*/ 0 w 231800"/>
              <a:gd name="connsiteY1" fmla="*/ 115900 h 231800"/>
              <a:gd name="connsiteX2" fmla="*/ 115900 w 231800"/>
              <a:gd name="connsiteY2" fmla="*/ 0 h 231800"/>
              <a:gd name="connsiteX3" fmla="*/ 231800 w 231800"/>
              <a:gd name="connsiteY3" fmla="*/ 115900 h 231800"/>
              <a:gd name="connsiteX4" fmla="*/ 115900 w 231800"/>
              <a:gd name="connsiteY4" fmla="*/ 231800 h 231800"/>
              <a:gd name="connsiteX5" fmla="*/ 115900 w 231800"/>
              <a:gd name="connsiteY5" fmla="*/ 16097 h 231800"/>
              <a:gd name="connsiteX6" fmla="*/ 16097 w 231800"/>
              <a:gd name="connsiteY6" fmla="*/ 115900 h 231800"/>
              <a:gd name="connsiteX7" fmla="*/ 115900 w 231800"/>
              <a:gd name="connsiteY7" fmla="*/ 215703 h 231800"/>
              <a:gd name="connsiteX8" fmla="*/ 215703 w 231800"/>
              <a:gd name="connsiteY8" fmla="*/ 115900 h 231800"/>
              <a:gd name="connsiteX9" fmla="*/ 115900 w 231800"/>
              <a:gd name="connsiteY9" fmla="*/ 16097 h 2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800" h="231800">
                <a:moveTo>
                  <a:pt x="115900" y="231800"/>
                </a:moveTo>
                <a:cubicBezTo>
                  <a:pt x="51511" y="231800"/>
                  <a:pt x="0" y="180289"/>
                  <a:pt x="0" y="115900"/>
                </a:cubicBezTo>
                <a:cubicBezTo>
                  <a:pt x="0" y="51511"/>
                  <a:pt x="51511" y="0"/>
                  <a:pt x="115900" y="0"/>
                </a:cubicBezTo>
                <a:cubicBezTo>
                  <a:pt x="180289" y="0"/>
                  <a:pt x="231800" y="51511"/>
                  <a:pt x="231800" y="115900"/>
                </a:cubicBezTo>
                <a:cubicBezTo>
                  <a:pt x="231800" y="180289"/>
                  <a:pt x="177070" y="231800"/>
                  <a:pt x="115900" y="231800"/>
                </a:cubicBezTo>
                <a:close/>
                <a:moveTo>
                  <a:pt x="115900" y="16097"/>
                </a:moveTo>
                <a:cubicBezTo>
                  <a:pt x="61170" y="16097"/>
                  <a:pt x="16097" y="61169"/>
                  <a:pt x="16097" y="115900"/>
                </a:cubicBezTo>
                <a:cubicBezTo>
                  <a:pt x="16097" y="170631"/>
                  <a:pt x="61170" y="215703"/>
                  <a:pt x="115900" y="215703"/>
                </a:cubicBezTo>
                <a:cubicBezTo>
                  <a:pt x="170631" y="215703"/>
                  <a:pt x="215703" y="170631"/>
                  <a:pt x="215703" y="115900"/>
                </a:cubicBezTo>
                <a:cubicBezTo>
                  <a:pt x="215703" y="61169"/>
                  <a:pt x="170631" y="16097"/>
                  <a:pt x="115900" y="16097"/>
                </a:cubicBezTo>
                <a:close/>
              </a:path>
            </a:pathLst>
          </a:custGeom>
          <a:solidFill>
            <a:srgbClr val="000000"/>
          </a:solidFill>
          <a:ln w="32167"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8F982C66-BA8A-4DE2-944D-DC6C09AAF3A2}"/>
              </a:ext>
            </a:extLst>
          </p:cNvPr>
          <p:cNvSpPr/>
          <p:nvPr/>
        </p:nvSpPr>
        <p:spPr>
          <a:xfrm>
            <a:off x="12711196" y="5550801"/>
            <a:ext cx="229671" cy="229671"/>
          </a:xfrm>
          <a:custGeom>
            <a:avLst/>
            <a:gdLst>
              <a:gd name="connsiteX0" fmla="*/ 83706 w 83705"/>
              <a:gd name="connsiteY0" fmla="*/ 41853 h 83705"/>
              <a:gd name="connsiteX1" fmla="*/ 41853 w 83705"/>
              <a:gd name="connsiteY1" fmla="*/ 83706 h 83705"/>
              <a:gd name="connsiteX2" fmla="*/ 0 w 83705"/>
              <a:gd name="connsiteY2" fmla="*/ 41853 h 83705"/>
              <a:gd name="connsiteX3" fmla="*/ 41853 w 83705"/>
              <a:gd name="connsiteY3" fmla="*/ 0 h 83705"/>
              <a:gd name="connsiteX4" fmla="*/ 83706 w 83705"/>
              <a:gd name="connsiteY4" fmla="*/ 41853 h 83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05" h="83705">
                <a:moveTo>
                  <a:pt x="83706" y="41853"/>
                </a:moveTo>
                <a:cubicBezTo>
                  <a:pt x="83706" y="64389"/>
                  <a:pt x="64389" y="83706"/>
                  <a:pt x="41853" y="83706"/>
                </a:cubicBezTo>
                <a:cubicBezTo>
                  <a:pt x="19317" y="83706"/>
                  <a:pt x="0" y="64389"/>
                  <a:pt x="0" y="41853"/>
                </a:cubicBezTo>
                <a:cubicBezTo>
                  <a:pt x="0" y="19317"/>
                  <a:pt x="19317" y="0"/>
                  <a:pt x="41853" y="0"/>
                </a:cubicBezTo>
                <a:cubicBezTo>
                  <a:pt x="67609" y="0"/>
                  <a:pt x="83706" y="19317"/>
                  <a:pt x="83706" y="41853"/>
                </a:cubicBezTo>
                <a:close/>
              </a:path>
            </a:pathLst>
          </a:custGeom>
          <a:solidFill>
            <a:srgbClr val="000000"/>
          </a:solidFill>
          <a:ln w="32167" cap="flat">
            <a:noFill/>
            <a:prstDash val="solid"/>
            <a:miter/>
          </a:ln>
        </p:spPr>
        <p:txBody>
          <a:bodyPr rtlCol="0" anchor="ctr"/>
          <a:lstStyle/>
          <a:p>
            <a:endParaRPr lang="en-US"/>
          </a:p>
        </p:txBody>
      </p:sp>
      <p:grpSp>
        <p:nvGrpSpPr>
          <p:cNvPr id="25" name="Graphic 60">
            <a:extLst>
              <a:ext uri="{FF2B5EF4-FFF2-40B4-BE49-F238E27FC236}">
                <a16:creationId xmlns:a16="http://schemas.microsoft.com/office/drawing/2014/main" xmlns="" id="{73C82E53-B272-4F8C-B660-8EFA3FBF3DAD}"/>
              </a:ext>
            </a:extLst>
          </p:cNvPr>
          <p:cNvGrpSpPr/>
          <p:nvPr/>
        </p:nvGrpSpPr>
        <p:grpSpPr>
          <a:xfrm>
            <a:off x="12278350" y="6372325"/>
            <a:ext cx="786186" cy="786189"/>
            <a:chOff x="15883469" y="5411860"/>
            <a:chExt cx="286530" cy="286531"/>
          </a:xfrm>
          <a:solidFill>
            <a:srgbClr val="000000"/>
          </a:solidFill>
        </p:grpSpPr>
        <p:sp>
          <p:nvSpPr>
            <p:cNvPr id="26" name="Freeform: Shape 25">
              <a:extLst>
                <a:ext uri="{FF2B5EF4-FFF2-40B4-BE49-F238E27FC236}">
                  <a16:creationId xmlns:a16="http://schemas.microsoft.com/office/drawing/2014/main" xmlns="" id="{8779151B-0FA3-4A1C-8127-2434E8D2F258}"/>
                </a:ext>
              </a:extLst>
            </p:cNvPr>
            <p:cNvSpPr/>
            <p:nvPr/>
          </p:nvSpPr>
          <p:spPr>
            <a:xfrm>
              <a:off x="16015467" y="5411860"/>
              <a:ext cx="19316" cy="286531"/>
            </a:xfrm>
            <a:custGeom>
              <a:avLst/>
              <a:gdLst>
                <a:gd name="connsiteX0" fmla="*/ 9658 w 19316"/>
                <a:gd name="connsiteY0" fmla="*/ 286531 h 286531"/>
                <a:gd name="connsiteX1" fmla="*/ 0 w 19316"/>
                <a:gd name="connsiteY1" fmla="*/ 276873 h 286531"/>
                <a:gd name="connsiteX2" fmla="*/ 0 w 19316"/>
                <a:gd name="connsiteY2" fmla="*/ 9658 h 286531"/>
                <a:gd name="connsiteX3" fmla="*/ 9658 w 19316"/>
                <a:gd name="connsiteY3" fmla="*/ 0 h 286531"/>
                <a:gd name="connsiteX4" fmla="*/ 19317 w 19316"/>
                <a:gd name="connsiteY4" fmla="*/ 9658 h 286531"/>
                <a:gd name="connsiteX5" fmla="*/ 19317 w 19316"/>
                <a:gd name="connsiteY5" fmla="*/ 276873 h 286531"/>
                <a:gd name="connsiteX6" fmla="*/ 9658 w 19316"/>
                <a:gd name="connsiteY6" fmla="*/ 286531 h 28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 h="286531">
                  <a:moveTo>
                    <a:pt x="9658" y="286531"/>
                  </a:moveTo>
                  <a:cubicBezTo>
                    <a:pt x="6439" y="286531"/>
                    <a:pt x="0" y="283312"/>
                    <a:pt x="0" y="276873"/>
                  </a:cubicBezTo>
                  <a:lnTo>
                    <a:pt x="0" y="9658"/>
                  </a:lnTo>
                  <a:cubicBezTo>
                    <a:pt x="0" y="6439"/>
                    <a:pt x="3220" y="0"/>
                    <a:pt x="9658" y="0"/>
                  </a:cubicBezTo>
                  <a:cubicBezTo>
                    <a:pt x="16097" y="0"/>
                    <a:pt x="19317" y="3220"/>
                    <a:pt x="19317" y="9658"/>
                  </a:cubicBezTo>
                  <a:lnTo>
                    <a:pt x="19317" y="276873"/>
                  </a:lnTo>
                  <a:cubicBezTo>
                    <a:pt x="19317" y="283312"/>
                    <a:pt x="12878" y="286531"/>
                    <a:pt x="9658" y="286531"/>
                  </a:cubicBezTo>
                  <a:close/>
                </a:path>
              </a:pathLst>
            </a:custGeom>
            <a:solidFill>
              <a:srgbClr val="000000"/>
            </a:solidFill>
            <a:ln w="32167"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232DA2D9-EF5D-46F5-9E9B-8B243BA69F6D}"/>
                </a:ext>
              </a:extLst>
            </p:cNvPr>
            <p:cNvSpPr/>
            <p:nvPr/>
          </p:nvSpPr>
          <p:spPr>
            <a:xfrm>
              <a:off x="15883469" y="5547077"/>
              <a:ext cx="286530" cy="19316"/>
            </a:xfrm>
            <a:custGeom>
              <a:avLst/>
              <a:gdLst>
                <a:gd name="connsiteX0" fmla="*/ 276872 w 286530"/>
                <a:gd name="connsiteY0" fmla="*/ 19317 h 19316"/>
                <a:gd name="connsiteX1" fmla="*/ 9658 w 286530"/>
                <a:gd name="connsiteY1" fmla="*/ 19317 h 19316"/>
                <a:gd name="connsiteX2" fmla="*/ 0 w 286530"/>
                <a:gd name="connsiteY2" fmla="*/ 9658 h 19316"/>
                <a:gd name="connsiteX3" fmla="*/ 9658 w 286530"/>
                <a:gd name="connsiteY3" fmla="*/ 0 h 19316"/>
                <a:gd name="connsiteX4" fmla="*/ 276872 w 286530"/>
                <a:gd name="connsiteY4" fmla="*/ 0 h 19316"/>
                <a:gd name="connsiteX5" fmla="*/ 286531 w 286530"/>
                <a:gd name="connsiteY5" fmla="*/ 9658 h 19316"/>
                <a:gd name="connsiteX6" fmla="*/ 276872 w 286530"/>
                <a:gd name="connsiteY6" fmla="*/ 19317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530" h="19316">
                  <a:moveTo>
                    <a:pt x="276872" y="19317"/>
                  </a:moveTo>
                  <a:lnTo>
                    <a:pt x="9658" y="19317"/>
                  </a:lnTo>
                  <a:cubicBezTo>
                    <a:pt x="6439" y="19317"/>
                    <a:pt x="0" y="16097"/>
                    <a:pt x="0" y="9658"/>
                  </a:cubicBezTo>
                  <a:cubicBezTo>
                    <a:pt x="0" y="6439"/>
                    <a:pt x="3219" y="0"/>
                    <a:pt x="9658" y="0"/>
                  </a:cubicBezTo>
                  <a:lnTo>
                    <a:pt x="276872" y="0"/>
                  </a:lnTo>
                  <a:cubicBezTo>
                    <a:pt x="280092" y="0"/>
                    <a:pt x="286531" y="3219"/>
                    <a:pt x="286531" y="9658"/>
                  </a:cubicBezTo>
                  <a:cubicBezTo>
                    <a:pt x="283312" y="12878"/>
                    <a:pt x="280092" y="19317"/>
                    <a:pt x="276872" y="19317"/>
                  </a:cubicBezTo>
                  <a:close/>
                </a:path>
              </a:pathLst>
            </a:custGeom>
            <a:solidFill>
              <a:srgbClr val="000000"/>
            </a:solidFill>
            <a:ln w="32167" cap="flat">
              <a:noFill/>
              <a:prstDash val="solid"/>
              <a:miter/>
            </a:ln>
          </p:spPr>
          <p:txBody>
            <a:bodyPr rtlCol="0" anchor="ctr"/>
            <a:lstStyle/>
            <a:p>
              <a:endParaRPr lang="en-US"/>
            </a:p>
          </p:txBody>
        </p:sp>
      </p:grpSp>
      <p:grpSp>
        <p:nvGrpSpPr>
          <p:cNvPr id="28" name="Graphic 60">
            <a:extLst>
              <a:ext uri="{FF2B5EF4-FFF2-40B4-BE49-F238E27FC236}">
                <a16:creationId xmlns:a16="http://schemas.microsoft.com/office/drawing/2014/main" xmlns="" id="{9CA057E1-BA18-49BC-8546-90C9EA8CCC32}"/>
              </a:ext>
            </a:extLst>
          </p:cNvPr>
          <p:cNvGrpSpPr/>
          <p:nvPr/>
        </p:nvGrpSpPr>
        <p:grpSpPr>
          <a:xfrm>
            <a:off x="6306850" y="2273542"/>
            <a:ext cx="406343" cy="388675"/>
            <a:chOff x="13707121" y="3918035"/>
            <a:chExt cx="148094" cy="141655"/>
          </a:xfrm>
          <a:solidFill>
            <a:srgbClr val="000000"/>
          </a:solidFill>
        </p:grpSpPr>
        <p:sp>
          <p:nvSpPr>
            <p:cNvPr id="29" name="Freeform: Shape 28">
              <a:extLst>
                <a:ext uri="{FF2B5EF4-FFF2-40B4-BE49-F238E27FC236}">
                  <a16:creationId xmlns:a16="http://schemas.microsoft.com/office/drawing/2014/main" xmlns="" id="{5762AB85-63F5-431C-986E-D4FD5D593F7B}"/>
                </a:ext>
              </a:extLst>
            </p:cNvPr>
            <p:cNvSpPr/>
            <p:nvPr/>
          </p:nvSpPr>
          <p:spPr>
            <a:xfrm>
              <a:off x="13771510" y="3918035"/>
              <a:ext cx="19316" cy="141655"/>
            </a:xfrm>
            <a:custGeom>
              <a:avLst/>
              <a:gdLst>
                <a:gd name="connsiteX0" fmla="*/ 9658 w 19316"/>
                <a:gd name="connsiteY0" fmla="*/ 141656 h 141655"/>
                <a:gd name="connsiteX1" fmla="*/ 0 w 19316"/>
                <a:gd name="connsiteY1" fmla="*/ 131997 h 141655"/>
                <a:gd name="connsiteX2" fmla="*/ 0 w 19316"/>
                <a:gd name="connsiteY2" fmla="*/ 9658 h 141655"/>
                <a:gd name="connsiteX3" fmla="*/ 9658 w 19316"/>
                <a:gd name="connsiteY3" fmla="*/ 0 h 141655"/>
                <a:gd name="connsiteX4" fmla="*/ 19317 w 19316"/>
                <a:gd name="connsiteY4" fmla="*/ 9658 h 141655"/>
                <a:gd name="connsiteX5" fmla="*/ 19317 w 19316"/>
                <a:gd name="connsiteY5" fmla="*/ 135217 h 141655"/>
                <a:gd name="connsiteX6" fmla="*/ 9658 w 19316"/>
                <a:gd name="connsiteY6" fmla="*/ 141656 h 14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6" h="141655">
                  <a:moveTo>
                    <a:pt x="9658" y="141656"/>
                  </a:moveTo>
                  <a:cubicBezTo>
                    <a:pt x="6439" y="141656"/>
                    <a:pt x="0" y="138436"/>
                    <a:pt x="0" y="131997"/>
                  </a:cubicBezTo>
                  <a:lnTo>
                    <a:pt x="0" y="9658"/>
                  </a:lnTo>
                  <a:cubicBezTo>
                    <a:pt x="0" y="6439"/>
                    <a:pt x="3220" y="0"/>
                    <a:pt x="9658" y="0"/>
                  </a:cubicBezTo>
                  <a:cubicBezTo>
                    <a:pt x="12878" y="0"/>
                    <a:pt x="19317" y="3219"/>
                    <a:pt x="19317" y="9658"/>
                  </a:cubicBezTo>
                  <a:lnTo>
                    <a:pt x="19317" y="135217"/>
                  </a:lnTo>
                  <a:cubicBezTo>
                    <a:pt x="19317" y="138436"/>
                    <a:pt x="12878" y="141656"/>
                    <a:pt x="9658" y="141656"/>
                  </a:cubicBezTo>
                  <a:close/>
                </a:path>
              </a:pathLst>
            </a:custGeom>
            <a:solidFill>
              <a:srgbClr val="000000"/>
            </a:solidFill>
            <a:ln w="32167"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8205CF13-B345-4BEF-9BF1-E110C00C5C15}"/>
                </a:ext>
              </a:extLst>
            </p:cNvPr>
            <p:cNvSpPr/>
            <p:nvPr/>
          </p:nvSpPr>
          <p:spPr>
            <a:xfrm>
              <a:off x="13707121" y="3979204"/>
              <a:ext cx="148094" cy="19316"/>
            </a:xfrm>
            <a:custGeom>
              <a:avLst/>
              <a:gdLst>
                <a:gd name="connsiteX0" fmla="*/ 138436 w 148094"/>
                <a:gd name="connsiteY0" fmla="*/ 19317 h 19316"/>
                <a:gd name="connsiteX1" fmla="*/ 9658 w 148094"/>
                <a:gd name="connsiteY1" fmla="*/ 19317 h 19316"/>
                <a:gd name="connsiteX2" fmla="*/ 0 w 148094"/>
                <a:gd name="connsiteY2" fmla="*/ 9658 h 19316"/>
                <a:gd name="connsiteX3" fmla="*/ 9658 w 148094"/>
                <a:gd name="connsiteY3" fmla="*/ 0 h 19316"/>
                <a:gd name="connsiteX4" fmla="*/ 138436 w 148094"/>
                <a:gd name="connsiteY4" fmla="*/ 0 h 19316"/>
                <a:gd name="connsiteX5" fmla="*/ 148095 w 148094"/>
                <a:gd name="connsiteY5" fmla="*/ 9658 h 19316"/>
                <a:gd name="connsiteX6" fmla="*/ 138436 w 148094"/>
                <a:gd name="connsiteY6" fmla="*/ 19317 h 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94" h="19316">
                  <a:moveTo>
                    <a:pt x="138436" y="19317"/>
                  </a:moveTo>
                  <a:lnTo>
                    <a:pt x="9658" y="19317"/>
                  </a:lnTo>
                  <a:cubicBezTo>
                    <a:pt x="6439" y="19317"/>
                    <a:pt x="0" y="16097"/>
                    <a:pt x="0" y="9658"/>
                  </a:cubicBezTo>
                  <a:cubicBezTo>
                    <a:pt x="0" y="3219"/>
                    <a:pt x="3220" y="0"/>
                    <a:pt x="9658" y="0"/>
                  </a:cubicBezTo>
                  <a:lnTo>
                    <a:pt x="138436" y="0"/>
                  </a:lnTo>
                  <a:cubicBezTo>
                    <a:pt x="141656" y="0"/>
                    <a:pt x="148095" y="3219"/>
                    <a:pt x="148095" y="9658"/>
                  </a:cubicBezTo>
                  <a:cubicBezTo>
                    <a:pt x="148095" y="16097"/>
                    <a:pt x="141656" y="19317"/>
                    <a:pt x="138436" y="19317"/>
                  </a:cubicBezTo>
                  <a:close/>
                </a:path>
              </a:pathLst>
            </a:custGeom>
            <a:solidFill>
              <a:srgbClr val="000000"/>
            </a:solidFill>
            <a:ln w="32167" cap="flat">
              <a:noFill/>
              <a:prstDash val="solid"/>
              <a:miter/>
            </a:ln>
          </p:spPr>
          <p:txBody>
            <a:bodyPr rtlCol="0" anchor="ctr"/>
            <a:lstStyle/>
            <a:p>
              <a:endParaRPr lang="en-US"/>
            </a:p>
          </p:txBody>
        </p:sp>
      </p:grpSp>
      <p:sp>
        <p:nvSpPr>
          <p:cNvPr id="34" name="TextBox 33">
            <a:extLst>
              <a:ext uri="{FF2B5EF4-FFF2-40B4-BE49-F238E27FC236}">
                <a16:creationId xmlns:a16="http://schemas.microsoft.com/office/drawing/2014/main" xmlns="" id="{753CEE93-7B61-4C54-B839-108B073AD414}"/>
              </a:ext>
            </a:extLst>
          </p:cNvPr>
          <p:cNvSpPr txBox="1"/>
          <p:nvPr/>
        </p:nvSpPr>
        <p:spPr>
          <a:xfrm>
            <a:off x="5943600" y="4481781"/>
            <a:ext cx="6400800" cy="1323439"/>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r>
              <a:rPr lang="en-US" sz="8000" dirty="0">
                <a:solidFill>
                  <a:schemeClr val="bg1"/>
                </a:solidFill>
              </a:rPr>
              <a:t>TEAM</a:t>
            </a:r>
          </a:p>
        </p:txBody>
      </p:sp>
    </p:spTree>
    <p:extLst>
      <p:ext uri="{BB962C8B-B14F-4D97-AF65-F5344CB8AC3E}">
        <p14:creationId xmlns:p14="http://schemas.microsoft.com/office/powerpoint/2010/main" val="3150523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73333">
                                          <p:cBhvr additive="base">
                                            <p:cTn id="7" dur="2000" fill="hold"/>
                                            <p:tgtEl>
                                              <p:spTgt spid="3"/>
                                            </p:tgtEl>
                                            <p:attrNameLst>
                                              <p:attrName>ppt_x</p:attrName>
                                            </p:attrNameLst>
                                          </p:cBhvr>
                                          <p:tavLst>
                                            <p:tav tm="0">
                                              <p:val>
                                                <p:strVal val="#ppt_x"/>
                                              </p:val>
                                            </p:tav>
                                            <p:tav tm="100000">
                                              <p:val>
                                                <p:strVal val="#ppt_x"/>
                                              </p:val>
                                            </p:tav>
                                          </p:tavLst>
                                        </p:anim>
                                        <p:anim calcmode="lin" valueType="num" p14:bounceEnd="73333">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3333">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14:bounceEnd="73333">
                                          <p:cBhvr additive="base">
                                            <p:cTn id="11" dur="2000" fill="hold"/>
                                            <p:tgtEl>
                                              <p:spTgt spid="4"/>
                                            </p:tgtEl>
                                            <p:attrNameLst>
                                              <p:attrName>ppt_x</p:attrName>
                                            </p:attrNameLst>
                                          </p:cBhvr>
                                          <p:tavLst>
                                            <p:tav tm="0">
                                              <p:val>
                                                <p:strVal val="#ppt_x"/>
                                              </p:val>
                                            </p:tav>
                                            <p:tav tm="100000">
                                              <p:val>
                                                <p:strVal val="#ppt_x"/>
                                              </p:val>
                                            </p:tav>
                                          </p:tavLst>
                                        </p:anim>
                                        <p:anim calcmode="lin" valueType="num" p14:bounceEnd="73333">
                                          <p:cBhvr additive="base">
                                            <p:cTn id="12" dur="2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73333">
                                      <p:stCondLst>
                                        <p:cond delay="200"/>
                                      </p:stCondLst>
                                      <p:childTnLst>
                                        <p:set>
                                          <p:cBhvr>
                                            <p:cTn id="14" dur="1" fill="hold">
                                              <p:stCondLst>
                                                <p:cond delay="0"/>
                                              </p:stCondLst>
                                            </p:cTn>
                                            <p:tgtEl>
                                              <p:spTgt spid="5"/>
                                            </p:tgtEl>
                                            <p:attrNameLst>
                                              <p:attrName>style.visibility</p:attrName>
                                            </p:attrNameLst>
                                          </p:cBhvr>
                                          <p:to>
                                            <p:strVal val="visible"/>
                                          </p:to>
                                        </p:set>
                                        <p:anim calcmode="lin" valueType="num" p14:bounceEnd="73333">
                                          <p:cBhvr additive="base">
                                            <p:cTn id="15" dur="2000" fill="hold"/>
                                            <p:tgtEl>
                                              <p:spTgt spid="5"/>
                                            </p:tgtEl>
                                            <p:attrNameLst>
                                              <p:attrName>ppt_x</p:attrName>
                                            </p:attrNameLst>
                                          </p:cBhvr>
                                          <p:tavLst>
                                            <p:tav tm="0">
                                              <p:val>
                                                <p:strVal val="#ppt_x"/>
                                              </p:val>
                                            </p:tav>
                                            <p:tav tm="100000">
                                              <p:val>
                                                <p:strVal val="#ppt_x"/>
                                              </p:val>
                                            </p:tav>
                                          </p:tavLst>
                                        </p:anim>
                                        <p:anim calcmode="lin" valueType="num" p14:bounceEnd="73333">
                                          <p:cBhvr additive="base">
                                            <p:cTn id="16" dur="2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73333">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14:bounceEnd="73333">
                                          <p:cBhvr additive="base">
                                            <p:cTn id="19" dur="2000" fill="hold"/>
                                            <p:tgtEl>
                                              <p:spTgt spid="23"/>
                                            </p:tgtEl>
                                            <p:attrNameLst>
                                              <p:attrName>ppt_x</p:attrName>
                                            </p:attrNameLst>
                                          </p:cBhvr>
                                          <p:tavLst>
                                            <p:tav tm="0">
                                              <p:val>
                                                <p:strVal val="#ppt_x"/>
                                              </p:val>
                                            </p:tav>
                                            <p:tav tm="100000">
                                              <p:val>
                                                <p:strVal val="#ppt_x"/>
                                              </p:val>
                                            </p:tav>
                                          </p:tavLst>
                                        </p:anim>
                                        <p:anim calcmode="lin" valueType="num" p14:bounceEnd="73333">
                                          <p:cBhvr additive="base">
                                            <p:cTn id="20" dur="2000" fill="hold"/>
                                            <p:tgtEl>
                                              <p:spTgt spid="2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73333">
                                      <p:stCondLst>
                                        <p:cond delay="100"/>
                                      </p:stCondLst>
                                      <p:childTnLst>
                                        <p:set>
                                          <p:cBhvr>
                                            <p:cTn id="22" dur="1" fill="hold">
                                              <p:stCondLst>
                                                <p:cond delay="0"/>
                                              </p:stCondLst>
                                            </p:cTn>
                                            <p:tgtEl>
                                              <p:spTgt spid="24"/>
                                            </p:tgtEl>
                                            <p:attrNameLst>
                                              <p:attrName>style.visibility</p:attrName>
                                            </p:attrNameLst>
                                          </p:cBhvr>
                                          <p:to>
                                            <p:strVal val="visible"/>
                                          </p:to>
                                        </p:set>
                                        <p:anim calcmode="lin" valueType="num" p14:bounceEnd="73333">
                                          <p:cBhvr additive="base">
                                            <p:cTn id="23" dur="2000" fill="hold"/>
                                            <p:tgtEl>
                                              <p:spTgt spid="24"/>
                                            </p:tgtEl>
                                            <p:attrNameLst>
                                              <p:attrName>ppt_x</p:attrName>
                                            </p:attrNameLst>
                                          </p:cBhvr>
                                          <p:tavLst>
                                            <p:tav tm="0">
                                              <p:val>
                                                <p:strVal val="#ppt_x"/>
                                              </p:val>
                                            </p:tav>
                                            <p:tav tm="100000">
                                              <p:val>
                                                <p:strVal val="#ppt_x"/>
                                              </p:val>
                                            </p:tav>
                                          </p:tavLst>
                                        </p:anim>
                                        <p:anim calcmode="lin" valueType="num" p14:bounceEnd="73333">
                                          <p:cBhvr additive="base">
                                            <p:cTn id="24" dur="20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14:presetBounceEnd="73333">
                                      <p:stCondLst>
                                        <p:cond delay="100"/>
                                      </p:stCondLst>
                                      <p:childTnLst>
                                        <p:set>
                                          <p:cBhvr>
                                            <p:cTn id="26" dur="1" fill="hold">
                                              <p:stCondLst>
                                                <p:cond delay="0"/>
                                              </p:stCondLst>
                                            </p:cTn>
                                            <p:tgtEl>
                                              <p:spTgt spid="25"/>
                                            </p:tgtEl>
                                            <p:attrNameLst>
                                              <p:attrName>style.visibility</p:attrName>
                                            </p:attrNameLst>
                                          </p:cBhvr>
                                          <p:to>
                                            <p:strVal val="visible"/>
                                          </p:to>
                                        </p:set>
                                        <p:anim calcmode="lin" valueType="num" p14:bounceEnd="73333">
                                          <p:cBhvr additive="base">
                                            <p:cTn id="27" dur="2000" fill="hold"/>
                                            <p:tgtEl>
                                              <p:spTgt spid="25"/>
                                            </p:tgtEl>
                                            <p:attrNameLst>
                                              <p:attrName>ppt_x</p:attrName>
                                            </p:attrNameLst>
                                          </p:cBhvr>
                                          <p:tavLst>
                                            <p:tav tm="0">
                                              <p:val>
                                                <p:strVal val="#ppt_x"/>
                                              </p:val>
                                            </p:tav>
                                            <p:tav tm="100000">
                                              <p:val>
                                                <p:strVal val="#ppt_x"/>
                                              </p:val>
                                            </p:tav>
                                          </p:tavLst>
                                        </p:anim>
                                        <p:anim calcmode="lin" valueType="num" p14:bounceEnd="73333">
                                          <p:cBhvr additive="base">
                                            <p:cTn id="28" dur="2000" fill="hold"/>
                                            <p:tgtEl>
                                              <p:spTgt spid="25"/>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14:presetBounceEnd="73333">
                                      <p:stCondLst>
                                        <p:cond delay="300"/>
                                      </p:stCondLst>
                                      <p:childTnLst>
                                        <p:set>
                                          <p:cBhvr>
                                            <p:cTn id="30" dur="1" fill="hold">
                                              <p:stCondLst>
                                                <p:cond delay="0"/>
                                              </p:stCondLst>
                                            </p:cTn>
                                            <p:tgtEl>
                                              <p:spTgt spid="28"/>
                                            </p:tgtEl>
                                            <p:attrNameLst>
                                              <p:attrName>style.visibility</p:attrName>
                                            </p:attrNameLst>
                                          </p:cBhvr>
                                          <p:to>
                                            <p:strVal val="visible"/>
                                          </p:to>
                                        </p:set>
                                        <p:anim calcmode="lin" valueType="num" p14:bounceEnd="73333">
                                          <p:cBhvr additive="base">
                                            <p:cTn id="31" dur="2000" fill="hold"/>
                                            <p:tgtEl>
                                              <p:spTgt spid="28"/>
                                            </p:tgtEl>
                                            <p:attrNameLst>
                                              <p:attrName>ppt_x</p:attrName>
                                            </p:attrNameLst>
                                          </p:cBhvr>
                                          <p:tavLst>
                                            <p:tav tm="0">
                                              <p:val>
                                                <p:strVal val="#ppt_x"/>
                                              </p:val>
                                            </p:tav>
                                            <p:tav tm="100000">
                                              <p:val>
                                                <p:strVal val="#ppt_x"/>
                                              </p:val>
                                            </p:tav>
                                          </p:tavLst>
                                        </p:anim>
                                        <p:anim calcmode="lin" valueType="num" p14:bounceEnd="73333">
                                          <p:cBhvr additive="base">
                                            <p:cTn id="32" dur="2000" fill="hold"/>
                                            <p:tgtEl>
                                              <p:spTgt spid="28"/>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73333">
                                      <p:stCondLst>
                                        <p:cond delay="300"/>
                                      </p:stCondLst>
                                      <p:childTnLst>
                                        <p:set>
                                          <p:cBhvr>
                                            <p:cTn id="34" dur="1" fill="hold">
                                              <p:stCondLst>
                                                <p:cond delay="0"/>
                                              </p:stCondLst>
                                            </p:cTn>
                                            <p:tgtEl>
                                              <p:spTgt spid="34"/>
                                            </p:tgtEl>
                                            <p:attrNameLst>
                                              <p:attrName>style.visibility</p:attrName>
                                            </p:attrNameLst>
                                          </p:cBhvr>
                                          <p:to>
                                            <p:strVal val="visible"/>
                                          </p:to>
                                        </p:set>
                                        <p:anim calcmode="lin" valueType="num" p14:bounceEnd="73333">
                                          <p:cBhvr additive="base">
                                            <p:cTn id="35" dur="2000" fill="hold"/>
                                            <p:tgtEl>
                                              <p:spTgt spid="34"/>
                                            </p:tgtEl>
                                            <p:attrNameLst>
                                              <p:attrName>ppt_x</p:attrName>
                                            </p:attrNameLst>
                                          </p:cBhvr>
                                          <p:tavLst>
                                            <p:tav tm="0">
                                              <p:val>
                                                <p:strVal val="#ppt_x"/>
                                              </p:val>
                                            </p:tav>
                                            <p:tav tm="100000">
                                              <p:val>
                                                <p:strVal val="#ppt_x"/>
                                              </p:val>
                                            </p:tav>
                                          </p:tavLst>
                                        </p:anim>
                                        <p:anim calcmode="lin" valueType="num" p14:bounceEnd="73333">
                                          <p:cBhvr additive="base">
                                            <p:cTn id="36" dur="2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3" grpId="0" animBg="1"/>
          <p:bldP spid="24" grpId="0" animBg="1"/>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2000" fill="hold"/>
                                            <p:tgtEl>
                                              <p:spTgt spid="4"/>
                                            </p:tgtEl>
                                            <p:attrNameLst>
                                              <p:attrName>ppt_x</p:attrName>
                                            </p:attrNameLst>
                                          </p:cBhvr>
                                          <p:tavLst>
                                            <p:tav tm="0">
                                              <p:val>
                                                <p:strVal val="#ppt_x"/>
                                              </p:val>
                                            </p:tav>
                                            <p:tav tm="100000">
                                              <p:val>
                                                <p:strVal val="#ppt_x"/>
                                              </p:val>
                                            </p:tav>
                                          </p:tavLst>
                                        </p:anim>
                                        <p:anim calcmode="lin" valueType="num">
                                          <p:cBhvr additive="base">
                                            <p:cTn id="12" dur="2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2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2000" fill="hold"/>
                                            <p:tgtEl>
                                              <p:spTgt spid="5"/>
                                            </p:tgtEl>
                                            <p:attrNameLst>
                                              <p:attrName>ppt_x</p:attrName>
                                            </p:attrNameLst>
                                          </p:cBhvr>
                                          <p:tavLst>
                                            <p:tav tm="0">
                                              <p:val>
                                                <p:strVal val="#ppt_x"/>
                                              </p:val>
                                            </p:tav>
                                            <p:tav tm="100000">
                                              <p:val>
                                                <p:strVal val="#ppt_x"/>
                                              </p:val>
                                            </p:tav>
                                          </p:tavLst>
                                        </p:anim>
                                        <p:anim calcmode="lin" valueType="num">
                                          <p:cBhvr additive="base">
                                            <p:cTn id="16" dur="20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2000" fill="hold"/>
                                            <p:tgtEl>
                                              <p:spTgt spid="23"/>
                                            </p:tgtEl>
                                            <p:attrNameLst>
                                              <p:attrName>ppt_x</p:attrName>
                                            </p:attrNameLst>
                                          </p:cBhvr>
                                          <p:tavLst>
                                            <p:tav tm="0">
                                              <p:val>
                                                <p:strVal val="#ppt_x"/>
                                              </p:val>
                                            </p:tav>
                                            <p:tav tm="100000">
                                              <p:val>
                                                <p:strVal val="#ppt_x"/>
                                              </p:val>
                                            </p:tav>
                                          </p:tavLst>
                                        </p:anim>
                                        <p:anim calcmode="lin" valueType="num">
                                          <p:cBhvr additive="base">
                                            <p:cTn id="20" dur="2000" fill="hold"/>
                                            <p:tgtEl>
                                              <p:spTgt spid="2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2000" fill="hold"/>
                                            <p:tgtEl>
                                              <p:spTgt spid="24"/>
                                            </p:tgtEl>
                                            <p:attrNameLst>
                                              <p:attrName>ppt_x</p:attrName>
                                            </p:attrNameLst>
                                          </p:cBhvr>
                                          <p:tavLst>
                                            <p:tav tm="0">
                                              <p:val>
                                                <p:strVal val="#ppt_x"/>
                                              </p:val>
                                            </p:tav>
                                            <p:tav tm="100000">
                                              <p:val>
                                                <p:strVal val="#ppt_x"/>
                                              </p:val>
                                            </p:tav>
                                          </p:tavLst>
                                        </p:anim>
                                        <p:anim calcmode="lin" valueType="num">
                                          <p:cBhvr additive="base">
                                            <p:cTn id="24" dur="20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1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2000" fill="hold"/>
                                            <p:tgtEl>
                                              <p:spTgt spid="25"/>
                                            </p:tgtEl>
                                            <p:attrNameLst>
                                              <p:attrName>ppt_x</p:attrName>
                                            </p:attrNameLst>
                                          </p:cBhvr>
                                          <p:tavLst>
                                            <p:tav tm="0">
                                              <p:val>
                                                <p:strVal val="#ppt_x"/>
                                              </p:val>
                                            </p:tav>
                                            <p:tav tm="100000">
                                              <p:val>
                                                <p:strVal val="#ppt_x"/>
                                              </p:val>
                                            </p:tav>
                                          </p:tavLst>
                                        </p:anim>
                                        <p:anim calcmode="lin" valueType="num">
                                          <p:cBhvr additive="base">
                                            <p:cTn id="28" dur="2000" fill="hold"/>
                                            <p:tgtEl>
                                              <p:spTgt spid="25"/>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3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2000" fill="hold"/>
                                            <p:tgtEl>
                                              <p:spTgt spid="28"/>
                                            </p:tgtEl>
                                            <p:attrNameLst>
                                              <p:attrName>ppt_x</p:attrName>
                                            </p:attrNameLst>
                                          </p:cBhvr>
                                          <p:tavLst>
                                            <p:tav tm="0">
                                              <p:val>
                                                <p:strVal val="#ppt_x"/>
                                              </p:val>
                                            </p:tav>
                                            <p:tav tm="100000">
                                              <p:val>
                                                <p:strVal val="#ppt_x"/>
                                              </p:val>
                                            </p:tav>
                                          </p:tavLst>
                                        </p:anim>
                                        <p:anim calcmode="lin" valueType="num">
                                          <p:cBhvr additive="base">
                                            <p:cTn id="32" dur="2000" fill="hold"/>
                                            <p:tgtEl>
                                              <p:spTgt spid="28"/>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30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2000" fill="hold"/>
                                            <p:tgtEl>
                                              <p:spTgt spid="34"/>
                                            </p:tgtEl>
                                            <p:attrNameLst>
                                              <p:attrName>ppt_x</p:attrName>
                                            </p:attrNameLst>
                                          </p:cBhvr>
                                          <p:tavLst>
                                            <p:tav tm="0">
                                              <p:val>
                                                <p:strVal val="#ppt_x"/>
                                              </p:val>
                                            </p:tav>
                                            <p:tav tm="100000">
                                              <p:val>
                                                <p:strVal val="#ppt_x"/>
                                              </p:val>
                                            </p:tav>
                                          </p:tavLst>
                                        </p:anim>
                                        <p:anim calcmode="lin" valueType="num">
                                          <p:cBhvr additive="base">
                                            <p:cTn id="36" dur="2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3" grpId="0" animBg="1"/>
          <p:bldP spid="24" grpId="0" animBg="1"/>
          <p:bldP spid="3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xmlns="" id="{0E445D61-3C76-4C7D-866E-9C5A9F185C0B}"/>
              </a:ext>
            </a:extLst>
          </p:cNvPr>
          <p:cNvSpPr/>
          <p:nvPr/>
        </p:nvSpPr>
        <p:spPr>
          <a:xfrm rot="266626">
            <a:off x="-193021" y="-1032190"/>
            <a:ext cx="18610134" cy="7094368"/>
          </a:xfrm>
          <a:custGeom>
            <a:avLst/>
            <a:gdLst>
              <a:gd name="connsiteX0" fmla="*/ 0 w 18610134"/>
              <a:gd name="connsiteY0" fmla="*/ 1416965 h 7094368"/>
              <a:gd name="connsiteX1" fmla="*/ 18233021 w 18610134"/>
              <a:gd name="connsiteY1" fmla="*/ 0 h 7094368"/>
              <a:gd name="connsiteX2" fmla="*/ 18610134 w 18610134"/>
              <a:gd name="connsiteY2" fmla="*/ 4852557 h 7094368"/>
              <a:gd name="connsiteX3" fmla="*/ 18531459 w 18610134"/>
              <a:gd name="connsiteY3" fmla="*/ 4924022 h 7094368"/>
              <a:gd name="connsiteX4" fmla="*/ 18339541 w 18610134"/>
              <a:gd name="connsiteY4" fmla="*/ 5063975 h 7094368"/>
              <a:gd name="connsiteX5" fmla="*/ 9338250 w 18610134"/>
              <a:gd name="connsiteY5" fmla="*/ 5153215 h 7094368"/>
              <a:gd name="connsiteX6" fmla="*/ 3370995 w 18610134"/>
              <a:gd name="connsiteY6" fmla="*/ 7094199 h 7094368"/>
              <a:gd name="connsiteX7" fmla="*/ 657777 w 18610134"/>
              <a:gd name="connsiteY7" fmla="*/ 6395146 h 7094368"/>
              <a:gd name="connsiteX8" fmla="*/ 458988 w 18610134"/>
              <a:gd name="connsiteY8" fmla="*/ 6266529 h 7094368"/>
              <a:gd name="connsiteX9" fmla="*/ 371891 w 18610134"/>
              <a:gd name="connsiteY9" fmla="*/ 6202357 h 709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10134" h="7094368">
                <a:moveTo>
                  <a:pt x="0" y="1416965"/>
                </a:moveTo>
                <a:lnTo>
                  <a:pt x="18233021" y="0"/>
                </a:lnTo>
                <a:lnTo>
                  <a:pt x="18610134" y="4852557"/>
                </a:lnTo>
                <a:lnTo>
                  <a:pt x="18531459" y="4924022"/>
                </a:lnTo>
                <a:cubicBezTo>
                  <a:pt x="18471415" y="4972925"/>
                  <a:pt x="18407465" y="5019646"/>
                  <a:pt x="18339541" y="5063975"/>
                </a:cubicBezTo>
                <a:cubicBezTo>
                  <a:pt x="15855480" y="6685180"/>
                  <a:pt x="10694861" y="3085806"/>
                  <a:pt x="9338250" y="5153215"/>
                </a:cubicBezTo>
                <a:cubicBezTo>
                  <a:pt x="8320792" y="6714926"/>
                  <a:pt x="5213419" y="7079325"/>
                  <a:pt x="3370995" y="7094199"/>
                </a:cubicBezTo>
                <a:cubicBezTo>
                  <a:pt x="2399372" y="7101635"/>
                  <a:pt x="1436911" y="6863660"/>
                  <a:pt x="657777" y="6395146"/>
                </a:cubicBezTo>
                <a:cubicBezTo>
                  <a:pt x="590748" y="6354360"/>
                  <a:pt x="524287" y="6311503"/>
                  <a:pt x="458988" y="6266529"/>
                </a:cubicBezTo>
                <a:lnTo>
                  <a:pt x="371891" y="6202357"/>
                </a:lnTo>
                <a:close/>
              </a:path>
            </a:pathLst>
          </a:custGeom>
          <a:gradFill>
            <a:gsLst>
              <a:gs pos="50000">
                <a:schemeClr val="accent3"/>
              </a:gs>
              <a:gs pos="25000">
                <a:schemeClr val="accent4"/>
              </a:gs>
              <a:gs pos="100000">
                <a:schemeClr val="accent1"/>
              </a:gs>
              <a:gs pos="75000">
                <a:schemeClr val="accent2"/>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23" name="TextBox 22">
            <a:extLst>
              <a:ext uri="{FF2B5EF4-FFF2-40B4-BE49-F238E27FC236}">
                <a16:creationId xmlns:a16="http://schemas.microsoft.com/office/drawing/2014/main" xmlns="" id="{D1CA5B01-117D-48A9-8DDB-9DC91CF2BF25}"/>
              </a:ext>
            </a:extLst>
          </p:cNvPr>
          <p:cNvSpPr txBox="1"/>
          <p:nvPr/>
        </p:nvSpPr>
        <p:spPr>
          <a:xfrm>
            <a:off x="2567477" y="1193537"/>
            <a:ext cx="13153045" cy="1107996"/>
          </a:xfrm>
          <a:prstGeom prst="rect">
            <a:avLst/>
          </a:prstGeom>
          <a:noFill/>
        </p:spPr>
        <p:txBody>
          <a:bodyPr wrap="square" rtlCol="0">
            <a:spAutoFit/>
          </a:bodyPr>
          <a:lstStyle/>
          <a:p>
            <a:pPr algn="ctr"/>
            <a:r>
              <a:rPr lang="en-US" sz="6600" b="1" dirty="0" smtClean="0">
                <a:solidFill>
                  <a:schemeClr val="bg1"/>
                </a:solidFill>
                <a:latin typeface="+mj-lt"/>
                <a:ea typeface="Source Sans Pro Black" panose="020B0803030403020204" pitchFamily="34" charset="0"/>
              </a:rPr>
              <a:t>Team Member</a:t>
            </a:r>
            <a:endParaRPr lang="en-US" sz="6600" b="1" dirty="0">
              <a:solidFill>
                <a:schemeClr val="bg1"/>
              </a:solidFill>
              <a:latin typeface="+mj-lt"/>
              <a:ea typeface="Source Sans Pro Black" panose="020B0803030403020204" pitchFamily="34" charset="0"/>
            </a:endParaRPr>
          </a:p>
        </p:txBody>
      </p:sp>
      <p:sp>
        <p:nvSpPr>
          <p:cNvPr id="24" name="TextBox 23">
            <a:extLst>
              <a:ext uri="{FF2B5EF4-FFF2-40B4-BE49-F238E27FC236}">
                <a16:creationId xmlns:a16="http://schemas.microsoft.com/office/drawing/2014/main" xmlns="" id="{1A9C2A94-F704-42D2-B079-D030A84BB89D}"/>
              </a:ext>
            </a:extLst>
          </p:cNvPr>
          <p:cNvSpPr txBox="1"/>
          <p:nvPr/>
        </p:nvSpPr>
        <p:spPr>
          <a:xfrm>
            <a:off x="1575700" y="6798702"/>
            <a:ext cx="3633100" cy="646331"/>
          </a:xfrm>
          <a:prstGeom prst="rect">
            <a:avLst/>
          </a:prstGeom>
          <a:noFill/>
        </p:spPr>
        <p:txBody>
          <a:bodyPr wrap="square" rtlCol="0">
            <a:spAutoFit/>
          </a:bodyPr>
          <a:lstStyle/>
          <a:p>
            <a:pPr algn="ctr"/>
            <a:r>
              <a:rPr lang="en-US" sz="3600" dirty="0" smtClean="0">
                <a:gradFill>
                  <a:gsLst>
                    <a:gs pos="100000">
                      <a:schemeClr val="accent5"/>
                    </a:gs>
                    <a:gs pos="0">
                      <a:schemeClr val="accent4"/>
                    </a:gs>
                  </a:gsLst>
                  <a:lin ang="18600000" scaled="0"/>
                </a:gradFill>
                <a:latin typeface="+mj-lt"/>
              </a:rPr>
              <a:t>Muhammad Abuzar</a:t>
            </a:r>
            <a:endParaRPr lang="uk-UA" sz="3600" dirty="0">
              <a:gradFill>
                <a:gsLst>
                  <a:gs pos="100000">
                    <a:schemeClr val="accent5"/>
                  </a:gs>
                  <a:gs pos="0">
                    <a:schemeClr val="accent4"/>
                  </a:gs>
                </a:gsLst>
                <a:lin ang="18600000" scaled="0"/>
              </a:gradFill>
              <a:latin typeface="+mj-lt"/>
            </a:endParaRPr>
          </a:p>
        </p:txBody>
      </p:sp>
      <p:sp>
        <p:nvSpPr>
          <p:cNvPr id="25" name="TextBox 24">
            <a:extLst>
              <a:ext uri="{FF2B5EF4-FFF2-40B4-BE49-F238E27FC236}">
                <a16:creationId xmlns:a16="http://schemas.microsoft.com/office/drawing/2014/main" xmlns="" id="{D9A4F22F-E4F7-49F3-90DF-F1B21763C0E3}"/>
              </a:ext>
            </a:extLst>
          </p:cNvPr>
          <p:cNvSpPr txBox="1"/>
          <p:nvPr/>
        </p:nvSpPr>
        <p:spPr>
          <a:xfrm>
            <a:off x="1935122" y="8025254"/>
            <a:ext cx="3005376" cy="461665"/>
          </a:xfrm>
          <a:prstGeom prst="rect">
            <a:avLst/>
          </a:prstGeom>
          <a:noFill/>
        </p:spPr>
        <p:txBody>
          <a:bodyPr wrap="square" rtlCol="0">
            <a:spAutoFit/>
          </a:bodyPr>
          <a:lstStyle/>
          <a:p>
            <a:pPr algn="ctr"/>
            <a:r>
              <a:rPr lang="en-US" sz="2400" dirty="0" smtClean="0">
                <a:solidFill>
                  <a:schemeClr val="tx2"/>
                </a:solidFill>
              </a:rPr>
              <a:t> 17-uglc-420</a:t>
            </a:r>
            <a:endParaRPr lang="uk-UA" sz="2400" dirty="0">
              <a:solidFill>
                <a:schemeClr val="tx2"/>
              </a:solidFill>
            </a:endParaRPr>
          </a:p>
        </p:txBody>
      </p:sp>
      <p:sp>
        <p:nvSpPr>
          <p:cNvPr id="26" name="TextBox 25">
            <a:extLst>
              <a:ext uri="{FF2B5EF4-FFF2-40B4-BE49-F238E27FC236}">
                <a16:creationId xmlns:a16="http://schemas.microsoft.com/office/drawing/2014/main" xmlns="" id="{E15864F0-13B9-4F13-9F27-39DAE05EA8F5}"/>
              </a:ext>
            </a:extLst>
          </p:cNvPr>
          <p:cNvSpPr txBox="1"/>
          <p:nvPr/>
        </p:nvSpPr>
        <p:spPr>
          <a:xfrm>
            <a:off x="7677572" y="6824926"/>
            <a:ext cx="3431700" cy="646331"/>
          </a:xfrm>
          <a:prstGeom prst="rect">
            <a:avLst/>
          </a:prstGeom>
          <a:noFill/>
        </p:spPr>
        <p:txBody>
          <a:bodyPr wrap="square" rtlCol="0">
            <a:spAutoFit/>
          </a:bodyPr>
          <a:lstStyle/>
          <a:p>
            <a:pPr algn="ctr"/>
            <a:r>
              <a:rPr lang="en-US" sz="3600" dirty="0" smtClean="0">
                <a:gradFill>
                  <a:gsLst>
                    <a:gs pos="100000">
                      <a:schemeClr val="accent4"/>
                    </a:gs>
                    <a:gs pos="0">
                      <a:schemeClr val="accent3"/>
                    </a:gs>
                  </a:gsLst>
                  <a:lin ang="18600000" scaled="0"/>
                </a:gradFill>
                <a:latin typeface="+mj-lt"/>
              </a:rPr>
              <a:t>Danish </a:t>
            </a:r>
            <a:r>
              <a:rPr lang="en-US" sz="3600" dirty="0">
                <a:gradFill>
                  <a:gsLst>
                    <a:gs pos="100000">
                      <a:schemeClr val="accent4"/>
                    </a:gs>
                    <a:gs pos="0">
                      <a:schemeClr val="accent3"/>
                    </a:gs>
                  </a:gsLst>
                  <a:lin ang="18600000" scaled="0"/>
                </a:gradFill>
                <a:latin typeface="+mj-lt"/>
              </a:rPr>
              <a:t>T</a:t>
            </a:r>
            <a:r>
              <a:rPr lang="en-US" sz="3600" dirty="0" smtClean="0">
                <a:gradFill>
                  <a:gsLst>
                    <a:gs pos="100000">
                      <a:schemeClr val="accent4"/>
                    </a:gs>
                    <a:gs pos="0">
                      <a:schemeClr val="accent3"/>
                    </a:gs>
                  </a:gsLst>
                  <a:lin ang="18600000" scaled="0"/>
                </a:gradFill>
                <a:latin typeface="+mj-lt"/>
              </a:rPr>
              <a:t>ahir</a:t>
            </a:r>
            <a:endParaRPr lang="en-US" sz="3600" dirty="0" smtClean="0">
              <a:gradFill>
                <a:gsLst>
                  <a:gs pos="100000">
                    <a:schemeClr val="accent4"/>
                  </a:gs>
                  <a:gs pos="0">
                    <a:schemeClr val="accent3"/>
                  </a:gs>
                </a:gsLst>
                <a:lin ang="18600000" scaled="0"/>
              </a:gradFill>
              <a:latin typeface="+mj-lt"/>
            </a:endParaRPr>
          </a:p>
        </p:txBody>
      </p:sp>
      <p:sp>
        <p:nvSpPr>
          <p:cNvPr id="27" name="TextBox 26">
            <a:extLst>
              <a:ext uri="{FF2B5EF4-FFF2-40B4-BE49-F238E27FC236}">
                <a16:creationId xmlns:a16="http://schemas.microsoft.com/office/drawing/2014/main" xmlns="" id="{1BC15A2D-A55E-421F-AE5B-2179C23E28D9}"/>
              </a:ext>
            </a:extLst>
          </p:cNvPr>
          <p:cNvSpPr txBox="1"/>
          <p:nvPr/>
        </p:nvSpPr>
        <p:spPr>
          <a:xfrm>
            <a:off x="7890733" y="8072830"/>
            <a:ext cx="3005378" cy="461665"/>
          </a:xfrm>
          <a:prstGeom prst="rect">
            <a:avLst/>
          </a:prstGeom>
          <a:noFill/>
        </p:spPr>
        <p:txBody>
          <a:bodyPr wrap="square" rtlCol="0">
            <a:spAutoFit/>
          </a:bodyPr>
          <a:lstStyle/>
          <a:p>
            <a:pPr algn="ctr"/>
            <a:r>
              <a:rPr lang="en-US" sz="2400" dirty="0" smtClean="0">
                <a:solidFill>
                  <a:schemeClr val="tx2"/>
                </a:solidFill>
              </a:rPr>
              <a:t>17-uglc-445</a:t>
            </a:r>
            <a:r>
              <a:rPr lang="en-US" sz="2400" dirty="0" smtClean="0">
                <a:solidFill>
                  <a:schemeClr val="tx2"/>
                </a:solidFill>
              </a:rPr>
              <a:t>. </a:t>
            </a:r>
            <a:endParaRPr lang="uk-UA" sz="2400" dirty="0">
              <a:solidFill>
                <a:schemeClr val="tx2"/>
              </a:solidFill>
            </a:endParaRPr>
          </a:p>
        </p:txBody>
      </p:sp>
      <p:sp>
        <p:nvSpPr>
          <p:cNvPr id="30" name="TextBox 29">
            <a:extLst>
              <a:ext uri="{FF2B5EF4-FFF2-40B4-BE49-F238E27FC236}">
                <a16:creationId xmlns:a16="http://schemas.microsoft.com/office/drawing/2014/main" xmlns="" id="{C854787B-FFE9-4362-80D9-01968EA1C082}"/>
              </a:ext>
            </a:extLst>
          </p:cNvPr>
          <p:cNvSpPr txBox="1"/>
          <p:nvPr/>
        </p:nvSpPr>
        <p:spPr>
          <a:xfrm>
            <a:off x="13030200" y="6798702"/>
            <a:ext cx="3633100" cy="646331"/>
          </a:xfrm>
          <a:prstGeom prst="rect">
            <a:avLst/>
          </a:prstGeom>
          <a:noFill/>
        </p:spPr>
        <p:txBody>
          <a:bodyPr wrap="square" rtlCol="0">
            <a:spAutoFit/>
          </a:bodyPr>
          <a:lstStyle/>
          <a:p>
            <a:pPr algn="ctr"/>
            <a:r>
              <a:rPr lang="en-US" sz="3600" dirty="0" smtClean="0">
                <a:gradFill>
                  <a:gsLst>
                    <a:gs pos="100000">
                      <a:schemeClr val="accent3"/>
                    </a:gs>
                    <a:gs pos="0">
                      <a:schemeClr val="accent2"/>
                    </a:gs>
                  </a:gsLst>
                  <a:lin ang="18600000" scaled="0"/>
                </a:gradFill>
                <a:latin typeface="+mj-lt"/>
              </a:rPr>
              <a:t>Haseeb Anwar</a:t>
            </a:r>
            <a:endParaRPr lang="uk-UA" sz="3600" dirty="0">
              <a:gradFill>
                <a:gsLst>
                  <a:gs pos="100000">
                    <a:schemeClr val="accent3"/>
                  </a:gs>
                  <a:gs pos="0">
                    <a:schemeClr val="accent2"/>
                  </a:gs>
                </a:gsLst>
                <a:lin ang="18600000" scaled="0"/>
              </a:gradFill>
              <a:latin typeface="+mj-lt"/>
            </a:endParaRPr>
          </a:p>
        </p:txBody>
      </p:sp>
      <p:sp>
        <p:nvSpPr>
          <p:cNvPr id="31" name="TextBox 30">
            <a:extLst>
              <a:ext uri="{FF2B5EF4-FFF2-40B4-BE49-F238E27FC236}">
                <a16:creationId xmlns:a16="http://schemas.microsoft.com/office/drawing/2014/main" xmlns="" id="{6FDE5DED-7683-481F-8D0F-15F2B433AF58}"/>
              </a:ext>
            </a:extLst>
          </p:cNvPr>
          <p:cNvSpPr txBox="1"/>
          <p:nvPr/>
        </p:nvSpPr>
        <p:spPr>
          <a:xfrm>
            <a:off x="13255873" y="8025255"/>
            <a:ext cx="3181754" cy="461665"/>
          </a:xfrm>
          <a:prstGeom prst="rect">
            <a:avLst/>
          </a:prstGeom>
          <a:noFill/>
        </p:spPr>
        <p:txBody>
          <a:bodyPr wrap="square" rtlCol="0">
            <a:spAutoFit/>
          </a:bodyPr>
          <a:lstStyle/>
          <a:p>
            <a:pPr algn="ctr"/>
            <a:r>
              <a:rPr lang="en-US" sz="2400" dirty="0" smtClean="0">
                <a:solidFill>
                  <a:schemeClr val="tx2"/>
                </a:solidFill>
              </a:rPr>
              <a:t>BCSF18E043</a:t>
            </a:r>
            <a:endParaRPr lang="uk-UA" sz="2400" dirty="0">
              <a:solidFill>
                <a:schemeClr val="tx2"/>
              </a:solidFill>
            </a:endParaRPr>
          </a:p>
        </p:txBody>
      </p:sp>
      <p:sp>
        <p:nvSpPr>
          <p:cNvPr id="36" name="Rectangle 35">
            <a:extLst>
              <a:ext uri="{FF2B5EF4-FFF2-40B4-BE49-F238E27FC236}">
                <a16:creationId xmlns:a16="http://schemas.microsoft.com/office/drawing/2014/main" xmlns="" id="{9D7685EB-E191-43E2-9E6F-6B7BF2FFB078}"/>
              </a:ext>
            </a:extLst>
          </p:cNvPr>
          <p:cNvSpPr/>
          <p:nvPr/>
        </p:nvSpPr>
        <p:spPr>
          <a:xfrm>
            <a:off x="2567476" y="2226593"/>
            <a:ext cx="13153045" cy="523220"/>
          </a:xfrm>
          <a:prstGeom prst="rect">
            <a:avLst/>
          </a:prstGeom>
        </p:spPr>
        <p:txBody>
          <a:bodyPr wrap="square">
            <a:spAutoFit/>
          </a:bodyPr>
          <a:lstStyle/>
          <a:p>
            <a:pPr algn="ctr"/>
            <a:r>
              <a:rPr lang="en-US" sz="2800" dirty="0">
                <a:solidFill>
                  <a:schemeClr val="bg2"/>
                </a:solidFill>
              </a:rPr>
              <a:t>Professional team that can solve just anything you need</a:t>
            </a:r>
          </a:p>
        </p:txBody>
      </p:sp>
    </p:spTree>
    <p:extLst>
      <p:ext uri="{BB962C8B-B14F-4D97-AF65-F5344CB8AC3E}">
        <p14:creationId xmlns:p14="http://schemas.microsoft.com/office/powerpoint/2010/main" val="474176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3333">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73333">
                                          <p:cBhvr additive="base">
                                            <p:cTn id="7" dur="2000" fill="hold"/>
                                            <p:tgtEl>
                                              <p:spTgt spid="24"/>
                                            </p:tgtEl>
                                            <p:attrNameLst>
                                              <p:attrName>ppt_x</p:attrName>
                                            </p:attrNameLst>
                                          </p:cBhvr>
                                          <p:tavLst>
                                            <p:tav tm="0">
                                              <p:val>
                                                <p:strVal val="#ppt_x"/>
                                              </p:val>
                                            </p:tav>
                                            <p:tav tm="100000">
                                              <p:val>
                                                <p:strVal val="#ppt_x"/>
                                              </p:val>
                                            </p:tav>
                                          </p:tavLst>
                                        </p:anim>
                                        <p:anim calcmode="lin" valueType="num" p14:bounceEnd="73333">
                                          <p:cBhvr additive="base">
                                            <p:cTn id="8" dur="20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3333">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14:bounceEnd="73333">
                                          <p:cBhvr additive="base">
                                            <p:cTn id="11" dur="1500" fill="hold"/>
                                            <p:tgtEl>
                                              <p:spTgt spid="25"/>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3333">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14:bounceEnd="73333">
                                          <p:cBhvr additive="base">
                                            <p:cTn id="15" dur="1500" fill="hold"/>
                                            <p:tgtEl>
                                              <p:spTgt spid="26"/>
                                            </p:tgtEl>
                                            <p:attrNameLst>
                                              <p:attrName>ppt_x</p:attrName>
                                            </p:attrNameLst>
                                          </p:cBhvr>
                                          <p:tavLst>
                                            <p:tav tm="0">
                                              <p:val>
                                                <p:strVal val="#ppt_x"/>
                                              </p:val>
                                            </p:tav>
                                            <p:tav tm="100000">
                                              <p:val>
                                                <p:strVal val="#ppt_x"/>
                                              </p:val>
                                            </p:tav>
                                          </p:tavLst>
                                        </p:anim>
                                        <p:anim calcmode="lin" valueType="num" p14:bounceEnd="73333">
                                          <p:cBhvr additive="base">
                                            <p:cTn id="16" dur="1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3333">
                                      <p:stCondLst>
                                        <p:cond delay="200"/>
                                      </p:stCondLst>
                                      <p:childTnLst>
                                        <p:set>
                                          <p:cBhvr>
                                            <p:cTn id="18" dur="1" fill="hold">
                                              <p:stCondLst>
                                                <p:cond delay="0"/>
                                              </p:stCondLst>
                                            </p:cTn>
                                            <p:tgtEl>
                                              <p:spTgt spid="27"/>
                                            </p:tgtEl>
                                            <p:attrNameLst>
                                              <p:attrName>style.visibility</p:attrName>
                                            </p:attrNameLst>
                                          </p:cBhvr>
                                          <p:to>
                                            <p:strVal val="visible"/>
                                          </p:to>
                                        </p:set>
                                        <p:anim calcmode="lin" valueType="num" p14:bounceEnd="73333">
                                          <p:cBhvr additive="base">
                                            <p:cTn id="19" dur="1500" fill="hold"/>
                                            <p:tgtEl>
                                              <p:spTgt spid="27"/>
                                            </p:tgtEl>
                                            <p:attrNameLst>
                                              <p:attrName>ppt_x</p:attrName>
                                            </p:attrNameLst>
                                          </p:cBhvr>
                                          <p:tavLst>
                                            <p:tav tm="0">
                                              <p:val>
                                                <p:strVal val="#ppt_x"/>
                                              </p:val>
                                            </p:tav>
                                            <p:tav tm="100000">
                                              <p:val>
                                                <p:strVal val="#ppt_x"/>
                                              </p:val>
                                            </p:tav>
                                          </p:tavLst>
                                        </p:anim>
                                        <p:anim calcmode="lin" valueType="num" p14:bounceEnd="73333">
                                          <p:cBhvr additive="base">
                                            <p:cTn id="20" dur="1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73333">
                                      <p:stCondLst>
                                        <p:cond delay="200"/>
                                      </p:stCondLst>
                                      <p:childTnLst>
                                        <p:set>
                                          <p:cBhvr>
                                            <p:cTn id="22" dur="1" fill="hold">
                                              <p:stCondLst>
                                                <p:cond delay="0"/>
                                              </p:stCondLst>
                                            </p:cTn>
                                            <p:tgtEl>
                                              <p:spTgt spid="30"/>
                                            </p:tgtEl>
                                            <p:attrNameLst>
                                              <p:attrName>style.visibility</p:attrName>
                                            </p:attrNameLst>
                                          </p:cBhvr>
                                          <p:to>
                                            <p:strVal val="visible"/>
                                          </p:to>
                                        </p:set>
                                        <p:anim calcmode="lin" valueType="num" p14:bounceEnd="73333">
                                          <p:cBhvr additive="base">
                                            <p:cTn id="23" dur="1500" fill="hold"/>
                                            <p:tgtEl>
                                              <p:spTgt spid="30"/>
                                            </p:tgtEl>
                                            <p:attrNameLst>
                                              <p:attrName>ppt_x</p:attrName>
                                            </p:attrNameLst>
                                          </p:cBhvr>
                                          <p:tavLst>
                                            <p:tav tm="0">
                                              <p:val>
                                                <p:strVal val="#ppt_x"/>
                                              </p:val>
                                            </p:tav>
                                            <p:tav tm="100000">
                                              <p:val>
                                                <p:strVal val="#ppt_x"/>
                                              </p:val>
                                            </p:tav>
                                          </p:tavLst>
                                        </p:anim>
                                        <p:anim calcmode="lin" valueType="num" p14:bounceEnd="73333">
                                          <p:cBhvr additive="base">
                                            <p:cTn id="24" dur="1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73333">
                                      <p:stCondLst>
                                        <p:cond delay="300"/>
                                      </p:stCondLst>
                                      <p:childTnLst>
                                        <p:set>
                                          <p:cBhvr>
                                            <p:cTn id="26" dur="1" fill="hold">
                                              <p:stCondLst>
                                                <p:cond delay="0"/>
                                              </p:stCondLst>
                                            </p:cTn>
                                            <p:tgtEl>
                                              <p:spTgt spid="31"/>
                                            </p:tgtEl>
                                            <p:attrNameLst>
                                              <p:attrName>style.visibility</p:attrName>
                                            </p:attrNameLst>
                                          </p:cBhvr>
                                          <p:to>
                                            <p:strVal val="visible"/>
                                          </p:to>
                                        </p:set>
                                        <p:anim calcmode="lin" valueType="num" p14:bounceEnd="73333">
                                          <p:cBhvr additive="base">
                                            <p:cTn id="27" dur="1500" fill="hold"/>
                                            <p:tgtEl>
                                              <p:spTgt spid="31"/>
                                            </p:tgtEl>
                                            <p:attrNameLst>
                                              <p:attrName>ppt_x</p:attrName>
                                            </p:attrNameLst>
                                          </p:cBhvr>
                                          <p:tavLst>
                                            <p:tav tm="0">
                                              <p:val>
                                                <p:strVal val="#ppt_x"/>
                                              </p:val>
                                            </p:tav>
                                            <p:tav tm="100000">
                                              <p:val>
                                                <p:strVal val="#ppt_x"/>
                                              </p:val>
                                            </p:tav>
                                          </p:tavLst>
                                        </p:anim>
                                        <p:anim calcmode="lin" valueType="num" p14:bounceEnd="73333">
                                          <p:cBhvr additive="base">
                                            <p:cTn id="28" dur="1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14:presetBounceEnd="74000">
                                      <p:stCondLst>
                                        <p:cond delay="300"/>
                                      </p:stCondLst>
                                      <p:childTnLst>
                                        <p:set>
                                          <p:cBhvr>
                                            <p:cTn id="30" dur="1" fill="hold">
                                              <p:stCondLst>
                                                <p:cond delay="0"/>
                                              </p:stCondLst>
                                            </p:cTn>
                                            <p:tgtEl>
                                              <p:spTgt spid="23"/>
                                            </p:tgtEl>
                                            <p:attrNameLst>
                                              <p:attrName>style.visibility</p:attrName>
                                            </p:attrNameLst>
                                          </p:cBhvr>
                                          <p:to>
                                            <p:strVal val="visible"/>
                                          </p:to>
                                        </p:set>
                                        <p:anim calcmode="lin" valueType="num" p14:bounceEnd="74000">
                                          <p:cBhvr additive="base">
                                            <p:cTn id="31" dur="2000" fill="hold"/>
                                            <p:tgtEl>
                                              <p:spTgt spid="23"/>
                                            </p:tgtEl>
                                            <p:attrNameLst>
                                              <p:attrName>ppt_x</p:attrName>
                                            </p:attrNameLst>
                                          </p:cBhvr>
                                          <p:tavLst>
                                            <p:tav tm="0">
                                              <p:val>
                                                <p:strVal val="#ppt_x"/>
                                              </p:val>
                                            </p:tav>
                                            <p:tav tm="100000">
                                              <p:val>
                                                <p:strVal val="#ppt_x"/>
                                              </p:val>
                                            </p:tav>
                                          </p:tavLst>
                                        </p:anim>
                                        <p:anim calcmode="lin" valueType="num" p14:bounceEnd="74000">
                                          <p:cBhvr additive="base">
                                            <p:cTn id="32" dur="20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14:presetBounceEnd="74000">
                                      <p:stCondLst>
                                        <p:cond delay="200"/>
                                      </p:stCondLst>
                                      <p:childTnLst>
                                        <p:set>
                                          <p:cBhvr>
                                            <p:cTn id="34" dur="1" fill="hold">
                                              <p:stCondLst>
                                                <p:cond delay="0"/>
                                              </p:stCondLst>
                                            </p:cTn>
                                            <p:tgtEl>
                                              <p:spTgt spid="36"/>
                                            </p:tgtEl>
                                            <p:attrNameLst>
                                              <p:attrName>style.visibility</p:attrName>
                                            </p:attrNameLst>
                                          </p:cBhvr>
                                          <p:to>
                                            <p:strVal val="visible"/>
                                          </p:to>
                                        </p:set>
                                        <p:anim calcmode="lin" valueType="num" p14:bounceEnd="74000">
                                          <p:cBhvr additive="base">
                                            <p:cTn id="35" dur="2000" fill="hold"/>
                                            <p:tgtEl>
                                              <p:spTgt spid="36"/>
                                            </p:tgtEl>
                                            <p:attrNameLst>
                                              <p:attrName>ppt_x</p:attrName>
                                            </p:attrNameLst>
                                          </p:cBhvr>
                                          <p:tavLst>
                                            <p:tav tm="0">
                                              <p:val>
                                                <p:strVal val="#ppt_x"/>
                                              </p:val>
                                            </p:tav>
                                            <p:tav tm="100000">
                                              <p:val>
                                                <p:strVal val="#ppt_x"/>
                                              </p:val>
                                            </p:tav>
                                          </p:tavLst>
                                        </p:anim>
                                        <p:anim calcmode="lin" valueType="num" p14:bounceEnd="74000">
                                          <p:cBhvr additive="base">
                                            <p:cTn id="36" dur="2000" fill="hold"/>
                                            <p:tgtEl>
                                              <p:spTgt spid="36"/>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14:presetBounceEnd="74000">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14:bounceEnd="74000">
                                          <p:cBhvr additive="base">
                                            <p:cTn id="39" dur="2000" fill="hold"/>
                                            <p:tgtEl>
                                              <p:spTgt spid="32"/>
                                            </p:tgtEl>
                                            <p:attrNameLst>
                                              <p:attrName>ppt_x</p:attrName>
                                            </p:attrNameLst>
                                          </p:cBhvr>
                                          <p:tavLst>
                                            <p:tav tm="0">
                                              <p:val>
                                                <p:strVal val="#ppt_x"/>
                                              </p:val>
                                            </p:tav>
                                            <p:tav tm="100000">
                                              <p:val>
                                                <p:strVal val="#ppt_x"/>
                                              </p:val>
                                            </p:tav>
                                          </p:tavLst>
                                        </p:anim>
                                        <p:anim calcmode="lin" valueType="num" p14:bounceEnd="74000">
                                          <p:cBhvr additive="base">
                                            <p:cTn id="40" dur="20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3" grpId="0"/>
          <p:bldP spid="24" grpId="0"/>
          <p:bldP spid="25" grpId="0"/>
          <p:bldP spid="26" grpId="0"/>
          <p:bldP spid="27" grpId="0"/>
          <p:bldP spid="30" grpId="0"/>
          <p:bldP spid="31" grpId="0"/>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2000" fill="hold"/>
                                            <p:tgtEl>
                                              <p:spTgt spid="24"/>
                                            </p:tgtEl>
                                            <p:attrNameLst>
                                              <p:attrName>ppt_x</p:attrName>
                                            </p:attrNameLst>
                                          </p:cBhvr>
                                          <p:tavLst>
                                            <p:tav tm="0">
                                              <p:val>
                                                <p:strVal val="#ppt_x"/>
                                              </p:val>
                                            </p:tav>
                                            <p:tav tm="100000">
                                              <p:val>
                                                <p:strVal val="#ppt_x"/>
                                              </p:val>
                                            </p:tav>
                                          </p:tavLst>
                                        </p:anim>
                                        <p:anim calcmode="lin" valueType="num">
                                          <p:cBhvr additive="base">
                                            <p:cTn id="8" dur="20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500" fill="hold"/>
                                            <p:tgtEl>
                                              <p:spTgt spid="25"/>
                                            </p:tgtEl>
                                            <p:attrNameLst>
                                              <p:attrName>ppt_x</p:attrName>
                                            </p:attrNameLst>
                                          </p:cBhvr>
                                          <p:tavLst>
                                            <p:tav tm="0">
                                              <p:val>
                                                <p:strVal val="#ppt_x"/>
                                              </p:val>
                                            </p:tav>
                                            <p:tav tm="100000">
                                              <p:val>
                                                <p:strVal val="#ppt_x"/>
                                              </p:val>
                                            </p:tav>
                                          </p:tavLst>
                                        </p:anim>
                                        <p:anim calcmode="lin" valueType="num">
                                          <p:cBhvr additive="base">
                                            <p:cTn id="12" dur="1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1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500" fill="hold"/>
                                            <p:tgtEl>
                                              <p:spTgt spid="26"/>
                                            </p:tgtEl>
                                            <p:attrNameLst>
                                              <p:attrName>ppt_x</p:attrName>
                                            </p:attrNameLst>
                                          </p:cBhvr>
                                          <p:tavLst>
                                            <p:tav tm="0">
                                              <p:val>
                                                <p:strVal val="#ppt_x"/>
                                              </p:val>
                                            </p:tav>
                                            <p:tav tm="100000">
                                              <p:val>
                                                <p:strVal val="#ppt_x"/>
                                              </p:val>
                                            </p:tav>
                                          </p:tavLst>
                                        </p:anim>
                                        <p:anim calcmode="lin" valueType="num">
                                          <p:cBhvr additive="base">
                                            <p:cTn id="16" dur="1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1500" fill="hold"/>
                                            <p:tgtEl>
                                              <p:spTgt spid="27"/>
                                            </p:tgtEl>
                                            <p:attrNameLst>
                                              <p:attrName>ppt_x</p:attrName>
                                            </p:attrNameLst>
                                          </p:cBhvr>
                                          <p:tavLst>
                                            <p:tav tm="0">
                                              <p:val>
                                                <p:strVal val="#ppt_x"/>
                                              </p:val>
                                            </p:tav>
                                            <p:tav tm="100000">
                                              <p:val>
                                                <p:strVal val="#ppt_x"/>
                                              </p:val>
                                            </p:tav>
                                          </p:tavLst>
                                        </p:anim>
                                        <p:anim calcmode="lin" valueType="num">
                                          <p:cBhvr additive="base">
                                            <p:cTn id="20" dur="1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0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1500" fill="hold"/>
                                            <p:tgtEl>
                                              <p:spTgt spid="30"/>
                                            </p:tgtEl>
                                            <p:attrNameLst>
                                              <p:attrName>ppt_x</p:attrName>
                                            </p:attrNameLst>
                                          </p:cBhvr>
                                          <p:tavLst>
                                            <p:tav tm="0">
                                              <p:val>
                                                <p:strVal val="#ppt_x"/>
                                              </p:val>
                                            </p:tav>
                                            <p:tav tm="100000">
                                              <p:val>
                                                <p:strVal val="#ppt_x"/>
                                              </p:val>
                                            </p:tav>
                                          </p:tavLst>
                                        </p:anim>
                                        <p:anim calcmode="lin" valueType="num">
                                          <p:cBhvr additive="base">
                                            <p:cTn id="24" dur="1500" fill="hold"/>
                                            <p:tgtEl>
                                              <p:spTgt spid="3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30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500" fill="hold"/>
                                            <p:tgtEl>
                                              <p:spTgt spid="31"/>
                                            </p:tgtEl>
                                            <p:attrNameLst>
                                              <p:attrName>ppt_x</p:attrName>
                                            </p:attrNameLst>
                                          </p:cBhvr>
                                          <p:tavLst>
                                            <p:tav tm="0">
                                              <p:val>
                                                <p:strVal val="#ppt_x"/>
                                              </p:val>
                                            </p:tav>
                                            <p:tav tm="100000">
                                              <p:val>
                                                <p:strVal val="#ppt_x"/>
                                              </p:val>
                                            </p:tav>
                                          </p:tavLst>
                                        </p:anim>
                                        <p:anim calcmode="lin" valueType="num">
                                          <p:cBhvr additive="base">
                                            <p:cTn id="28" dur="15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1" fill="hold" grpId="0" nodeType="withEffect">
                                      <p:stCondLst>
                                        <p:cond delay="3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2000" fill="hold"/>
                                            <p:tgtEl>
                                              <p:spTgt spid="23"/>
                                            </p:tgtEl>
                                            <p:attrNameLst>
                                              <p:attrName>ppt_x</p:attrName>
                                            </p:attrNameLst>
                                          </p:cBhvr>
                                          <p:tavLst>
                                            <p:tav tm="0">
                                              <p:val>
                                                <p:strVal val="#ppt_x"/>
                                              </p:val>
                                            </p:tav>
                                            <p:tav tm="100000">
                                              <p:val>
                                                <p:strVal val="#ppt_x"/>
                                              </p:val>
                                            </p:tav>
                                          </p:tavLst>
                                        </p:anim>
                                        <p:anim calcmode="lin" valueType="num">
                                          <p:cBhvr additive="base">
                                            <p:cTn id="32" dur="20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2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2000" fill="hold"/>
                                            <p:tgtEl>
                                              <p:spTgt spid="36"/>
                                            </p:tgtEl>
                                            <p:attrNameLst>
                                              <p:attrName>ppt_x</p:attrName>
                                            </p:attrNameLst>
                                          </p:cBhvr>
                                          <p:tavLst>
                                            <p:tav tm="0">
                                              <p:val>
                                                <p:strVal val="#ppt_x"/>
                                              </p:val>
                                            </p:tav>
                                            <p:tav tm="100000">
                                              <p:val>
                                                <p:strVal val="#ppt_x"/>
                                              </p:val>
                                            </p:tav>
                                          </p:tavLst>
                                        </p:anim>
                                        <p:anim calcmode="lin" valueType="num">
                                          <p:cBhvr additive="base">
                                            <p:cTn id="36" dur="2000" fill="hold"/>
                                            <p:tgtEl>
                                              <p:spTgt spid="36"/>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2000" fill="hold"/>
                                            <p:tgtEl>
                                              <p:spTgt spid="32"/>
                                            </p:tgtEl>
                                            <p:attrNameLst>
                                              <p:attrName>ppt_x</p:attrName>
                                            </p:attrNameLst>
                                          </p:cBhvr>
                                          <p:tavLst>
                                            <p:tav tm="0">
                                              <p:val>
                                                <p:strVal val="#ppt_x"/>
                                              </p:val>
                                            </p:tav>
                                            <p:tav tm="100000">
                                              <p:val>
                                                <p:strVal val="#ppt_x"/>
                                              </p:val>
                                            </p:tav>
                                          </p:tavLst>
                                        </p:anim>
                                        <p:anim calcmode="lin" valueType="num">
                                          <p:cBhvr additive="base">
                                            <p:cTn id="40" dur="20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3" grpId="0"/>
          <p:bldP spid="24" grpId="0"/>
          <p:bldP spid="25" grpId="0"/>
          <p:bldP spid="26" grpId="0"/>
          <p:bldP spid="27" grpId="0"/>
          <p:bldP spid="30" grpId="0"/>
          <p:bldP spid="31" grpId="0"/>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CDA4BC7-A9A8-4642-A893-1F275E3988D1}"/>
              </a:ext>
            </a:extLst>
          </p:cNvPr>
          <p:cNvSpPr>
            <a:spLocks noGrp="1"/>
          </p:cNvSpPr>
          <p:nvPr>
            <p:ph type="title"/>
          </p:nvPr>
        </p:nvSpPr>
        <p:spPr>
          <a:prstGeom prst="rect">
            <a:avLst/>
          </a:prstGeom>
        </p:spPr>
        <p:txBody>
          <a:bodyPr/>
          <a:lstStyle/>
          <a:p>
            <a:r>
              <a:rPr lang="en-GB" i="1" dirty="0"/>
              <a:t>Abstract</a:t>
            </a:r>
            <a:endParaRPr lang="en-US" dirty="0"/>
          </a:p>
        </p:txBody>
      </p:sp>
      <p:sp>
        <p:nvSpPr>
          <p:cNvPr id="11" name="Rectangle 10">
            <a:extLst>
              <a:ext uri="{FF2B5EF4-FFF2-40B4-BE49-F238E27FC236}">
                <a16:creationId xmlns:a16="http://schemas.microsoft.com/office/drawing/2014/main" xmlns="" id="{D6242364-8DD6-4270-842B-A0F5B058E00F}"/>
              </a:ext>
            </a:extLst>
          </p:cNvPr>
          <p:cNvSpPr/>
          <p:nvPr/>
        </p:nvSpPr>
        <p:spPr>
          <a:xfrm>
            <a:off x="2743200" y="2512011"/>
            <a:ext cx="12763500" cy="3200876"/>
          </a:xfrm>
          <a:prstGeom prst="rect">
            <a:avLst/>
          </a:prstGeom>
        </p:spPr>
        <p:txBody>
          <a:bodyPr wrap="square">
            <a:spAutoFit/>
          </a:bodyPr>
          <a:lstStyle/>
          <a:p>
            <a:pPr algn="just">
              <a:spcBef>
                <a:spcPts val="1200"/>
              </a:spcBef>
              <a:buClr>
                <a:schemeClr val="dk1"/>
              </a:buClr>
              <a:buSzPts val="1100"/>
            </a:pPr>
            <a:r>
              <a:rPr lang="en-US" sz="2400" dirty="0" smtClean="0">
                <a:solidFill>
                  <a:schemeClr val="dk1"/>
                </a:solidFill>
                <a:latin typeface="Arial" panose="020B0604020202020204" pitchFamily="34" charset="0"/>
                <a:cs typeface="Arial" panose="020B0604020202020204" pitchFamily="34" charset="0"/>
              </a:rPr>
              <a:t> </a:t>
            </a:r>
            <a:r>
              <a:rPr lang="en-US" sz="2400" dirty="0"/>
              <a:t>W</a:t>
            </a:r>
            <a:r>
              <a:rPr lang="en-US" sz="2400" dirty="0" smtClean="0"/>
              <a:t>e </a:t>
            </a:r>
            <a:r>
              <a:rPr lang="en-US" sz="2400" dirty="0"/>
              <a:t>are going to make the textile work in this project open-source. We are creating an online web integrated and mobile application based system for Textile Industries. The </a:t>
            </a:r>
            <a:r>
              <a:rPr lang="en-US" sz="2400" b="1" dirty="0"/>
              <a:t>Textile Auxiliaries </a:t>
            </a:r>
            <a:r>
              <a:rPr lang="en-US" sz="2400" dirty="0"/>
              <a:t>is a platform for buying and selling services and goods such as yarn, cloth, and clothing. In this seller provides all information about our services. And the buyer can also request services. This is beneficial for both parties as compared to the conventional system because it saves time and physical efforts like go and check the services of different industries.</a:t>
            </a:r>
          </a:p>
          <a:p>
            <a:pPr lvl="0" algn="just">
              <a:spcBef>
                <a:spcPts val="1200"/>
              </a:spcBef>
              <a:buClr>
                <a:schemeClr val="dk1"/>
              </a:buClr>
              <a:buSzPts val="1100"/>
            </a:pPr>
            <a:endParaRPr lang="en-US" sz="2400" dirty="0">
              <a:solidFill>
                <a:schemeClr val="dk1"/>
              </a:solidFill>
            </a:endParaRPr>
          </a:p>
        </p:txBody>
      </p:sp>
      <p:sp>
        <p:nvSpPr>
          <p:cNvPr id="7" name="Freeform 365">
            <a:extLst>
              <a:ext uri="{FF2B5EF4-FFF2-40B4-BE49-F238E27FC236}">
                <a16:creationId xmlns:a16="http://schemas.microsoft.com/office/drawing/2014/main" xmlns="" id="{4DD223E6-DA02-4D06-BBD3-28188940F7DF}"/>
              </a:ext>
            </a:extLst>
          </p:cNvPr>
          <p:cNvSpPr>
            <a:spLocks/>
          </p:cNvSpPr>
          <p:nvPr/>
        </p:nvSpPr>
        <p:spPr bwMode="auto">
          <a:xfrm>
            <a:off x="10851343" y="-673241"/>
            <a:ext cx="8374030" cy="7630296"/>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380">
            <a:extLst>
              <a:ext uri="{FF2B5EF4-FFF2-40B4-BE49-F238E27FC236}">
                <a16:creationId xmlns:a16="http://schemas.microsoft.com/office/drawing/2014/main" xmlns="" id="{965E384C-0B60-4C62-AADB-BE2637D8C268}"/>
              </a:ext>
            </a:extLst>
          </p:cNvPr>
          <p:cNvSpPr>
            <a:spLocks/>
          </p:cNvSpPr>
          <p:nvPr/>
        </p:nvSpPr>
        <p:spPr bwMode="auto">
          <a:xfrm>
            <a:off x="0" y="6957055"/>
            <a:ext cx="4152844" cy="356991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3789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5000">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14:bounceEnd="75000">
                                          <p:cBhvr additive="base">
                                            <p:cTn id="7" dur="2000" fill="hold"/>
                                            <p:tgtEl>
                                              <p:spTgt spid="11"/>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3" fill="hold" grpId="0" nodeType="withEffect" p14:presetBounceEnd="75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75000">
                                          <p:cBhvr additive="base">
                                            <p:cTn id="11" dur="2000" fill="hold"/>
                                            <p:tgtEl>
                                              <p:spTgt spid="7"/>
                                            </p:tgtEl>
                                            <p:attrNameLst>
                                              <p:attrName>ppt_x</p:attrName>
                                            </p:attrNameLst>
                                          </p:cBhvr>
                                          <p:tavLst>
                                            <p:tav tm="0">
                                              <p:val>
                                                <p:strVal val="1+#ppt_w/2"/>
                                              </p:val>
                                            </p:tav>
                                            <p:tav tm="100000">
                                              <p:val>
                                                <p:strVal val="#ppt_x"/>
                                              </p:val>
                                            </p:tav>
                                          </p:tavLst>
                                        </p:anim>
                                        <p:anim calcmode="lin" valueType="num" p14:bounceEnd="75000">
                                          <p:cBhvr additive="base">
                                            <p:cTn id="12" dur="2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14:presetBounceEnd="75000">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14:bounceEnd="75000">
                                          <p:cBhvr additive="base">
                                            <p:cTn id="15" dur="2000" fill="hold"/>
                                            <p:tgtEl>
                                              <p:spTgt spid="8"/>
                                            </p:tgtEl>
                                            <p:attrNameLst>
                                              <p:attrName>ppt_x</p:attrName>
                                            </p:attrNameLst>
                                          </p:cBhvr>
                                          <p:tavLst>
                                            <p:tav tm="0">
                                              <p:val>
                                                <p:strVal val="0-#ppt_w/2"/>
                                              </p:val>
                                            </p:tav>
                                            <p:tav tm="100000">
                                              <p:val>
                                                <p:strVal val="#ppt_x"/>
                                              </p:val>
                                            </p:tav>
                                          </p:tavLst>
                                        </p:anim>
                                        <p:anim calcmode="lin" valueType="num" p14:bounceEnd="75000">
                                          <p:cBhvr additive="base">
                                            <p:cTn id="16"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000" fill="hold"/>
                                            <p:tgtEl>
                                              <p:spTgt spid="11"/>
                                            </p:tgtEl>
                                            <p:attrNameLst>
                                              <p:attrName>ppt_x</p:attrName>
                                            </p:attrNameLst>
                                          </p:cBhvr>
                                          <p:tavLst>
                                            <p:tav tm="0">
                                              <p:val>
                                                <p:strVal val="#ppt_x"/>
                                              </p:val>
                                            </p:tav>
                                            <p:tav tm="100000">
                                              <p:val>
                                                <p:strVal val="#ppt_x"/>
                                              </p:val>
                                            </p:tav>
                                          </p:tavLst>
                                        </p:anim>
                                        <p:anim calcmode="lin" valueType="num">
                                          <p:cBhvr additive="base">
                                            <p:cTn id="8" dur="20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1+#ppt_w/2"/>
                                              </p:val>
                                            </p:tav>
                                            <p:tav tm="100000">
                                              <p:val>
                                                <p:strVal val="#ppt_x"/>
                                              </p:val>
                                            </p:tav>
                                          </p:tavLst>
                                        </p:anim>
                                        <p:anim calcmode="lin" valueType="num">
                                          <p:cBhvr additive="base">
                                            <p:cTn id="12" dur="2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2000" fill="hold"/>
                                            <p:tgtEl>
                                              <p:spTgt spid="8"/>
                                            </p:tgtEl>
                                            <p:attrNameLst>
                                              <p:attrName>ppt_x</p:attrName>
                                            </p:attrNameLst>
                                          </p:cBhvr>
                                          <p:tavLst>
                                            <p:tav tm="0">
                                              <p:val>
                                                <p:strVal val="0-#ppt_w/2"/>
                                              </p:val>
                                            </p:tav>
                                            <p:tav tm="100000">
                                              <p:val>
                                                <p:strVal val="#ppt_x"/>
                                              </p:val>
                                            </p:tav>
                                          </p:tavLst>
                                        </p:anim>
                                        <p:anim calcmode="lin" valueType="num">
                                          <p:cBhvr additive="base">
                                            <p:cTn id="16" dur="2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P spid="8"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76600" y="3032566"/>
            <a:ext cx="5943600" cy="769441"/>
          </a:xfrm>
          <a:prstGeom prst="rect">
            <a:avLst/>
          </a:prstGeom>
        </p:spPr>
        <p:txBody>
          <a:bodyPr wrap="square">
            <a:spAutoFit/>
          </a:bodyPr>
          <a:lstStyle/>
          <a:p>
            <a:r>
              <a:rPr lang="en-US" sz="4400" b="1" dirty="0" smtClean="0"/>
              <a:t>Project </a:t>
            </a:r>
            <a:r>
              <a:rPr lang="en-US" sz="4400" b="1" dirty="0"/>
              <a:t>Overview</a:t>
            </a:r>
            <a:endParaRPr lang="en-US" sz="4400" dirty="0"/>
          </a:p>
        </p:txBody>
      </p:sp>
      <p:sp>
        <p:nvSpPr>
          <p:cNvPr id="7" name="Rectangle 6"/>
          <p:cNvSpPr/>
          <p:nvPr/>
        </p:nvSpPr>
        <p:spPr>
          <a:xfrm>
            <a:off x="3276600" y="3801442"/>
            <a:ext cx="11887200" cy="4524315"/>
          </a:xfrm>
          <a:prstGeom prst="rect">
            <a:avLst/>
          </a:prstGeom>
        </p:spPr>
        <p:txBody>
          <a:bodyPr wrap="square">
            <a:spAutoFit/>
          </a:bodyPr>
          <a:lstStyle/>
          <a:p>
            <a:r>
              <a:rPr lang="en-US" sz="3600" dirty="0" smtClean="0">
                <a:solidFill>
                  <a:schemeClr val="dk1"/>
                </a:solidFill>
                <a:latin typeface="Arial" panose="020B0604020202020204" pitchFamily="34" charset="0"/>
                <a:cs typeface="Arial" panose="020B0604020202020204" pitchFamily="34" charset="0"/>
              </a:rPr>
              <a:t> </a:t>
            </a:r>
            <a:r>
              <a:rPr lang="en-US" sz="3600" dirty="0" smtClean="0"/>
              <a:t> </a:t>
            </a:r>
            <a:r>
              <a:rPr lang="en-US" sz="3600" dirty="0"/>
              <a:t>Many textile sites are contributing to this but no site provides everything from raw materials to finished products. For example, in OLX[1], the only ready-made cloth is available.  We can't make our designs and colors. Similarly, there is another website called “Wal-Mart [2]” in which they also give the option to select the colors of the fabric, but even here we cannot design the fabric on our own.  We can order by selecting one of the designs that they already have.</a:t>
            </a:r>
            <a:r>
              <a:rPr lang="en-US" sz="3600" dirty="0" smtClean="0"/>
              <a:t>  </a:t>
            </a:r>
            <a:endParaRPr lang="en-US" sz="3600" dirty="0">
              <a:solidFill>
                <a:schemeClr val="dk1"/>
              </a:solidFill>
              <a:latin typeface="Arial" panose="020B0604020202020204" pitchFamily="34" charset="0"/>
              <a:cs typeface="Arial" panose="020B0604020202020204" pitchFamily="34" charset="0"/>
            </a:endParaRPr>
          </a:p>
        </p:txBody>
      </p:sp>
      <p:sp>
        <p:nvSpPr>
          <p:cNvPr id="8" name="Freeform 365">
            <a:extLst>
              <a:ext uri="{FF2B5EF4-FFF2-40B4-BE49-F238E27FC236}">
                <a16:creationId xmlns:a16="http://schemas.microsoft.com/office/drawing/2014/main" xmlns="" id="{EFE14D48-A295-4E13-8D97-7EFCB318D676}"/>
              </a:ext>
            </a:extLst>
          </p:cNvPr>
          <p:cNvSpPr>
            <a:spLocks/>
          </p:cNvSpPr>
          <p:nvPr/>
        </p:nvSpPr>
        <p:spPr bwMode="auto">
          <a:xfrm flipH="1">
            <a:off x="0" y="17318"/>
            <a:ext cx="7235981" cy="6322854"/>
          </a:xfrm>
          <a:custGeom>
            <a:avLst/>
            <a:gdLst>
              <a:gd name="T0" fmla="*/ 6 w 561"/>
              <a:gd name="T1" fmla="*/ 0 h 511"/>
              <a:gd name="T2" fmla="*/ 16 w 561"/>
              <a:gd name="T3" fmla="*/ 70 h 511"/>
              <a:gd name="T4" fmla="*/ 87 w 561"/>
              <a:gd name="T5" fmla="*/ 111 h 511"/>
              <a:gd name="T6" fmla="*/ 301 w 561"/>
              <a:gd name="T7" fmla="*/ 143 h 511"/>
              <a:gd name="T8" fmla="*/ 403 w 561"/>
              <a:gd name="T9" fmla="*/ 223 h 511"/>
              <a:gd name="T10" fmla="*/ 379 w 561"/>
              <a:gd name="T11" fmla="*/ 360 h 511"/>
              <a:gd name="T12" fmla="*/ 429 w 561"/>
              <a:gd name="T13" fmla="*/ 466 h 511"/>
              <a:gd name="T14" fmla="*/ 540 w 561"/>
              <a:gd name="T15" fmla="*/ 510 h 511"/>
              <a:gd name="T16" fmla="*/ 561 w 561"/>
              <a:gd name="T17" fmla="*/ 511 h 511"/>
              <a:gd name="T18" fmla="*/ 561 w 561"/>
              <a:gd name="T19" fmla="*/ 0 h 511"/>
              <a:gd name="T20" fmla="*/ 6 w 561"/>
              <a:gd name="T21"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511">
                <a:moveTo>
                  <a:pt x="6" y="0"/>
                </a:moveTo>
                <a:cubicBezTo>
                  <a:pt x="0" y="24"/>
                  <a:pt x="2" y="50"/>
                  <a:pt x="16" y="70"/>
                </a:cubicBezTo>
                <a:cubicBezTo>
                  <a:pt x="32" y="93"/>
                  <a:pt x="60" y="104"/>
                  <a:pt x="87" y="111"/>
                </a:cubicBezTo>
                <a:cubicBezTo>
                  <a:pt x="157" y="129"/>
                  <a:pt x="231" y="125"/>
                  <a:pt x="301" y="143"/>
                </a:cubicBezTo>
                <a:cubicBezTo>
                  <a:pt x="345" y="154"/>
                  <a:pt x="392" y="179"/>
                  <a:pt x="403" y="223"/>
                </a:cubicBezTo>
                <a:cubicBezTo>
                  <a:pt x="414" y="268"/>
                  <a:pt x="381" y="313"/>
                  <a:pt x="379" y="360"/>
                </a:cubicBezTo>
                <a:cubicBezTo>
                  <a:pt x="376" y="401"/>
                  <a:pt x="397" y="440"/>
                  <a:pt x="429" y="466"/>
                </a:cubicBezTo>
                <a:cubicBezTo>
                  <a:pt x="460" y="492"/>
                  <a:pt x="500" y="506"/>
                  <a:pt x="540" y="510"/>
                </a:cubicBezTo>
                <a:cubicBezTo>
                  <a:pt x="547" y="511"/>
                  <a:pt x="554" y="511"/>
                  <a:pt x="561" y="511"/>
                </a:cubicBezTo>
                <a:cubicBezTo>
                  <a:pt x="561" y="0"/>
                  <a:pt x="561" y="0"/>
                  <a:pt x="561" y="0"/>
                </a:cubicBezTo>
                <a:lnTo>
                  <a:pt x="6" y="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380">
            <a:extLst>
              <a:ext uri="{FF2B5EF4-FFF2-40B4-BE49-F238E27FC236}">
                <a16:creationId xmlns:a16="http://schemas.microsoft.com/office/drawing/2014/main" xmlns="" id="{01E0984B-7071-4BCE-8130-17A23112D9E1}"/>
              </a:ext>
            </a:extLst>
          </p:cNvPr>
          <p:cNvSpPr>
            <a:spLocks/>
          </p:cNvSpPr>
          <p:nvPr/>
        </p:nvSpPr>
        <p:spPr bwMode="auto">
          <a:xfrm flipH="1">
            <a:off x="16043564" y="8027799"/>
            <a:ext cx="2209800" cy="2255737"/>
          </a:xfrm>
          <a:custGeom>
            <a:avLst/>
            <a:gdLst>
              <a:gd name="T0" fmla="*/ 273 w 278"/>
              <a:gd name="T1" fmla="*/ 239 h 239"/>
              <a:gd name="T2" fmla="*/ 278 w 278"/>
              <a:gd name="T3" fmla="*/ 208 h 239"/>
              <a:gd name="T4" fmla="*/ 256 w 278"/>
              <a:gd name="T5" fmla="*/ 153 h 239"/>
              <a:gd name="T6" fmla="*/ 185 w 278"/>
              <a:gd name="T7" fmla="*/ 138 h 239"/>
              <a:gd name="T8" fmla="*/ 140 w 278"/>
              <a:gd name="T9" fmla="*/ 138 h 239"/>
              <a:gd name="T10" fmla="*/ 95 w 278"/>
              <a:gd name="T11" fmla="*/ 135 h 239"/>
              <a:gd name="T12" fmla="*/ 58 w 278"/>
              <a:gd name="T13" fmla="*/ 112 h 239"/>
              <a:gd name="T14" fmla="*/ 51 w 278"/>
              <a:gd name="T15" fmla="*/ 73 h 239"/>
              <a:gd name="T16" fmla="*/ 52 w 278"/>
              <a:gd name="T17" fmla="*/ 33 h 239"/>
              <a:gd name="T18" fmla="*/ 27 w 278"/>
              <a:gd name="T19" fmla="*/ 2 h 239"/>
              <a:gd name="T20" fmla="*/ 4 w 278"/>
              <a:gd name="T21" fmla="*/ 2 h 239"/>
              <a:gd name="T22" fmla="*/ 0 w 278"/>
              <a:gd name="T23" fmla="*/ 2 h 239"/>
              <a:gd name="T24" fmla="*/ 0 w 278"/>
              <a:gd name="T25" fmla="*/ 239 h 239"/>
              <a:gd name="T26" fmla="*/ 273 w 278"/>
              <a:gd name="T2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 h="239">
                <a:moveTo>
                  <a:pt x="273" y="239"/>
                </a:moveTo>
                <a:cubicBezTo>
                  <a:pt x="277" y="229"/>
                  <a:pt x="278" y="218"/>
                  <a:pt x="278" y="208"/>
                </a:cubicBezTo>
                <a:cubicBezTo>
                  <a:pt x="278" y="188"/>
                  <a:pt x="273" y="166"/>
                  <a:pt x="256" y="153"/>
                </a:cubicBezTo>
                <a:cubicBezTo>
                  <a:pt x="237" y="138"/>
                  <a:pt x="210" y="137"/>
                  <a:pt x="185" y="138"/>
                </a:cubicBezTo>
                <a:cubicBezTo>
                  <a:pt x="170" y="138"/>
                  <a:pt x="155" y="138"/>
                  <a:pt x="140" y="138"/>
                </a:cubicBezTo>
                <a:cubicBezTo>
                  <a:pt x="125" y="138"/>
                  <a:pt x="110" y="138"/>
                  <a:pt x="95" y="135"/>
                </a:cubicBezTo>
                <a:cubicBezTo>
                  <a:pt x="80" y="131"/>
                  <a:pt x="66" y="124"/>
                  <a:pt x="58" y="112"/>
                </a:cubicBezTo>
                <a:cubicBezTo>
                  <a:pt x="51" y="101"/>
                  <a:pt x="50" y="86"/>
                  <a:pt x="51" y="73"/>
                </a:cubicBezTo>
                <a:cubicBezTo>
                  <a:pt x="52" y="59"/>
                  <a:pt x="55" y="46"/>
                  <a:pt x="52" y="33"/>
                </a:cubicBezTo>
                <a:cubicBezTo>
                  <a:pt x="50" y="19"/>
                  <a:pt x="41" y="6"/>
                  <a:pt x="27" y="2"/>
                </a:cubicBezTo>
                <a:cubicBezTo>
                  <a:pt x="19" y="0"/>
                  <a:pt x="11" y="0"/>
                  <a:pt x="4" y="2"/>
                </a:cubicBezTo>
                <a:cubicBezTo>
                  <a:pt x="3" y="2"/>
                  <a:pt x="1" y="2"/>
                  <a:pt x="0" y="2"/>
                </a:cubicBezTo>
                <a:cubicBezTo>
                  <a:pt x="0" y="239"/>
                  <a:pt x="0" y="239"/>
                  <a:pt x="0" y="239"/>
                </a:cubicBezTo>
                <a:lnTo>
                  <a:pt x="273" y="239"/>
                </a:lnTo>
                <a:close/>
              </a:path>
            </a:pathLst>
          </a:cu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5706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75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75000">
                                          <p:cBhvr additive="base">
                                            <p:cTn id="7" dur="2000" fill="hold"/>
                                            <p:tgtEl>
                                              <p:spTgt spid="8"/>
                                            </p:tgtEl>
                                            <p:attrNameLst>
                                              <p:attrName>ppt_x</p:attrName>
                                            </p:attrNameLst>
                                          </p:cBhvr>
                                          <p:tavLst>
                                            <p:tav tm="0">
                                              <p:val>
                                                <p:strVal val="0-#ppt_w/2"/>
                                              </p:val>
                                            </p:tav>
                                            <p:tav tm="100000">
                                              <p:val>
                                                <p:strVal val="#ppt_x"/>
                                              </p:val>
                                            </p:tav>
                                          </p:tavLst>
                                        </p:anim>
                                        <p:anim calcmode="lin" valueType="num" p14:bounceEnd="75000">
                                          <p:cBhvr additive="base">
                                            <p:cTn id="8" dur="2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14:presetBounceEnd="75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75000">
                                          <p:cBhvr additive="base">
                                            <p:cTn id="11" dur="2000" fill="hold"/>
                                            <p:tgtEl>
                                              <p:spTgt spid="11"/>
                                            </p:tgtEl>
                                            <p:attrNameLst>
                                              <p:attrName>ppt_x</p:attrName>
                                            </p:attrNameLst>
                                          </p:cBhvr>
                                          <p:tavLst>
                                            <p:tav tm="0">
                                              <p:val>
                                                <p:strVal val="1+#ppt_w/2"/>
                                              </p:val>
                                            </p:tav>
                                            <p:tav tm="100000">
                                              <p:val>
                                                <p:strVal val="#ppt_x"/>
                                              </p:val>
                                            </p:tav>
                                          </p:tavLst>
                                        </p:anim>
                                        <p:anim calcmode="lin" valueType="num" p14:bounceEnd="75000">
                                          <p:cBhvr additive="base">
                                            <p:cTn id="12" dur="2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73333">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14:bounceEnd="73333">
                                          <p:cBhvr additive="base">
                                            <p:cTn id="15" dur="2000" fill="hold"/>
                                            <p:tgtEl>
                                              <p:spTgt spid="6"/>
                                            </p:tgtEl>
                                            <p:attrNameLst>
                                              <p:attrName>ppt_x</p:attrName>
                                            </p:attrNameLst>
                                          </p:cBhvr>
                                          <p:tavLst>
                                            <p:tav tm="0">
                                              <p:val>
                                                <p:strVal val="#ppt_x"/>
                                              </p:val>
                                            </p:tav>
                                            <p:tav tm="100000">
                                              <p:val>
                                                <p:strVal val="#ppt_x"/>
                                              </p:val>
                                            </p:tav>
                                          </p:tavLst>
                                        </p:anim>
                                        <p:anim calcmode="lin" valueType="num" p14:bounceEnd="73333">
                                          <p:cBhvr additive="base">
                                            <p:cTn id="16" dur="20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73333">
                                      <p:stCondLst>
                                        <p:cond delay="100"/>
                                      </p:stCondLst>
                                      <p:childTnLst>
                                        <p:set>
                                          <p:cBhvr>
                                            <p:cTn id="18" dur="1" fill="hold">
                                              <p:stCondLst>
                                                <p:cond delay="0"/>
                                              </p:stCondLst>
                                            </p:cTn>
                                            <p:tgtEl>
                                              <p:spTgt spid="7"/>
                                            </p:tgtEl>
                                            <p:attrNameLst>
                                              <p:attrName>style.visibility</p:attrName>
                                            </p:attrNameLst>
                                          </p:cBhvr>
                                          <p:to>
                                            <p:strVal val="visible"/>
                                          </p:to>
                                        </p:set>
                                        <p:anim calcmode="lin" valueType="num" p14:bounceEnd="73333">
                                          <p:cBhvr additive="base">
                                            <p:cTn id="19" dur="2000" fill="hold"/>
                                            <p:tgtEl>
                                              <p:spTgt spid="7"/>
                                            </p:tgtEl>
                                            <p:attrNameLst>
                                              <p:attrName>ppt_x</p:attrName>
                                            </p:attrNameLst>
                                          </p:cBhvr>
                                          <p:tavLst>
                                            <p:tav tm="0">
                                              <p:val>
                                                <p:strVal val="#ppt_x"/>
                                              </p:val>
                                            </p:tav>
                                            <p:tav tm="100000">
                                              <p:val>
                                                <p:strVal val="#ppt_x"/>
                                              </p:val>
                                            </p:tav>
                                          </p:tavLst>
                                        </p:anim>
                                        <p:anim calcmode="lin" valueType="num" p14:bounceEnd="73333">
                                          <p:cBhvr additive="base">
                                            <p:cTn id="20"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000" fill="hold"/>
                                            <p:tgtEl>
                                              <p:spTgt spid="8"/>
                                            </p:tgtEl>
                                            <p:attrNameLst>
                                              <p:attrName>ppt_x</p:attrName>
                                            </p:attrNameLst>
                                          </p:cBhvr>
                                          <p:tavLst>
                                            <p:tav tm="0">
                                              <p:val>
                                                <p:strVal val="0-#ppt_w/2"/>
                                              </p:val>
                                            </p:tav>
                                            <p:tav tm="100000">
                                              <p:val>
                                                <p:strVal val="#ppt_x"/>
                                              </p:val>
                                            </p:tav>
                                          </p:tavLst>
                                        </p:anim>
                                        <p:anim calcmode="lin" valueType="num">
                                          <p:cBhvr additive="base">
                                            <p:cTn id="8" dur="2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000" fill="hold"/>
                                            <p:tgtEl>
                                              <p:spTgt spid="11"/>
                                            </p:tgtEl>
                                            <p:attrNameLst>
                                              <p:attrName>ppt_x</p:attrName>
                                            </p:attrNameLst>
                                          </p:cBhvr>
                                          <p:tavLst>
                                            <p:tav tm="0">
                                              <p:val>
                                                <p:strVal val="1+#ppt_w/2"/>
                                              </p:val>
                                            </p:tav>
                                            <p:tav tm="100000">
                                              <p:val>
                                                <p:strVal val="#ppt_x"/>
                                              </p:val>
                                            </p:tav>
                                          </p:tavLst>
                                        </p:anim>
                                        <p:anim calcmode="lin" valueType="num">
                                          <p:cBhvr additive="base">
                                            <p:cTn id="12" dur="20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000" fill="hold"/>
                                            <p:tgtEl>
                                              <p:spTgt spid="6"/>
                                            </p:tgtEl>
                                            <p:attrNameLst>
                                              <p:attrName>ppt_x</p:attrName>
                                            </p:attrNameLst>
                                          </p:cBhvr>
                                          <p:tavLst>
                                            <p:tav tm="0">
                                              <p:val>
                                                <p:strVal val="#ppt_x"/>
                                              </p:val>
                                            </p:tav>
                                            <p:tav tm="100000">
                                              <p:val>
                                                <p:strVal val="#ppt_x"/>
                                              </p:val>
                                            </p:tav>
                                          </p:tavLst>
                                        </p:anim>
                                        <p:anim calcmode="lin" valueType="num">
                                          <p:cBhvr additive="base">
                                            <p:cTn id="16" dur="20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1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000" fill="hold"/>
                                            <p:tgtEl>
                                              <p:spTgt spid="7"/>
                                            </p:tgtEl>
                                            <p:attrNameLst>
                                              <p:attrName>ppt_x</p:attrName>
                                            </p:attrNameLst>
                                          </p:cBhvr>
                                          <p:tavLst>
                                            <p:tav tm="0">
                                              <p:val>
                                                <p:strVal val="#ppt_x"/>
                                              </p:val>
                                            </p:tav>
                                            <p:tav tm="100000">
                                              <p:val>
                                                <p:strVal val="#ppt_x"/>
                                              </p:val>
                                            </p:tav>
                                          </p:tavLst>
                                        </p:anim>
                                        <p:anim calcmode="lin" valueType="num">
                                          <p:cBhvr additive="base">
                                            <p:cTn id="20"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1"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876300"/>
            <a:ext cx="6172200" cy="1021556"/>
          </a:xfrm>
        </p:spPr>
        <p:txBody>
          <a:bodyPr>
            <a:normAutofit fontScale="90000"/>
          </a:bodyPr>
          <a:lstStyle/>
          <a:p>
            <a:r>
              <a:rPr lang="en-US" b="1" dirty="0"/>
              <a:t>Main Objectives</a:t>
            </a:r>
            <a:br>
              <a:rPr lang="en-US" b="1" dirty="0"/>
            </a:br>
            <a:endParaRPr lang="en-US" dirty="0"/>
          </a:p>
        </p:txBody>
      </p:sp>
      <p:sp>
        <p:nvSpPr>
          <p:cNvPr id="4" name="Rectangle 3"/>
          <p:cNvSpPr/>
          <p:nvPr/>
        </p:nvSpPr>
        <p:spPr>
          <a:xfrm>
            <a:off x="1066800" y="2324100"/>
            <a:ext cx="14020800" cy="6555641"/>
          </a:xfrm>
          <a:prstGeom prst="rect">
            <a:avLst/>
          </a:prstGeom>
        </p:spPr>
        <p:txBody>
          <a:bodyPr wrap="square">
            <a:spAutoFit/>
          </a:bodyPr>
          <a:lstStyle/>
          <a:p>
            <a:r>
              <a:rPr lang="en-US" sz="2800" dirty="0">
                <a:solidFill>
                  <a:schemeClr val="dk1"/>
                </a:solidFill>
                <a:latin typeface="Arial" panose="020B0604020202020204" pitchFamily="34" charset="0"/>
                <a:cs typeface="Arial" panose="020B0604020202020204" pitchFamily="34" charset="0"/>
              </a:rPr>
              <a:t>Main Objectives are the system is a reliable secure </a:t>
            </a:r>
            <a:r>
              <a:rPr lang="en-US" sz="2800" dirty="0">
                <a:solidFill>
                  <a:schemeClr val="dk1"/>
                </a:solidFill>
                <a:cs typeface="Arial" panose="020B0604020202020204" pitchFamily="34" charset="0"/>
              </a:rPr>
              <a:t>and efficient, the system is available24/7, easy to use and friendly interface and this works with internet connectivity.</a:t>
            </a:r>
          </a:p>
          <a:p>
            <a:r>
              <a:rPr lang="en-US" sz="2800" dirty="0">
                <a:solidFill>
                  <a:schemeClr val="dk1"/>
                </a:solidFill>
                <a:latin typeface="Arial" panose="020B0604020202020204" pitchFamily="34" charset="0"/>
                <a:cs typeface="Arial" panose="020B0604020202020204" pitchFamily="34" charset="0"/>
              </a:rPr>
              <a:t> </a:t>
            </a:r>
            <a:r>
              <a:rPr lang="en-US" sz="2800" dirty="0"/>
              <a:t>In this project, we provide:</a:t>
            </a:r>
          </a:p>
          <a:p>
            <a:pPr lvl="0"/>
            <a:r>
              <a:rPr lang="en-US" sz="2800" dirty="0"/>
              <a:t>Business-to-consumer (B2C) and business-to-business (B2B) sales services via a web portal and mobile applications as well as electronic payment services and real-time tracking of orders.</a:t>
            </a:r>
          </a:p>
          <a:p>
            <a:pPr lvl="0"/>
            <a:r>
              <a:rPr lang="en-US" sz="2800" dirty="0"/>
              <a:t>It owns and operates a diverse portfolio of companies in numerous business sectors.</a:t>
            </a:r>
          </a:p>
          <a:p>
            <a:pPr lvl="0"/>
            <a:r>
              <a:rPr lang="en-US" sz="2800" dirty="0"/>
              <a:t>We provide the web portal and mobile application to the sellers where they create their account first. Were </a:t>
            </a:r>
          </a:p>
          <a:p>
            <a:pPr lvl="1"/>
            <a:r>
              <a:rPr lang="en-US" sz="2800" dirty="0"/>
              <a:t>Seller provides its goods or services details.</a:t>
            </a:r>
          </a:p>
          <a:p>
            <a:pPr lvl="1"/>
            <a:r>
              <a:rPr lang="en-US" sz="2800" dirty="0"/>
              <a:t>The buyer uploads their requests or searches for the services which they need.</a:t>
            </a:r>
          </a:p>
          <a:p>
            <a:pPr lvl="1"/>
            <a:r>
              <a:rPr lang="en-US" sz="2800" dirty="0"/>
              <a:t>Both can receive or make orders, and also can track their orders.</a:t>
            </a:r>
          </a:p>
          <a:p>
            <a:pPr lvl="1"/>
            <a:r>
              <a:rPr lang="en-US" sz="2800" dirty="0"/>
              <a:t>The buyer can post their request by their requirements.</a:t>
            </a:r>
          </a:p>
          <a:p>
            <a:pPr lvl="0" fontAlgn="auto"/>
            <a:r>
              <a:rPr lang="en-US" sz="2800" dirty="0">
                <a:solidFill>
                  <a:schemeClr val="dk1"/>
                </a:solidFill>
                <a:latin typeface="Arial" panose="020B0604020202020204" pitchFamily="34" charset="0"/>
                <a:cs typeface="Arial" panose="020B0604020202020204" pitchFamily="34" charset="0"/>
              </a:rPr>
              <a:t>. </a:t>
            </a:r>
            <a:endParaRPr lang="en-US" sz="2800" dirty="0">
              <a:solidFill>
                <a:schemeClr val="dk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3760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87">
            <a:extLst>
              <a:ext uri="{FF2B5EF4-FFF2-40B4-BE49-F238E27FC236}">
                <a16:creationId xmlns:a16="http://schemas.microsoft.com/office/drawing/2014/main" xmlns="" id="{F15A5CB9-E829-4A6D-A863-DE98C948F1C3}"/>
              </a:ext>
            </a:extLst>
          </p:cNvPr>
          <p:cNvSpPr>
            <a:spLocks noEditPoints="1"/>
          </p:cNvSpPr>
          <p:nvPr/>
        </p:nvSpPr>
        <p:spPr bwMode="auto">
          <a:xfrm>
            <a:off x="6781800" y="2201939"/>
            <a:ext cx="1565756" cy="132218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uk-UA"/>
          </a:p>
        </p:txBody>
      </p:sp>
      <p:sp>
        <p:nvSpPr>
          <p:cNvPr id="33" name="TextBox 32">
            <a:extLst>
              <a:ext uri="{FF2B5EF4-FFF2-40B4-BE49-F238E27FC236}">
                <a16:creationId xmlns:a16="http://schemas.microsoft.com/office/drawing/2014/main" xmlns="" id="{8C944DA9-07C7-4039-A44E-A6F0E8D1DDAC}"/>
              </a:ext>
            </a:extLst>
          </p:cNvPr>
          <p:cNvSpPr txBox="1"/>
          <p:nvPr/>
        </p:nvSpPr>
        <p:spPr>
          <a:xfrm>
            <a:off x="838201" y="2485193"/>
            <a:ext cx="5257799" cy="923330"/>
          </a:xfrm>
          <a:prstGeom prst="rect">
            <a:avLst/>
          </a:prstGeom>
          <a:noFill/>
        </p:spPr>
        <p:txBody>
          <a:bodyPr wrap="square" rtlCol="0">
            <a:spAutoFit/>
          </a:bodyPr>
          <a:lstStyle/>
          <a:p>
            <a:pPr algn="r"/>
            <a:r>
              <a:rPr lang="en-US" sz="5400" dirty="0">
                <a:latin typeface="+mj-lt"/>
              </a:rPr>
              <a:t>P</a:t>
            </a:r>
            <a:r>
              <a:rPr lang="en-US" sz="5400" dirty="0" smtClean="0">
                <a:latin typeface="+mj-lt"/>
              </a:rPr>
              <a:t>roject Purpose</a:t>
            </a:r>
            <a:endParaRPr lang="uk-UA" sz="5400" dirty="0">
              <a:latin typeface="+mj-lt"/>
            </a:endParaRPr>
          </a:p>
        </p:txBody>
      </p:sp>
      <p:sp>
        <p:nvSpPr>
          <p:cNvPr id="34" name="TextBox 33">
            <a:extLst>
              <a:ext uri="{FF2B5EF4-FFF2-40B4-BE49-F238E27FC236}">
                <a16:creationId xmlns:a16="http://schemas.microsoft.com/office/drawing/2014/main" xmlns="" id="{8BE51AAF-5E84-40A2-87F3-AD33BDA2AA6B}"/>
              </a:ext>
            </a:extLst>
          </p:cNvPr>
          <p:cNvSpPr txBox="1"/>
          <p:nvPr/>
        </p:nvSpPr>
        <p:spPr>
          <a:xfrm>
            <a:off x="1112588" y="4521345"/>
            <a:ext cx="15575211" cy="5170646"/>
          </a:xfrm>
          <a:prstGeom prst="rect">
            <a:avLst/>
          </a:prstGeom>
          <a:noFill/>
        </p:spPr>
        <p:txBody>
          <a:bodyPr wrap="square" rtlCol="0">
            <a:spAutoFit/>
          </a:bodyPr>
          <a:lstStyle/>
          <a:p>
            <a:pPr algn="just">
              <a:spcBef>
                <a:spcPts val="1200"/>
              </a:spcBef>
              <a:buClr>
                <a:schemeClr val="dk1"/>
              </a:buClr>
              <a:buSzPts val="1100"/>
            </a:pPr>
            <a:r>
              <a:rPr lang="en-US" sz="3200" dirty="0" smtClean="0">
                <a:solidFill>
                  <a:schemeClr val="dk1"/>
                </a:solidFill>
                <a:latin typeface="Arial" panose="020B0604020202020204" pitchFamily="34" charset="0"/>
                <a:cs typeface="Arial" panose="020B0604020202020204" pitchFamily="34" charset="0"/>
              </a:rPr>
              <a:t> </a:t>
            </a:r>
            <a:r>
              <a:rPr lang="en-US" sz="3200" dirty="0"/>
              <a:t>We are adding to them that we can produce goods in custom design, colors and quality.  Like they can make their goods by sending their design to the seller. There are some things we are adding to it, such as the seller may request the buyer that we have to produce goods in such a design, colors and quality which the buyer provides.  And also, the seller can upload his services to see what he is providing. This is beneficial for both parties as compared to the conventional system because it saves time and physical efforts like go and check the services of different industries. There are some advance and security features like privacy, tacking and monitoring of orders, analytics of seller, ratings, </a:t>
            </a:r>
            <a:r>
              <a:rPr lang="en-US" sz="3200" dirty="0" err="1"/>
              <a:t>chatbots</a:t>
            </a:r>
            <a:r>
              <a:rPr lang="en-US" sz="3200" dirty="0"/>
              <a:t> etc.</a:t>
            </a:r>
          </a:p>
          <a:p>
            <a:pPr lvl="0" algn="just">
              <a:spcBef>
                <a:spcPts val="1200"/>
              </a:spcBef>
              <a:buClr>
                <a:schemeClr val="dk1"/>
              </a:buClr>
              <a:buSzPts val="1100"/>
            </a:pPr>
            <a:endParaRPr lang="en-US" sz="3200" dirty="0">
              <a:solidFill>
                <a:schemeClr val="dk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0705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5000">
                                      <p:stCondLst>
                                        <p:cond delay="100"/>
                                      </p:stCondLst>
                                      <p:childTnLst>
                                        <p:set>
                                          <p:cBhvr>
                                            <p:cTn id="6" dur="1" fill="hold">
                                              <p:stCondLst>
                                                <p:cond delay="0"/>
                                              </p:stCondLst>
                                            </p:cTn>
                                            <p:tgtEl>
                                              <p:spTgt spid="29"/>
                                            </p:tgtEl>
                                            <p:attrNameLst>
                                              <p:attrName>style.visibility</p:attrName>
                                            </p:attrNameLst>
                                          </p:cBhvr>
                                          <p:to>
                                            <p:strVal val="visible"/>
                                          </p:to>
                                        </p:set>
                                        <p:anim calcmode="lin" valueType="num" p14:bounceEnd="75000">
                                          <p:cBhvr additive="base">
                                            <p:cTn id="7" dur="2000" fill="hold"/>
                                            <p:tgtEl>
                                              <p:spTgt spid="29"/>
                                            </p:tgtEl>
                                            <p:attrNameLst>
                                              <p:attrName>ppt_x</p:attrName>
                                            </p:attrNameLst>
                                          </p:cBhvr>
                                          <p:tavLst>
                                            <p:tav tm="0">
                                              <p:val>
                                                <p:strVal val="#ppt_x"/>
                                              </p:val>
                                            </p:tav>
                                            <p:tav tm="100000">
                                              <p:val>
                                                <p:strVal val="#ppt_x"/>
                                              </p:val>
                                            </p:tav>
                                          </p:tavLst>
                                        </p:anim>
                                        <p:anim calcmode="lin" valueType="num" p14:bounceEnd="75000">
                                          <p:cBhvr additive="base">
                                            <p:cTn id="8" dur="200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14:presetBounceEnd="75000">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14:bounceEnd="75000">
                                          <p:cBhvr additive="base">
                                            <p:cTn id="11" dur="2000" fill="hold"/>
                                            <p:tgtEl>
                                              <p:spTgt spid="33"/>
                                            </p:tgtEl>
                                            <p:attrNameLst>
                                              <p:attrName>ppt_x</p:attrName>
                                            </p:attrNameLst>
                                          </p:cBhvr>
                                          <p:tavLst>
                                            <p:tav tm="0">
                                              <p:val>
                                                <p:strVal val="0-#ppt_w/2"/>
                                              </p:val>
                                            </p:tav>
                                            <p:tav tm="100000">
                                              <p:val>
                                                <p:strVal val="#ppt_x"/>
                                              </p:val>
                                            </p:tav>
                                          </p:tavLst>
                                        </p:anim>
                                        <p:anim calcmode="lin" valueType="num" p14:bounceEnd="75000">
                                          <p:cBhvr additive="base">
                                            <p:cTn id="12" dur="20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75000">
                                      <p:stCondLst>
                                        <p:cond delay="100"/>
                                      </p:stCondLst>
                                      <p:childTnLst>
                                        <p:set>
                                          <p:cBhvr>
                                            <p:cTn id="14" dur="1" fill="hold">
                                              <p:stCondLst>
                                                <p:cond delay="0"/>
                                              </p:stCondLst>
                                            </p:cTn>
                                            <p:tgtEl>
                                              <p:spTgt spid="34"/>
                                            </p:tgtEl>
                                            <p:attrNameLst>
                                              <p:attrName>style.visibility</p:attrName>
                                            </p:attrNameLst>
                                          </p:cBhvr>
                                          <p:to>
                                            <p:strVal val="visible"/>
                                          </p:to>
                                        </p:set>
                                        <p:anim calcmode="lin" valueType="num" p14:bounceEnd="75000">
                                          <p:cBhvr additive="base">
                                            <p:cTn id="15" dur="2000" fill="hold"/>
                                            <p:tgtEl>
                                              <p:spTgt spid="34"/>
                                            </p:tgtEl>
                                            <p:attrNameLst>
                                              <p:attrName>ppt_x</p:attrName>
                                            </p:attrNameLst>
                                          </p:cBhvr>
                                          <p:tavLst>
                                            <p:tav tm="0">
                                              <p:val>
                                                <p:strVal val="0-#ppt_w/2"/>
                                              </p:val>
                                            </p:tav>
                                            <p:tav tm="100000">
                                              <p:val>
                                                <p:strVal val="#ppt_x"/>
                                              </p:val>
                                            </p:tav>
                                          </p:tavLst>
                                        </p:anim>
                                        <p:anim calcmode="lin" valueType="num" p14:bounceEnd="75000">
                                          <p:cBhvr additive="base">
                                            <p:cTn id="16" dur="2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2000" fill="hold"/>
                                            <p:tgtEl>
                                              <p:spTgt spid="29"/>
                                            </p:tgtEl>
                                            <p:attrNameLst>
                                              <p:attrName>ppt_x</p:attrName>
                                            </p:attrNameLst>
                                          </p:cBhvr>
                                          <p:tavLst>
                                            <p:tav tm="0">
                                              <p:val>
                                                <p:strVal val="#ppt_x"/>
                                              </p:val>
                                            </p:tav>
                                            <p:tav tm="100000">
                                              <p:val>
                                                <p:strVal val="#ppt_x"/>
                                              </p:val>
                                            </p:tav>
                                          </p:tavLst>
                                        </p:anim>
                                        <p:anim calcmode="lin" valueType="num">
                                          <p:cBhvr additive="base">
                                            <p:cTn id="8" dur="200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2000" fill="hold"/>
                                            <p:tgtEl>
                                              <p:spTgt spid="33"/>
                                            </p:tgtEl>
                                            <p:attrNameLst>
                                              <p:attrName>ppt_x</p:attrName>
                                            </p:attrNameLst>
                                          </p:cBhvr>
                                          <p:tavLst>
                                            <p:tav tm="0">
                                              <p:val>
                                                <p:strVal val="0-#ppt_w/2"/>
                                              </p:val>
                                            </p:tav>
                                            <p:tav tm="100000">
                                              <p:val>
                                                <p:strVal val="#ppt_x"/>
                                              </p:val>
                                            </p:tav>
                                          </p:tavLst>
                                        </p:anim>
                                        <p:anim calcmode="lin" valueType="num">
                                          <p:cBhvr additive="base">
                                            <p:cTn id="12" dur="20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2000" fill="hold"/>
                                            <p:tgtEl>
                                              <p:spTgt spid="34"/>
                                            </p:tgtEl>
                                            <p:attrNameLst>
                                              <p:attrName>ppt_x</p:attrName>
                                            </p:attrNameLst>
                                          </p:cBhvr>
                                          <p:tavLst>
                                            <p:tav tm="0">
                                              <p:val>
                                                <p:strVal val="0-#ppt_w/2"/>
                                              </p:val>
                                            </p:tav>
                                            <p:tav tm="100000">
                                              <p:val>
                                                <p:strVal val="#ppt_x"/>
                                              </p:val>
                                            </p:tav>
                                          </p:tavLst>
                                        </p:anim>
                                        <p:anim calcmode="lin" valueType="num">
                                          <p:cBhvr additive="base">
                                            <p:cTn id="16" dur="2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p:bldP spid="34" grpId="0"/>
        </p:bldLst>
      </p:timing>
    </mc:Fallback>
  </mc:AlternateContent>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GENARAL LAYOUTS">
  <a:themeElements>
    <a:clrScheme name="VIVID - Color 01">
      <a:dk1>
        <a:srgbClr val="171C30"/>
      </a:dk1>
      <a:lt1>
        <a:srgbClr val="FFFFFF"/>
      </a:lt1>
      <a:dk2>
        <a:srgbClr val="858591"/>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se Sans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10370</TotalTime>
  <Words>1053</Words>
  <Application>Microsoft Office PowerPoint</Application>
  <PresentationFormat>Custom</PresentationFormat>
  <Paragraphs>103</Paragraphs>
  <Slides>17</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Calibri</vt:lpstr>
      <vt:lpstr>Garamond</vt:lpstr>
      <vt:lpstr>Roboto Black</vt:lpstr>
      <vt:lpstr>Source Sans Pro</vt:lpstr>
      <vt:lpstr>Source Sans Pro Black</vt:lpstr>
      <vt:lpstr>Symbol</vt:lpstr>
      <vt:lpstr>Times New Roman</vt:lpstr>
      <vt:lpstr>Wingdings</vt:lpstr>
      <vt:lpstr>1_GENARAL LAYOUTS</vt:lpstr>
      <vt:lpstr>Organic</vt:lpstr>
      <vt:lpstr>PowerPoint Presentation</vt:lpstr>
      <vt:lpstr>PowerPoint Presentation</vt:lpstr>
      <vt:lpstr>Project Supervisor</vt:lpstr>
      <vt:lpstr>PowerPoint Presentation</vt:lpstr>
      <vt:lpstr>PowerPoint Presentation</vt:lpstr>
      <vt:lpstr>Abstract</vt:lpstr>
      <vt:lpstr>PowerPoint Presentation</vt:lpstr>
      <vt:lpstr>Main Objectives </vt:lpstr>
      <vt:lpstr>PowerPoint Presentation</vt:lpstr>
      <vt:lpstr>PowerPoint Presentation</vt:lpstr>
      <vt:lpstr>PowerPoint Presentation</vt:lpstr>
      <vt:lpstr>Functional Requirements</vt:lpstr>
      <vt:lpstr>Functional Requirements</vt:lpstr>
      <vt:lpstr>Functional Requirements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Oleksandr Zaikin</dc:creator>
  <cp:lastModifiedBy>Microsoft account</cp:lastModifiedBy>
  <cp:revision>1067</cp:revision>
  <dcterms:created xsi:type="dcterms:W3CDTF">2019-10-17T21:41:43Z</dcterms:created>
  <dcterms:modified xsi:type="dcterms:W3CDTF">2022-01-24T15:34:24Z</dcterms:modified>
</cp:coreProperties>
</file>