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58" r:id="rId4"/>
    <p:sldId id="265" r:id="rId5"/>
    <p:sldId id="259" r:id="rId6"/>
    <p:sldId id="260" r:id="rId7"/>
    <p:sldId id="261" r:id="rId8"/>
    <p:sldId id="266"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12/28/2019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676400"/>
          </a:xfrm>
        </p:spPr>
        <p:txBody>
          <a:bodyPr>
            <a:noAutofit/>
          </a:bodyPr>
          <a:lstStyle/>
          <a:p>
            <a:r>
              <a:rPr lang="en-US" sz="6000" b="1" u="sng" dirty="0" smtClean="0">
                <a:latin typeface="Algerian" pitchFamily="82" charset="0"/>
              </a:rPr>
              <a:t>PNS RAHAT HOSPITAL</a:t>
            </a:r>
            <a:endParaRPr lang="en-US" sz="6000" b="1" u="sng" dirty="0">
              <a:latin typeface="Algerian" pitchFamily="82" charset="0"/>
            </a:endParaRPr>
          </a:p>
        </p:txBody>
      </p:sp>
      <p:pic>
        <p:nvPicPr>
          <p:cNvPr id="12" name="Content Placeholder 11" descr="1111111111.jpg"/>
          <p:cNvPicPr>
            <a:picLocks noGrp="1" noChangeAspect="1"/>
          </p:cNvPicPr>
          <p:nvPr>
            <p:ph idx="1"/>
          </p:nvPr>
        </p:nvPicPr>
        <p:blipFill>
          <a:blip r:embed="rId2" cstate="print"/>
          <a:stretch>
            <a:fillRect/>
          </a:stretch>
        </p:blipFill>
        <p:spPr>
          <a:xfrm>
            <a:off x="2286000" y="2362200"/>
            <a:ext cx="6172200" cy="3200401"/>
          </a:xfrm>
        </p:spPr>
      </p:pic>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latin typeface="Algerian" pitchFamily="82" charset="0"/>
              </a:rPr>
              <a:t>AIMS OF RAHAT HOSPITAL :</a:t>
            </a:r>
            <a:endParaRPr lang="en-US" dirty="0">
              <a:latin typeface="Algerian" pitchFamily="82" charset="0"/>
            </a:endParaRPr>
          </a:p>
        </p:txBody>
      </p:sp>
      <p:sp>
        <p:nvSpPr>
          <p:cNvPr id="5" name="Content Placeholder 4"/>
          <p:cNvSpPr>
            <a:spLocks noGrp="1"/>
          </p:cNvSpPr>
          <p:nvPr>
            <p:ph sz="half" idx="4294967295"/>
          </p:nvPr>
        </p:nvSpPr>
        <p:spPr>
          <a:xfrm>
            <a:off x="0" y="1524000"/>
            <a:ext cx="8686800" cy="4483100"/>
          </a:xfrm>
        </p:spPr>
        <p:txBody>
          <a:bodyPr>
            <a:normAutofit fontScale="92500" lnSpcReduction="10000"/>
          </a:bodyPr>
          <a:lstStyle/>
          <a:p>
            <a:pPr>
              <a:buNone/>
            </a:pPr>
            <a:endParaRPr lang="en-US" i="1" dirty="0" smtClean="0"/>
          </a:p>
          <a:p>
            <a:r>
              <a:rPr lang="en-US" i="1" dirty="0" smtClean="0"/>
              <a:t>To conduct basic courses for Officers, AFNS Officers and Sailors of Medical Branch of Pakistan Navy and Allied Navies.</a:t>
            </a:r>
          </a:p>
          <a:p>
            <a:r>
              <a:rPr lang="en-US" dirty="0" smtClean="0"/>
              <a:t>Increase the range of services wherever there are opportunities to meet an area of demand, on financially viable basis</a:t>
            </a:r>
          </a:p>
          <a:p>
            <a:r>
              <a:rPr lang="en-US" dirty="0" smtClean="0"/>
              <a:t>To provide accessible and affordable quality health care to all with empathy, dignity and respect.</a:t>
            </a:r>
          </a:p>
          <a:p>
            <a:r>
              <a:rPr lang="en-US" dirty="0" smtClean="0"/>
              <a:t>To be a role model for caring, curing, education, training, research and employment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WHAT IS HOSPITAL????</a:t>
            </a:r>
            <a:endParaRPr lang="en-US" dirty="0">
              <a:latin typeface="Algerian" pitchFamily="82" charset="0"/>
            </a:endParaRPr>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 hospital is a health care institution providing patient treatment with specialized medical and nursing staff and medical equipment. </a:t>
            </a:r>
            <a:endParaRPr lang="en-US" dirty="0"/>
          </a:p>
        </p:txBody>
      </p:sp>
      <p:pic>
        <p:nvPicPr>
          <p:cNvPr id="4" name="Picture 2"/>
          <p:cNvPicPr>
            <a:picLocks noChangeAspect="1" noChangeArrowheads="1"/>
          </p:cNvPicPr>
          <p:nvPr/>
        </p:nvPicPr>
        <p:blipFill>
          <a:blip r:embed="rId2" cstate="print"/>
          <a:stretch>
            <a:fillRect/>
          </a:stretch>
        </p:blipFill>
        <p:spPr bwMode="auto">
          <a:xfrm>
            <a:off x="304800" y="4572000"/>
            <a:ext cx="3810000" cy="18859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C:\Users\user\Downloads\download.jpg"/>
          <p:cNvPicPr>
            <a:picLocks noChangeAspect="1" noChangeArrowheads="1"/>
          </p:cNvPicPr>
          <p:nvPr/>
        </p:nvPicPr>
        <p:blipFill>
          <a:blip r:embed="rId3" cstate="print"/>
          <a:srcRect/>
          <a:stretch>
            <a:fillRect/>
          </a:stretch>
        </p:blipFill>
        <p:spPr bwMode="auto">
          <a:xfrm>
            <a:off x="4953000" y="4114800"/>
            <a:ext cx="3581400" cy="2590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Introduction to RAHAT HOSPITAL:</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sz="1800" dirty="0" smtClean="0"/>
              <a:t>PNS RAHAT, a 100 bedded hospital of the Pakistan Navy located in KARSAZ, Karachi has come a long way since its humble beginning as sick bay PNS KARSAZ in 1954. It was upgraded to Naval Medical Center PNS KARSAZ in 1973, and finally commissioned as PNS RAHAT hospital on 20th October 1994. Surge Cdr (Late) Rashid Ahmed Khan PN was appointed as first commanding officer. The hospital has continued to grow </a:t>
            </a:r>
            <a:r>
              <a:rPr lang="en-US" sz="1800" dirty="0" err="1" smtClean="0"/>
              <a:t>eversince</a:t>
            </a:r>
            <a:r>
              <a:rPr lang="en-US" sz="1800" dirty="0" smtClean="0"/>
              <a:t> in terms of infrastructure and level of patient care. It provides primary to secondary care outdoor as well as indoor treatment facilities to large dependant clientele. The hospital has a team of highly qualified, dedicated and committed physicians, surgeons, paramedical and nursing staff, providing the best of services to those engaged in the defense of their homeland.</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Algerian" pitchFamily="82" charset="0"/>
              </a:rPr>
              <a:t>Key  Initiatives  and  Quality Goals</a:t>
            </a:r>
            <a:endParaRPr lang="en-US" dirty="0">
              <a:latin typeface="Algerian" pitchFamily="82" charset="0"/>
            </a:endParaRPr>
          </a:p>
        </p:txBody>
      </p:sp>
      <p:sp>
        <p:nvSpPr>
          <p:cNvPr id="4" name="Rectangle 3"/>
          <p:cNvSpPr/>
          <p:nvPr/>
        </p:nvSpPr>
        <p:spPr>
          <a:xfrm>
            <a:off x="685800" y="1752600"/>
            <a:ext cx="7772400" cy="4339650"/>
          </a:xfrm>
          <a:prstGeom prst="rect">
            <a:avLst/>
          </a:prstGeom>
        </p:spPr>
        <p:txBody>
          <a:bodyPr wrap="square">
            <a:spAutoFit/>
          </a:bodyPr>
          <a:lstStyle/>
          <a:p>
            <a:pPr>
              <a:buFont typeface="Wingdings" pitchFamily="2" charset="2"/>
              <a:buChar char="q"/>
            </a:pPr>
            <a:endParaRPr lang="en-US" dirty="0" smtClean="0"/>
          </a:p>
          <a:p>
            <a:pPr>
              <a:buFont typeface="Wingdings" pitchFamily="2" charset="2"/>
              <a:buChar char="q"/>
            </a:pPr>
            <a:r>
              <a:rPr lang="en-US" sz="2000" dirty="0" smtClean="0"/>
              <a:t> Our mission is to provide a safe, cost effective and caring environment, supported by evidence-based practice and professional development in collaboration with other health care providers.</a:t>
            </a:r>
          </a:p>
          <a:p>
            <a:pPr>
              <a:buFont typeface="Wingdings" pitchFamily="2" charset="2"/>
              <a:buChar char="q"/>
            </a:pPr>
            <a:endParaRPr lang="en-US" dirty="0" smtClean="0"/>
          </a:p>
          <a:p>
            <a:pPr>
              <a:buFont typeface="Wingdings" pitchFamily="2" charset="2"/>
              <a:buChar char="q"/>
            </a:pPr>
            <a:r>
              <a:rPr lang="en-US" sz="2000" dirty="0" smtClean="0"/>
              <a:t>Reduction of preventable complications/harm. ...</a:t>
            </a:r>
          </a:p>
          <a:p>
            <a:pPr>
              <a:buFont typeface="Wingdings" pitchFamily="2" charset="2"/>
              <a:buChar char="q"/>
            </a:pPr>
            <a:endParaRPr lang="en-US" sz="2000" dirty="0" smtClean="0"/>
          </a:p>
          <a:p>
            <a:pPr>
              <a:buFont typeface="Wingdings" pitchFamily="2" charset="2"/>
              <a:buChar char="q"/>
            </a:pPr>
            <a:r>
              <a:rPr lang="en-US" sz="2000" dirty="0" smtClean="0"/>
              <a:t>Meet or exceed core measure MIP goal.</a:t>
            </a:r>
          </a:p>
          <a:p>
            <a:pPr>
              <a:buFont typeface="Wingdings" pitchFamily="2" charset="2"/>
              <a:buChar char="q"/>
            </a:pPr>
            <a:endParaRPr lang="en-US" sz="2000" dirty="0" smtClean="0"/>
          </a:p>
          <a:p>
            <a:pPr>
              <a:buFont typeface="Wingdings" pitchFamily="2" charset="2"/>
              <a:buChar char="q"/>
            </a:pPr>
            <a:r>
              <a:rPr lang="en-US" sz="2000" dirty="0" smtClean="0"/>
              <a:t>To increase the healthcare standard of Pakistan  comparatively equal to international standards</a:t>
            </a:r>
          </a:p>
          <a:p>
            <a:pPr>
              <a:buFont typeface="Wingdings" pitchFamily="2" charset="2"/>
              <a:buChar char="q"/>
            </a:pPr>
            <a:endParaRPr lang="en-US" sz="2000" dirty="0" smtClean="0"/>
          </a:p>
          <a:p>
            <a:pPr>
              <a:buFont typeface="Wingdings" pitchFamily="2" charset="2"/>
              <a:buChar char="q"/>
            </a:pPr>
            <a:r>
              <a:rPr lang="en-US" sz="2000" dirty="0" smtClean="0"/>
              <a:t>Medication Safety.</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Aims and Vision of RAHAT Hospital:</a:t>
            </a:r>
            <a:endParaRPr lang="en-US" dirty="0">
              <a:latin typeface="Algerian" pitchFamily="82" charset="0"/>
            </a:endParaRPr>
          </a:p>
        </p:txBody>
      </p:sp>
      <p:sp>
        <p:nvSpPr>
          <p:cNvPr id="3" name="Content Placeholder 2"/>
          <p:cNvSpPr>
            <a:spLocks noGrp="1"/>
          </p:cNvSpPr>
          <p:nvPr>
            <p:ph idx="1"/>
          </p:nvPr>
        </p:nvSpPr>
        <p:spPr>
          <a:xfrm>
            <a:off x="228600" y="1676400"/>
            <a:ext cx="8458200" cy="4876800"/>
          </a:xfrm>
        </p:spPr>
        <p:txBody>
          <a:bodyPr>
            <a:normAutofit fontScale="92500" lnSpcReduction="20000"/>
          </a:bodyPr>
          <a:lstStyle/>
          <a:p>
            <a:pPr marL="651510" indent="-514350">
              <a:buNone/>
            </a:pPr>
            <a:endParaRPr lang="en-US" dirty="0" smtClean="0"/>
          </a:p>
          <a:p>
            <a:pPr marL="651510" indent="-514350">
              <a:buNone/>
            </a:pPr>
            <a:r>
              <a:rPr lang="en-US" dirty="0" smtClean="0"/>
              <a:t>1.  To deal with emergency round the clock (24 hrs)</a:t>
            </a:r>
          </a:p>
          <a:p>
            <a:pPr marL="651510" indent="-514350">
              <a:buAutoNum type="arabicPeriod"/>
            </a:pPr>
            <a:endParaRPr lang="en-US" dirty="0" smtClean="0"/>
          </a:p>
          <a:p>
            <a:pPr>
              <a:buNone/>
            </a:pPr>
            <a:r>
              <a:rPr lang="en-US" dirty="0" smtClean="0"/>
              <a:t>2.  To provide medical cover and hospitalization        facilities as indoor and outdoor patients</a:t>
            </a:r>
          </a:p>
          <a:p>
            <a:pPr>
              <a:buNone/>
            </a:pPr>
            <a:endParaRPr lang="en-US" dirty="0" smtClean="0"/>
          </a:p>
          <a:p>
            <a:pPr>
              <a:buNone/>
            </a:pPr>
            <a:r>
              <a:rPr lang="en-US" dirty="0" smtClean="0"/>
              <a:t>3. To provide accessible and affordable quality health care to all with empathy, dignity and respect.</a:t>
            </a:r>
          </a:p>
          <a:p>
            <a:pPr>
              <a:buNone/>
            </a:pPr>
            <a:endParaRPr lang="en-US" dirty="0" smtClean="0"/>
          </a:p>
          <a:p>
            <a:pPr>
              <a:buNone/>
            </a:pPr>
            <a:r>
              <a:rPr lang="en-US" dirty="0" smtClean="0"/>
              <a:t>4. To be a role model for caring, curing, education, training, research and employment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pPr algn="ctr"/>
            <a:r>
              <a:rPr lang="en-US" dirty="0" smtClean="0">
                <a:latin typeface="Algerian" pitchFamily="82" charset="0"/>
              </a:rPr>
              <a:t>Facilities Provided By </a:t>
            </a:r>
            <a:r>
              <a:rPr lang="en-US" dirty="0" err="1" smtClean="0">
                <a:latin typeface="Algerian" pitchFamily="82" charset="0"/>
              </a:rPr>
              <a:t>Rahat</a:t>
            </a:r>
            <a:r>
              <a:rPr lang="en-US" dirty="0" smtClean="0">
                <a:latin typeface="Algerian" pitchFamily="82" charset="0"/>
              </a:rPr>
              <a:t> Hospital:   </a:t>
            </a:r>
            <a:endParaRPr lang="en-US" dirty="0">
              <a:latin typeface="Algerian" pitchFamily="82" charset="0"/>
            </a:endParaRPr>
          </a:p>
        </p:txBody>
      </p:sp>
      <p:sp>
        <p:nvSpPr>
          <p:cNvPr id="5" name="Content Placeholder 4"/>
          <p:cNvSpPr>
            <a:spLocks noGrp="1"/>
          </p:cNvSpPr>
          <p:nvPr>
            <p:ph sz="quarter" idx="2"/>
          </p:nvPr>
        </p:nvSpPr>
        <p:spPr>
          <a:xfrm>
            <a:off x="457200" y="1447800"/>
            <a:ext cx="8382000" cy="5181600"/>
          </a:xfrm>
        </p:spPr>
        <p:txBody>
          <a:bodyPr>
            <a:normAutofit fontScale="25000" lnSpcReduction="20000"/>
          </a:bodyPr>
          <a:lstStyle/>
          <a:p>
            <a:endParaRPr lang="en-US" dirty="0" smtClean="0"/>
          </a:p>
          <a:p>
            <a:pPr>
              <a:buFont typeface="Wingdings" pitchFamily="2" charset="2"/>
              <a:buChar char="v"/>
            </a:pPr>
            <a:r>
              <a:rPr lang="en-US" sz="9600" dirty="0" smtClean="0"/>
              <a:t>Medical store.</a:t>
            </a:r>
          </a:p>
          <a:p>
            <a:pPr>
              <a:buFont typeface="Wingdings" pitchFamily="2" charset="2"/>
              <a:buChar char="v"/>
            </a:pPr>
            <a:r>
              <a:rPr lang="en-US" sz="9600" dirty="0" smtClean="0"/>
              <a:t>Emergency wards.</a:t>
            </a:r>
          </a:p>
          <a:p>
            <a:pPr>
              <a:buFont typeface="Wingdings" pitchFamily="2" charset="2"/>
              <a:buChar char="v"/>
            </a:pPr>
            <a:r>
              <a:rPr lang="en-US" sz="9600" dirty="0" smtClean="0"/>
              <a:t>Officer Ward.</a:t>
            </a:r>
          </a:p>
          <a:p>
            <a:pPr>
              <a:buFont typeface="Wingdings" pitchFamily="2" charset="2"/>
              <a:buChar char="v"/>
            </a:pPr>
            <a:r>
              <a:rPr lang="en-US" sz="9600" dirty="0" smtClean="0"/>
              <a:t>Male Medical Ward.</a:t>
            </a:r>
          </a:p>
          <a:p>
            <a:pPr>
              <a:buFont typeface="Wingdings" pitchFamily="2" charset="2"/>
              <a:buChar char="v"/>
            </a:pPr>
            <a:r>
              <a:rPr lang="en-US" sz="9600" dirty="0" smtClean="0"/>
              <a:t> Male Surgical Ward.</a:t>
            </a:r>
          </a:p>
          <a:p>
            <a:pPr>
              <a:buFont typeface="Wingdings" pitchFamily="2" charset="2"/>
              <a:buChar char="v"/>
            </a:pPr>
            <a:r>
              <a:rPr lang="en-US" sz="9600" dirty="0" smtClean="0"/>
              <a:t> ICU</a:t>
            </a:r>
          </a:p>
          <a:p>
            <a:pPr>
              <a:buFont typeface="Wingdings" pitchFamily="2" charset="2"/>
              <a:buChar char="v"/>
            </a:pPr>
            <a:r>
              <a:rPr lang="en-US" sz="9600" dirty="0" smtClean="0"/>
              <a:t> Operation Theatre.</a:t>
            </a:r>
          </a:p>
          <a:p>
            <a:pPr>
              <a:buFont typeface="Wingdings" pitchFamily="2" charset="2"/>
              <a:buChar char="v"/>
            </a:pPr>
            <a:r>
              <a:rPr lang="en-US" sz="9600" dirty="0" smtClean="0"/>
              <a:t> Officers Family Ward .</a:t>
            </a:r>
          </a:p>
          <a:p>
            <a:pPr>
              <a:buFont typeface="Wingdings" pitchFamily="2" charset="2"/>
              <a:buChar char="v"/>
            </a:pPr>
            <a:r>
              <a:rPr lang="en-US" sz="9600" dirty="0" smtClean="0"/>
              <a:t> CPOs Sailors Family Ward .</a:t>
            </a:r>
          </a:p>
          <a:p>
            <a:pPr>
              <a:buFont typeface="Wingdings" pitchFamily="2" charset="2"/>
              <a:buChar char="v"/>
            </a:pPr>
            <a:r>
              <a:rPr lang="en-US" sz="9600" dirty="0" smtClean="0"/>
              <a:t> FWC family OPD.</a:t>
            </a:r>
          </a:p>
          <a:p>
            <a:pPr>
              <a:buFont typeface="Wingdings" pitchFamily="2" charset="2"/>
              <a:buChar char="v"/>
            </a:pPr>
            <a:r>
              <a:rPr lang="en-US" sz="9600" dirty="0" smtClean="0"/>
              <a:t> Specialist clinics.</a:t>
            </a:r>
          </a:p>
          <a:p>
            <a:pPr>
              <a:buFont typeface="Wingdings" pitchFamily="2" charset="2"/>
              <a:buChar char="v"/>
            </a:pPr>
            <a:r>
              <a:rPr lang="en-US" sz="9600" dirty="0" smtClean="0"/>
              <a:t> 24 Hours doctors availability.</a:t>
            </a:r>
          </a:p>
          <a:p>
            <a:pPr>
              <a:buFont typeface="Wingdings" pitchFamily="2" charset="2"/>
              <a:buChar char="v"/>
            </a:pPr>
            <a:r>
              <a:rPr lang="en-US" sz="9600" dirty="0" smtClean="0"/>
              <a:t>Emergency wards.</a:t>
            </a:r>
          </a:p>
          <a:p>
            <a:pPr>
              <a:buNone/>
            </a:pPr>
            <a:endParaRPr lang="en-US" sz="9600" dirty="0" smtClean="0"/>
          </a:p>
          <a:p>
            <a:endParaRPr lang="en-US" sz="8000" dirty="0" smtClean="0"/>
          </a:p>
          <a:p>
            <a:pPr>
              <a:buNone/>
            </a:pPr>
            <a:r>
              <a:rPr lang="en-US" sz="8000" dirty="0" smtClean="0"/>
              <a:t/>
            </a:r>
            <a:br>
              <a:rPr lang="en-US" sz="8000" dirty="0" smtClean="0"/>
            </a:br>
            <a:endParaRPr lang="en-US" sz="6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cap="all" dirty="0" smtClean="0">
                <a:latin typeface="Algerian" pitchFamily="82" charset="0"/>
              </a:rPr>
              <a:t>SPECIALITIES:</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pPr>
              <a:buNone/>
            </a:pPr>
            <a:r>
              <a:rPr lang="en-US" dirty="0" smtClean="0"/>
              <a:t>                    a. Medical</a:t>
            </a:r>
            <a:br>
              <a:rPr lang="en-US" dirty="0" smtClean="0"/>
            </a:br>
            <a:r>
              <a:rPr lang="en-US" dirty="0" smtClean="0"/>
              <a:t>                b. Surgical</a:t>
            </a:r>
            <a:br>
              <a:rPr lang="en-US" dirty="0" smtClean="0"/>
            </a:br>
            <a:r>
              <a:rPr lang="en-US" dirty="0" smtClean="0"/>
              <a:t>                c. </a:t>
            </a:r>
            <a:r>
              <a:rPr lang="en-US" dirty="0" err="1" smtClean="0"/>
              <a:t>Gynaecology</a:t>
            </a:r>
            <a:r>
              <a:rPr lang="en-US" dirty="0" smtClean="0"/>
              <a:t> </a:t>
            </a:r>
            <a:br>
              <a:rPr lang="en-US" dirty="0" smtClean="0"/>
            </a:br>
            <a:r>
              <a:rPr lang="en-US" dirty="0" smtClean="0"/>
              <a:t>                d. Dentist</a:t>
            </a:r>
            <a:br>
              <a:rPr lang="en-US" dirty="0" smtClean="0"/>
            </a:br>
            <a:r>
              <a:rPr lang="en-US" dirty="0" smtClean="0"/>
              <a:t>                e. Dermatology</a:t>
            </a:r>
            <a:br>
              <a:rPr lang="en-US" dirty="0" smtClean="0"/>
            </a:br>
            <a:r>
              <a:rPr lang="en-US" dirty="0" smtClean="0"/>
              <a:t>                f. Eye</a:t>
            </a:r>
            <a:br>
              <a:rPr lang="en-US" dirty="0" smtClean="0"/>
            </a:br>
            <a:r>
              <a:rPr lang="en-US" dirty="0" smtClean="0"/>
              <a:t>                g. ENT</a:t>
            </a:r>
            <a:br>
              <a:rPr lang="en-US" dirty="0" smtClean="0"/>
            </a:br>
            <a:r>
              <a:rPr lang="en-US" dirty="0" smtClean="0"/>
              <a:t>                h. Radiology</a:t>
            </a:r>
            <a:br>
              <a:rPr lang="en-US" dirty="0" smtClean="0"/>
            </a:br>
            <a:r>
              <a:rPr lang="en-US" dirty="0" smtClean="0"/>
              <a:t>                </a:t>
            </a:r>
            <a:r>
              <a:rPr lang="en-US" dirty="0" err="1" smtClean="0"/>
              <a:t>i</a:t>
            </a:r>
            <a:r>
              <a:rPr lang="en-US" dirty="0" smtClean="0"/>
              <a:t>. Pathology</a:t>
            </a:r>
            <a:br>
              <a:rPr lang="en-US" dirty="0" smtClean="0"/>
            </a:br>
            <a:r>
              <a:rPr lang="en-US" dirty="0" smtClean="0"/>
              <a:t>                j. Physiology</a:t>
            </a:r>
            <a:br>
              <a:rPr lang="en-US" dirty="0" smtClean="0"/>
            </a:br>
            <a:r>
              <a:rPr lang="en-US" dirty="0" smtClean="0"/>
              <a:t>                k. Dietitian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4800" dirty="0" smtClean="0">
                <a:latin typeface="Algerian" pitchFamily="82" charset="0"/>
              </a:rPr>
              <a:t>SPECIALIST DOCTORS Of RAHAT HOSPITAL</a:t>
            </a:r>
            <a:r>
              <a:rPr lang="en-US" dirty="0" smtClean="0"/>
              <a:t>:</a:t>
            </a:r>
            <a:endParaRPr lang="en-US" dirty="0"/>
          </a:p>
        </p:txBody>
      </p:sp>
      <p:sp>
        <p:nvSpPr>
          <p:cNvPr id="3" name="Content Placeholder 2"/>
          <p:cNvSpPr>
            <a:spLocks noGrp="1"/>
          </p:cNvSpPr>
          <p:nvPr>
            <p:ph idx="1"/>
          </p:nvPr>
        </p:nvSpPr>
        <p:spPr>
          <a:xfrm>
            <a:off x="457200" y="1905000"/>
            <a:ext cx="8229600" cy="4114800"/>
          </a:xfrm>
        </p:spPr>
        <p:txBody>
          <a:bodyPr/>
          <a:lstStyle/>
          <a:p>
            <a:r>
              <a:rPr lang="en-US" dirty="0" err="1" smtClean="0"/>
              <a:t>Dr.Farah</a:t>
            </a:r>
            <a:r>
              <a:rPr lang="en-US" dirty="0" smtClean="0"/>
              <a:t>       (Skin specialist)</a:t>
            </a:r>
          </a:p>
          <a:p>
            <a:r>
              <a:rPr lang="en-US" dirty="0" err="1" smtClean="0"/>
              <a:t>Dr.Rimsha</a:t>
            </a:r>
            <a:r>
              <a:rPr lang="en-US" dirty="0" smtClean="0"/>
              <a:t>    (ENT specialist)</a:t>
            </a:r>
          </a:p>
          <a:p>
            <a:r>
              <a:rPr lang="en-US" dirty="0" err="1" smtClean="0"/>
              <a:t>Dr.Saba</a:t>
            </a:r>
            <a:r>
              <a:rPr lang="en-US" dirty="0" smtClean="0"/>
              <a:t>     (Heart specialist)</a:t>
            </a:r>
          </a:p>
          <a:p>
            <a:r>
              <a:rPr lang="en-US" dirty="0" err="1" smtClean="0"/>
              <a:t>Dr.Kainat</a:t>
            </a:r>
            <a:r>
              <a:rPr lang="en-US" dirty="0" smtClean="0"/>
              <a:t>   (</a:t>
            </a:r>
            <a:r>
              <a:rPr lang="en-US" dirty="0" err="1" smtClean="0"/>
              <a:t>Psycologist</a:t>
            </a:r>
            <a:r>
              <a:rPr lang="en-US" dirty="0" smtClean="0"/>
              <a:t>)</a:t>
            </a:r>
          </a:p>
          <a:p>
            <a:r>
              <a:rPr lang="en-US" dirty="0" err="1" smtClean="0"/>
              <a:t>Dr.Barrirah</a:t>
            </a:r>
            <a:r>
              <a:rPr lang="en-US" dirty="0" smtClean="0"/>
              <a:t>  (Physiotherapist)</a:t>
            </a:r>
          </a:p>
          <a:p>
            <a:r>
              <a:rPr lang="en-US" dirty="0" err="1" smtClean="0"/>
              <a:t>Dr.Ahmed</a:t>
            </a:r>
            <a:r>
              <a:rPr lang="en-US" dirty="0" smtClean="0"/>
              <a:t>   (Dentist)</a:t>
            </a:r>
          </a:p>
          <a:p>
            <a:r>
              <a:rPr lang="en-US" dirty="0" err="1" smtClean="0"/>
              <a:t>Dr.Waqas</a:t>
            </a:r>
            <a:r>
              <a:rPr lang="en-US" dirty="0" smtClean="0"/>
              <a:t>    (</a:t>
            </a:r>
            <a:r>
              <a:rPr lang="en-US" dirty="0" err="1" smtClean="0"/>
              <a:t>RadioTherapist</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US" dirty="0" smtClean="0">
                <a:latin typeface="Algerian" pitchFamily="82" charset="0"/>
              </a:rPr>
              <a:t>HOSPITAL  MANAGEMENT SYSTEM</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b="1" u="sng" cap="all" dirty="0" smtClean="0"/>
              <a:t>HOSPITAL MANAGEMENT INFORMATION SYSTEM:</a:t>
            </a:r>
            <a:r>
              <a:rPr lang="en-US" dirty="0" smtClean="0"/>
              <a:t/>
            </a:r>
            <a:br>
              <a:rPr lang="en-US" dirty="0" smtClean="0"/>
            </a:br>
            <a:r>
              <a:rPr lang="en-US" dirty="0" smtClean="0"/>
              <a:t/>
            </a:r>
            <a:br>
              <a:rPr lang="en-US" dirty="0" smtClean="0"/>
            </a:br>
            <a:r>
              <a:rPr lang="en-US" dirty="0" smtClean="0"/>
              <a:t>Pakistan Navy has always sought to focus on improvement of quality of health care for its personnel and their families. Indigenous development of Hospital Management Information system (HMIS) for PN hospitals is cornerstone of this vision. HMIS project has been launched at PNS RAHAT </a:t>
            </a:r>
            <a:r>
              <a:rPr lang="en-US" dirty="0" err="1" smtClean="0"/>
              <a:t>w.e.f</a:t>
            </a:r>
            <a:r>
              <a:rPr lang="en-US" dirty="0" smtClean="0"/>
              <a:t> Jul 2011 as pilot project. Subsequently, it will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171</TotalTime>
  <Words>459</Words>
  <Application>Microsoft Office PowerPoint</Application>
  <PresentationFormat>On-screen Show (4:3)</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PNS RAHAT HOSPITAL</vt:lpstr>
      <vt:lpstr>WHAT IS HOSPITAL????</vt:lpstr>
      <vt:lpstr>Introduction to RAHAT HOSPITAL:</vt:lpstr>
      <vt:lpstr>Key  Initiatives  and  Quality Goals</vt:lpstr>
      <vt:lpstr>Aims and Vision of RAHAT Hospital:</vt:lpstr>
      <vt:lpstr>Facilities Provided By Rahat Hospital:   </vt:lpstr>
      <vt:lpstr>SPECIALITIES:</vt:lpstr>
      <vt:lpstr>SPECIALIST DOCTORS Of RAHAT HOSPITAL:</vt:lpstr>
      <vt:lpstr>HOSPITAL  MANAGEMENT SYSTEM</vt:lpstr>
      <vt:lpstr>AIMS OF RAHAT HOSPITAL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PRAHAT HOSPITAL</dc:title>
  <dc:creator>hifza</dc:creator>
  <cp:lastModifiedBy>user</cp:lastModifiedBy>
  <cp:revision>21</cp:revision>
  <dcterms:created xsi:type="dcterms:W3CDTF">2006-08-16T00:00:00Z</dcterms:created>
  <dcterms:modified xsi:type="dcterms:W3CDTF">2019-12-28T14:24:20Z</dcterms:modified>
</cp:coreProperties>
</file>