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c41ed870e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c41ed870e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c41ed870e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c41ed870e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c41ed870e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c41ed870e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c41ed870e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c41ed870e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cb5937d7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cb5937d7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b5937d7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b5937d7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c41ed870e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c41ed870e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cb5937d7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cb5937d7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99750" y="810525"/>
            <a:ext cx="711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Action Recognition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592525" y="2317175"/>
            <a:ext cx="62292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0"/>
              <a:t>Vivek Sai Gujja</a:t>
            </a:r>
            <a:br>
              <a:rPr lang="en" sz="1500"/>
            </a:br>
            <a:r>
              <a:rPr lang="en" sz="1500"/>
              <a:t>Ajith Gannamaneni</a:t>
            </a:r>
            <a:br>
              <a:rPr lang="en" sz="1500"/>
            </a:br>
            <a:r>
              <a:rPr lang="en" sz="1500"/>
              <a:t>Abhinav Botla</a:t>
            </a:r>
            <a:br>
              <a:rPr lang="en" sz="1500"/>
            </a:br>
            <a:r>
              <a:rPr lang="en" sz="1500"/>
              <a:t>Sumanth Para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850225" y="-148654"/>
            <a:ext cx="42555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506950" y="1085850"/>
            <a:ext cx="83208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Human Action Recognition project is a web application designed to recognize human actions in a video using machine learning model.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aim of this project is to provide a user-friendly web application that can recognize human actions in a video.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application allows users to upload a video from their local system over the cloud and receive the predicted action as a label.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tech stack used in this project includes Nodejs and Express for the front-end, and Python Flask for the back-end.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this presentation, we will discuss the method used to recognize human actions, the challenges we faced during deployment, and the solutions we found.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370650" y="-539525"/>
            <a:ext cx="5126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Workflow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00" y="703725"/>
            <a:ext cx="7169799" cy="42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2898175" y="-23256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r>
              <a:rPr lang="en"/>
              <a:t> Stack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674825" y="1174425"/>
            <a:ext cx="80451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Node.js is used for handling the user interface and creating the server-side logic.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Express provides a simple and easy-to-use framework for creating server-side applications.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Python Flask is used for processing video files and making requests to the machine learning model.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machine learning model is trained using a convolutional neural network (CNN) and utilizes transfer learning to improve accuracy.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UCF101 dataset contains videos of 101 different human actions, which were used to train the machine learning model.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Splitting video into image blobs using OpenCV's cv2 library.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model achieves an accuracy of 85% on the UCF101 dataset, which makes it suitable for predicting human actions in real-world scenarios.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3149975" y="-59226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678175"/>
            <a:ext cx="81117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Node.js application was deployed on Heroku cloud using the command line interface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Python Flask was deployed on AWS EC2(t2.medium)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Heroku was chosen for deploying the Node.js application due to its ease of use and quick deployment process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AWS EC2 was chosen for deploying the Flask application due to its scalability and flexibility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deployments were successful and the web application is now live and accessible to users.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2676475" y="61449"/>
            <a:ext cx="33903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User Interface</a:t>
            </a:r>
            <a:endParaRPr sz="3300"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0" y="987300"/>
            <a:ext cx="7162800" cy="37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475"/>
            <a:ext cx="8839199" cy="443920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 txBox="1"/>
          <p:nvPr/>
        </p:nvSpPr>
        <p:spPr>
          <a:xfrm>
            <a:off x="2247825" y="0"/>
            <a:ext cx="37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Action Identification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2718350" y="-160629"/>
            <a:ext cx="42555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554925" y="1049850"/>
            <a:ext cx="8308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Tried deploying flask application onto different cloud platforms like Streamlit, Digital Ocean, Heroku, and Google Cloud App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Faced issues with each platform during the process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Streamlit: faced python version incompatibility issues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Heroku: maximum upload size of 500mb, which was not sufficient for our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Read only issue in Google App Engine.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AWS Elastic Beanstalk: faced issues with S3 and EC2 instance triggering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Manually triggered the EC2 instance and pushed the code, which is now successfully running.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2314275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you!!</a:t>
            </a:r>
            <a:endParaRPr sz="4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