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2" r:id="rId4"/>
    <p:sldId id="258" r:id="rId5"/>
    <p:sldId id="257" r:id="rId6"/>
    <p:sldId id="260" r:id="rId7"/>
    <p:sldId id="259" r:id="rId8"/>
    <p:sldId id="263" r:id="rId9"/>
    <p:sldId id="264" r:id="rId10"/>
    <p:sldId id="265" r:id="rId11"/>
    <p:sldId id="266" r:id="rId12"/>
    <p:sldId id="268" r:id="rId13"/>
    <p:sldId id="269" r:id="rId14"/>
    <p:sldId id="270" r:id="rId15"/>
    <p:sldId id="272" r:id="rId16"/>
    <p:sldId id="271" r:id="rId17"/>
    <p:sldId id="267" r:id="rId18"/>
    <p:sldId id="273" r:id="rId19"/>
    <p:sldId id="274" r:id="rId20"/>
    <p:sldId id="275" r:id="rId21"/>
    <p:sldId id="276" r:id="rId22"/>
    <p:sldId id="277" r:id="rId23"/>
    <p:sldId id="278" r:id="rId24"/>
    <p:sldId id="279" r:id="rId25"/>
    <p:sldId id="283" r:id="rId26"/>
    <p:sldId id="284" r:id="rId27"/>
    <p:sldId id="280" r:id="rId28"/>
    <p:sldId id="281" r:id="rId29"/>
    <p:sldId id="292" r:id="rId30"/>
    <p:sldId id="282" r:id="rId31"/>
    <p:sldId id="285" r:id="rId32"/>
    <p:sldId id="293" r:id="rId33"/>
    <p:sldId id="286" r:id="rId34"/>
    <p:sldId id="287" r:id="rId35"/>
    <p:sldId id="288"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FF09"/>
    <a:srgbClr val="FFFF09"/>
    <a:srgbClr val="FBC80D"/>
    <a:srgbClr val="F3A415"/>
    <a:srgbClr val="E68422"/>
    <a:srgbClr val="C54343"/>
    <a:srgbClr val="DB2D67"/>
    <a:srgbClr val="DF2995"/>
    <a:srgbClr val="C92ADE"/>
    <a:srgbClr val="9A2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6" autoAdjust="0"/>
    <p:restoredTop sz="94660"/>
  </p:normalViewPr>
  <p:slideViewPr>
    <p:cSldViewPr snapToGrid="0">
      <p:cViewPr varScale="1">
        <p:scale>
          <a:sx n="107" d="100"/>
          <a:sy n="107" d="100"/>
        </p:scale>
        <p:origin x="8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8660-7634-4DA8-B009-341E34547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183DE-26CA-4898-9D69-7E0448C7D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C8D22-9CD9-4E0A-9624-302FA7090E44}"/>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0B6471DF-CC90-4D2F-918D-4B5B5A0E7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FA2B2-D7E3-4F51-9D08-B53B791E805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3252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C032-163C-411B-99D3-C1A1E86145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71898-1F0A-4396-A6FE-E657A22E91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1F2D-D51B-498D-860D-D7DAC50250CE}"/>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65EC6529-17A5-43DF-A3E0-BAC9E25F9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2EE4-C2FA-4E8C-9B53-A8B1A7B48AF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413289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CE192-7EA4-4096-A281-C95BA6607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A3E35-7DD1-486B-8D8F-760C1E946C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4AF1-A3B7-4063-BCC6-93DE85AE0CF8}"/>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D4D2123E-3D20-467D-93BC-CEA88ED70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619B3-BAE3-496C-B28D-BAF2DE391F9E}"/>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82423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B1FC-D528-4C99-9253-EFB732B5A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B08C3-A164-48A4-A351-21A814C971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158D4-5FAB-4531-8E75-76FB6FFED5AC}"/>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18AE7375-0F0E-4554-8EC0-F5F7AB4DF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984CA-6035-4344-BF18-E6FD89CBB28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271930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8D7-A5AB-4966-8AED-CABEA6288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1D9C4-F226-4387-BF1E-50A644AD0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0ED2B4-89B2-4CF6-81C7-A0E2329D75F4}"/>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7056E3D9-C4E8-4D8B-B5FE-BC1C55979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49AA6-BBC8-4EF4-90B3-783218FCFB01}"/>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64536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B446-7325-4B5B-8C5B-5E0A22641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06E26-F68E-4DAB-94E0-B82FE0BCDB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6CF4B-C63C-4204-9955-6633927254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4DEF62-9991-41FC-8DF7-6EF5C0019C0A}"/>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6" name="Footer Placeholder 5">
            <a:extLst>
              <a:ext uri="{FF2B5EF4-FFF2-40B4-BE49-F238E27FC236}">
                <a16:creationId xmlns:a16="http://schemas.microsoft.com/office/drawing/2014/main" id="{82B93627-C5C5-4F4C-A5FF-001ED7A95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81372-ECA9-41A2-B837-A7A53DE40B7A}"/>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78499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F19E-B596-47F2-8B1F-C3E8832D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DA7CA-2940-4F38-A29C-CE84FFC33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D52BBF-EAA4-4046-B57A-9D023D795C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02B8E-4698-4715-A086-C56890F98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ED71D-28A6-4E93-97E2-7C9BBE54A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4179F-047B-4B15-8AC2-107811671121}"/>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8" name="Footer Placeholder 7">
            <a:extLst>
              <a:ext uri="{FF2B5EF4-FFF2-40B4-BE49-F238E27FC236}">
                <a16:creationId xmlns:a16="http://schemas.microsoft.com/office/drawing/2014/main" id="{10F21E8B-F6D1-42FE-83B1-C90963906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F8FBC0-DD7E-4368-AB2F-5CE80593FD84}"/>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35118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450A-DA51-4043-A244-893ABC03D9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ED1AD-E90D-49F6-840F-19CE630F99AB}"/>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4" name="Footer Placeholder 3">
            <a:extLst>
              <a:ext uri="{FF2B5EF4-FFF2-40B4-BE49-F238E27FC236}">
                <a16:creationId xmlns:a16="http://schemas.microsoft.com/office/drawing/2014/main" id="{B7B6E98A-5B4D-4D85-8836-DA25D772A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C9D12-4B1C-4ADF-988A-77426510DAE9}"/>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519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95E3C-4854-4E71-A830-D715777FBF29}"/>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3" name="Footer Placeholder 2">
            <a:extLst>
              <a:ext uri="{FF2B5EF4-FFF2-40B4-BE49-F238E27FC236}">
                <a16:creationId xmlns:a16="http://schemas.microsoft.com/office/drawing/2014/main" id="{B0A9D879-AEA8-4B48-8EED-941E73451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495730-E301-4D07-8C61-B6F9DDE8EDBF}"/>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63285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75D3-55B0-400E-A12E-2A1DC5A92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48C9F-AD21-4BAA-97BB-85F06ACBD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5E29B1-CA30-4B27-ADC0-E723EED59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179CE2-33E9-46D8-B018-B08171E01EBD}"/>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6" name="Footer Placeholder 5">
            <a:extLst>
              <a:ext uri="{FF2B5EF4-FFF2-40B4-BE49-F238E27FC236}">
                <a16:creationId xmlns:a16="http://schemas.microsoft.com/office/drawing/2014/main" id="{EFCD54DB-7874-41D1-91EC-C0793D9F3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2F2E8-C898-4D5A-933F-D045772AC3DD}"/>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96484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1D07-D950-42E6-9277-10CBC4512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5E3E8-9FDB-47EE-8C0B-60F6600CB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A7EFB-F7BE-41A2-9231-5C4397C7E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403EEB-D9B3-4CB1-B1C1-EA0B1232BA78}"/>
              </a:ext>
            </a:extLst>
          </p:cNvPr>
          <p:cNvSpPr>
            <a:spLocks noGrp="1"/>
          </p:cNvSpPr>
          <p:nvPr>
            <p:ph type="dt" sz="half" idx="10"/>
          </p:nvPr>
        </p:nvSpPr>
        <p:spPr/>
        <p:txBody>
          <a:bodyPr/>
          <a:lstStyle/>
          <a:p>
            <a:fld id="{47FABCB4-3030-41CA-8EA4-94F7D886C860}" type="datetimeFigureOut">
              <a:rPr lang="en-US" smtClean="0"/>
              <a:t>8/1/2019</a:t>
            </a:fld>
            <a:endParaRPr lang="en-US"/>
          </a:p>
        </p:txBody>
      </p:sp>
      <p:sp>
        <p:nvSpPr>
          <p:cNvPr id="6" name="Footer Placeholder 5">
            <a:extLst>
              <a:ext uri="{FF2B5EF4-FFF2-40B4-BE49-F238E27FC236}">
                <a16:creationId xmlns:a16="http://schemas.microsoft.com/office/drawing/2014/main" id="{C43AE4B5-F070-4AD8-8E80-15F408F46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9DC0F-B80E-4DA0-A277-2BC799138ECF}"/>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252092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7FB57-77BB-4150-AACD-686B3CB33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BDBA1-5E09-4A7A-B9F2-C8D76BA2C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95E3C-A268-49A2-8886-9D2FAA903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ABCB4-3030-41CA-8EA4-94F7D886C860}" type="datetimeFigureOut">
              <a:rPr lang="en-US" smtClean="0"/>
              <a:t>8/1/2019</a:t>
            </a:fld>
            <a:endParaRPr lang="en-US"/>
          </a:p>
        </p:txBody>
      </p:sp>
      <p:sp>
        <p:nvSpPr>
          <p:cNvPr id="5" name="Footer Placeholder 4">
            <a:extLst>
              <a:ext uri="{FF2B5EF4-FFF2-40B4-BE49-F238E27FC236}">
                <a16:creationId xmlns:a16="http://schemas.microsoft.com/office/drawing/2014/main" id="{C349D725-A5E8-4B88-AA53-1F51EE150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7C8F52-C162-496A-A408-E760C011D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4F4D4-A184-40FD-8B49-BC55C5F182DF}" type="slidenum">
              <a:rPr lang="en-US" smtClean="0"/>
              <a:t>‹#›</a:t>
            </a:fld>
            <a:endParaRPr lang="en-US"/>
          </a:p>
        </p:txBody>
      </p:sp>
    </p:spTree>
    <p:extLst>
      <p:ext uri="{BB962C8B-B14F-4D97-AF65-F5344CB8AC3E}">
        <p14:creationId xmlns:p14="http://schemas.microsoft.com/office/powerpoint/2010/main" val="833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evblogs.nvidia.com/" TargetMode="External"/><Relationship Id="rId2" Type="http://schemas.openxmlformats.org/officeDocument/2006/relationships/hyperlink" Target="https://devtalk.nvidia.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797353"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0"/>
            <a:ext cx="0" cy="685800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A623EBA-56D1-49BA-998B-BACE98700D8E}"/>
              </a:ext>
            </a:extLst>
          </p:cNvPr>
          <p:cNvCxnSpPr>
            <a:cxnSpLocks/>
          </p:cNvCxnSpPr>
          <p:nvPr/>
        </p:nvCxnSpPr>
        <p:spPr>
          <a:xfrm flipH="1">
            <a:off x="620481" y="3589386"/>
            <a:ext cx="1117470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69B8348D-E168-4F27-82F6-D5228CB51C66}"/>
              </a:ext>
            </a:extLst>
          </p:cNvPr>
          <p:cNvSpPr txBox="1"/>
          <p:nvPr/>
        </p:nvSpPr>
        <p:spPr>
          <a:xfrm>
            <a:off x="1152416" y="2813208"/>
            <a:ext cx="10242227" cy="707886"/>
          </a:xfrm>
          <a:prstGeom prst="rect">
            <a:avLst/>
          </a:prstGeom>
          <a:noFill/>
        </p:spPr>
        <p:txBody>
          <a:bodyPr wrap="none" rtlCol="0">
            <a:spAutoFit/>
          </a:bodyPr>
          <a:lstStyle/>
          <a:p>
            <a:r>
              <a:rPr lang="en-US" sz="4000" dirty="0"/>
              <a:t>Designing CUDA Kernels for Science Applications</a:t>
            </a:r>
          </a:p>
        </p:txBody>
      </p:sp>
      <p:sp>
        <p:nvSpPr>
          <p:cNvPr id="19" name="TextBox 18">
            <a:extLst>
              <a:ext uri="{FF2B5EF4-FFF2-40B4-BE49-F238E27FC236}">
                <a16:creationId xmlns:a16="http://schemas.microsoft.com/office/drawing/2014/main" id="{B88E4721-1BFC-4A87-A2AB-04CA90E9D9A1}"/>
              </a:ext>
            </a:extLst>
          </p:cNvPr>
          <p:cNvSpPr txBox="1"/>
          <p:nvPr/>
        </p:nvSpPr>
        <p:spPr>
          <a:xfrm>
            <a:off x="7798280" y="3750926"/>
            <a:ext cx="3441968" cy="369332"/>
          </a:xfrm>
          <a:prstGeom prst="rect">
            <a:avLst/>
          </a:prstGeom>
          <a:noFill/>
        </p:spPr>
        <p:txBody>
          <a:bodyPr wrap="none" rtlCol="0">
            <a:spAutoFit/>
          </a:bodyPr>
          <a:lstStyle/>
          <a:p>
            <a:r>
              <a:rPr lang="en-US" dirty="0"/>
              <a:t>David S. Cerutti, Rutgers University</a:t>
            </a:r>
          </a:p>
        </p:txBody>
      </p:sp>
      <p:pic>
        <p:nvPicPr>
          <p:cNvPr id="22" name="Picture 21">
            <a:extLst>
              <a:ext uri="{FF2B5EF4-FFF2-40B4-BE49-F238E27FC236}">
                <a16:creationId xmlns:a16="http://schemas.microsoft.com/office/drawing/2014/main" id="{DA58BD9D-1C81-4427-888D-E002BB7F4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549" y="4745183"/>
            <a:ext cx="3233798" cy="2112817"/>
          </a:xfrm>
          <a:prstGeom prst="rect">
            <a:avLst/>
          </a:prstGeom>
        </p:spPr>
      </p:pic>
      <p:pic>
        <p:nvPicPr>
          <p:cNvPr id="24" name="Picture 23">
            <a:extLst>
              <a:ext uri="{FF2B5EF4-FFF2-40B4-BE49-F238E27FC236}">
                <a16:creationId xmlns:a16="http://schemas.microsoft.com/office/drawing/2014/main" id="{B5374C56-8CF4-47A9-96AC-14CCCA2B3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6010275"/>
            <a:ext cx="6934200" cy="847725"/>
          </a:xfrm>
          <a:prstGeom prst="rect">
            <a:avLst/>
          </a:prstGeom>
        </p:spPr>
      </p:pic>
    </p:spTree>
    <p:extLst>
      <p:ext uri="{BB962C8B-B14F-4D97-AF65-F5344CB8AC3E}">
        <p14:creationId xmlns:p14="http://schemas.microsoft.com/office/powerpoint/2010/main" val="208721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CD1AF1AC-F043-4AC2-A651-45C48C824F66}"/>
              </a:ext>
            </a:extLst>
          </p:cNvPr>
          <p:cNvSpPr/>
          <p:nvPr/>
        </p:nvSpPr>
        <p:spPr>
          <a:xfrm>
            <a:off x="2552461" y="3062440"/>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7C93B10B-7AB4-4DF1-8A5F-B8A1CF3AF5EE}"/>
              </a:ext>
            </a:extLst>
          </p:cNvPr>
          <p:cNvCxnSpPr/>
          <p:nvPr/>
        </p:nvCxnSpPr>
        <p:spPr>
          <a:xfrm flipV="1">
            <a:off x="2552461" y="3062440"/>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9981FDA4-A2BA-4CBC-BE7E-0EFAE18458B6}"/>
              </a:ext>
            </a:extLst>
          </p:cNvPr>
          <p:cNvSpPr/>
          <p:nvPr/>
        </p:nvSpPr>
        <p:spPr>
          <a:xfrm>
            <a:off x="2565965" y="2239828"/>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618B1F3-A4D0-41FE-BFBA-9F1F60CA2FA5}"/>
              </a:ext>
            </a:extLst>
          </p:cNvPr>
          <p:cNvSpPr/>
          <p:nvPr/>
        </p:nvSpPr>
        <p:spPr>
          <a:xfrm>
            <a:off x="2892131" y="2239828"/>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A7641746-884D-4A39-B6D3-31AEEEE35CC1}"/>
              </a:ext>
            </a:extLst>
          </p:cNvPr>
          <p:cNvCxnSpPr>
            <a:cxnSpLocks/>
          </p:cNvCxnSpPr>
          <p:nvPr/>
        </p:nvCxnSpPr>
        <p:spPr>
          <a:xfrm flipV="1">
            <a:off x="2575359" y="2239828"/>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48A336E5-8B70-453A-81D7-A7748CE160CE}"/>
              </a:ext>
            </a:extLst>
          </p:cNvPr>
          <p:cNvSpPr/>
          <p:nvPr/>
        </p:nvSpPr>
        <p:spPr>
          <a:xfrm>
            <a:off x="2379353" y="3071051"/>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AF7EA9E-6F38-4F24-A682-A3F4068D4E08}"/>
              </a:ext>
            </a:extLst>
          </p:cNvPr>
          <p:cNvSpPr/>
          <p:nvPr/>
        </p:nvSpPr>
        <p:spPr>
          <a:xfrm>
            <a:off x="1637303"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2FC7CE8-369B-4549-8AD9-528B0E93403B}"/>
              </a:ext>
            </a:extLst>
          </p:cNvPr>
          <p:cNvCxnSpPr/>
          <p:nvPr/>
        </p:nvCxnSpPr>
        <p:spPr>
          <a:xfrm flipV="1">
            <a:off x="1637303"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AD579911-BE0A-4AA9-8B70-D6A0F96C105A}"/>
              </a:ext>
            </a:extLst>
          </p:cNvPr>
          <p:cNvSpPr/>
          <p:nvPr/>
        </p:nvSpPr>
        <p:spPr>
          <a:xfrm>
            <a:off x="1650807"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6BB5643-0F2C-41D3-A526-098D79F72BAE}"/>
              </a:ext>
            </a:extLst>
          </p:cNvPr>
          <p:cNvSpPr/>
          <p:nvPr/>
        </p:nvSpPr>
        <p:spPr>
          <a:xfrm>
            <a:off x="1976973"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3A919283-B2B6-451A-B686-D9641583B8EB}"/>
              </a:ext>
            </a:extLst>
          </p:cNvPr>
          <p:cNvCxnSpPr>
            <a:cxnSpLocks/>
          </p:cNvCxnSpPr>
          <p:nvPr/>
        </p:nvCxnSpPr>
        <p:spPr>
          <a:xfrm flipV="1">
            <a:off x="1660201"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D4ACBEE-6A59-44B6-BBDB-6BAD91300BA2}"/>
              </a:ext>
            </a:extLst>
          </p:cNvPr>
          <p:cNvSpPr/>
          <p:nvPr/>
        </p:nvSpPr>
        <p:spPr>
          <a:xfrm>
            <a:off x="3474949"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F9D0544B-016C-4B2E-B5E9-77EACBF532AC}"/>
              </a:ext>
            </a:extLst>
          </p:cNvPr>
          <p:cNvCxnSpPr/>
          <p:nvPr/>
        </p:nvCxnSpPr>
        <p:spPr>
          <a:xfrm flipV="1">
            <a:off x="3474949"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51DA0AB-D735-416C-BA4A-0A84917800D6}"/>
              </a:ext>
            </a:extLst>
          </p:cNvPr>
          <p:cNvSpPr/>
          <p:nvPr/>
        </p:nvSpPr>
        <p:spPr>
          <a:xfrm>
            <a:off x="3488453"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1285539-7A6D-4FF3-94F1-1E34BBD5136B}"/>
              </a:ext>
            </a:extLst>
          </p:cNvPr>
          <p:cNvSpPr/>
          <p:nvPr/>
        </p:nvSpPr>
        <p:spPr>
          <a:xfrm>
            <a:off x="3814619"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F7C87315-87D9-4299-B435-A00387752C1C}"/>
              </a:ext>
            </a:extLst>
          </p:cNvPr>
          <p:cNvCxnSpPr>
            <a:cxnSpLocks/>
          </p:cNvCxnSpPr>
          <p:nvPr/>
        </p:nvCxnSpPr>
        <p:spPr>
          <a:xfrm flipV="1">
            <a:off x="3497847"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911BB15A-6D1B-49BB-BCC0-61430CAAA770}"/>
              </a:ext>
            </a:extLst>
          </p:cNvPr>
          <p:cNvSpPr/>
          <p:nvPr/>
        </p:nvSpPr>
        <p:spPr>
          <a:xfrm>
            <a:off x="3297832" y="30624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7F9BFD7-8829-45EE-B5B3-20EB0C188BFF}"/>
              </a:ext>
            </a:extLst>
          </p:cNvPr>
          <p:cNvSpPr/>
          <p:nvPr/>
        </p:nvSpPr>
        <p:spPr>
          <a:xfrm>
            <a:off x="4387295"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D8ECB31A-BCBB-44C7-AE0C-36C0968CB957}"/>
              </a:ext>
            </a:extLst>
          </p:cNvPr>
          <p:cNvCxnSpPr/>
          <p:nvPr/>
        </p:nvCxnSpPr>
        <p:spPr>
          <a:xfrm flipV="1">
            <a:off x="4387295"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2732B87-779F-4F98-99D7-56F55D5DC7E7}"/>
              </a:ext>
            </a:extLst>
          </p:cNvPr>
          <p:cNvSpPr/>
          <p:nvPr/>
        </p:nvSpPr>
        <p:spPr>
          <a:xfrm>
            <a:off x="4400799"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A17EC08-66AC-417A-94EC-5850A36AB87A}"/>
              </a:ext>
            </a:extLst>
          </p:cNvPr>
          <p:cNvSpPr/>
          <p:nvPr/>
        </p:nvSpPr>
        <p:spPr>
          <a:xfrm>
            <a:off x="4726965"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A3DFBF78-055A-4660-B272-69B9A7773CFB}"/>
              </a:ext>
            </a:extLst>
          </p:cNvPr>
          <p:cNvCxnSpPr>
            <a:cxnSpLocks/>
          </p:cNvCxnSpPr>
          <p:nvPr/>
        </p:nvCxnSpPr>
        <p:spPr>
          <a:xfrm flipV="1">
            <a:off x="4410193"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0F3CE89F-15EC-45AE-A019-588A6DAF4309}"/>
              </a:ext>
            </a:extLst>
          </p:cNvPr>
          <p:cNvSpPr/>
          <p:nvPr/>
        </p:nvSpPr>
        <p:spPr>
          <a:xfrm>
            <a:off x="4216116" y="30624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A8AD173-03EF-425D-BD09-F374419F1592}"/>
              </a:ext>
            </a:extLst>
          </p:cNvPr>
          <p:cNvSpPr/>
          <p:nvPr/>
        </p:nvSpPr>
        <p:spPr>
          <a:xfrm>
            <a:off x="5310179" y="3074744"/>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6646B6D7-C386-4C01-B394-0855CADD18CB}"/>
              </a:ext>
            </a:extLst>
          </p:cNvPr>
          <p:cNvCxnSpPr/>
          <p:nvPr/>
        </p:nvCxnSpPr>
        <p:spPr>
          <a:xfrm flipV="1">
            <a:off x="5310179" y="3074744"/>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6985D32A-FC1B-4F90-A9DB-17E906348AD7}"/>
              </a:ext>
            </a:extLst>
          </p:cNvPr>
          <p:cNvSpPr/>
          <p:nvPr/>
        </p:nvSpPr>
        <p:spPr>
          <a:xfrm>
            <a:off x="5323683" y="2252132"/>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FAC6630-7C72-496E-A6DA-11568A93FB91}"/>
              </a:ext>
            </a:extLst>
          </p:cNvPr>
          <p:cNvSpPr/>
          <p:nvPr/>
        </p:nvSpPr>
        <p:spPr>
          <a:xfrm>
            <a:off x="5649849" y="2252132"/>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F9486FC5-03D0-42DA-98CC-2DDFA48702EF}"/>
              </a:ext>
            </a:extLst>
          </p:cNvPr>
          <p:cNvCxnSpPr>
            <a:cxnSpLocks/>
          </p:cNvCxnSpPr>
          <p:nvPr/>
        </p:nvCxnSpPr>
        <p:spPr>
          <a:xfrm flipV="1">
            <a:off x="5333077" y="2252132"/>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B2C89703-8B7B-4E40-BAF0-F06C3790C435}"/>
              </a:ext>
            </a:extLst>
          </p:cNvPr>
          <p:cNvSpPr/>
          <p:nvPr/>
        </p:nvSpPr>
        <p:spPr>
          <a:xfrm>
            <a:off x="5133062" y="3066133"/>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93590B8A-3311-4082-9C1B-A46596B9E436}"/>
              </a:ext>
            </a:extLst>
          </p:cNvPr>
          <p:cNvSpPr/>
          <p:nvPr/>
        </p:nvSpPr>
        <p:spPr>
          <a:xfrm>
            <a:off x="6047704" y="3064633"/>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0761EB1-31BC-4452-AEEE-B5B1A2060094}"/>
              </a:ext>
            </a:extLst>
          </p:cNvPr>
          <p:cNvSpPr/>
          <p:nvPr/>
        </p:nvSpPr>
        <p:spPr>
          <a:xfrm>
            <a:off x="1103748" y="5874463"/>
            <a:ext cx="417581" cy="19623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6392CBC6-C17F-4CA5-8CDC-B0073C796A29}"/>
              </a:ext>
            </a:extLst>
          </p:cNvPr>
          <p:cNvSpPr/>
          <p:nvPr/>
        </p:nvSpPr>
        <p:spPr>
          <a:xfrm>
            <a:off x="6212781" y="3877493"/>
            <a:ext cx="576000"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D386D66D-38A0-44C4-A92F-587A83852349}"/>
              </a:ext>
            </a:extLst>
          </p:cNvPr>
          <p:cNvSpPr/>
          <p:nvPr/>
        </p:nvSpPr>
        <p:spPr>
          <a:xfrm>
            <a:off x="1436228" y="3886859"/>
            <a:ext cx="200718"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581114" cy="830997"/>
          </a:xfrm>
          <a:prstGeom prst="rect">
            <a:avLst/>
          </a:prstGeom>
          <a:noFill/>
        </p:spPr>
        <p:txBody>
          <a:bodyPr wrap="none" rtlCol="0">
            <a:spAutoFit/>
          </a:bodyPr>
          <a:lstStyle/>
          <a:p>
            <a:r>
              <a:rPr lang="en-US" sz="4800" dirty="0">
                <a:solidFill>
                  <a:schemeClr val="bg1"/>
                </a:solidFill>
              </a:rPr>
              <a:t>Synchronization with Streams</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If a kernel does not fill the GPU, then resources are being wasted.</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Serialization of multiple small kernels can be rectified, in principle, by running them in separate CUDA streams.</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E2EFC68-4FCA-4F0F-A8D7-36F7F3123B86}"/>
              </a:ext>
            </a:extLst>
          </p:cNvPr>
          <p:cNvSpPr/>
          <p:nvPr/>
        </p:nvSpPr>
        <p:spPr>
          <a:xfrm>
            <a:off x="1436231" y="2245407"/>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1</a:t>
            </a:r>
          </a:p>
        </p:txBody>
      </p:sp>
      <p:sp>
        <p:nvSpPr>
          <p:cNvPr id="242" name="Rectangle 241">
            <a:extLst>
              <a:ext uri="{FF2B5EF4-FFF2-40B4-BE49-F238E27FC236}">
                <a16:creationId xmlns:a16="http://schemas.microsoft.com/office/drawing/2014/main" id="{0FC63ECC-570E-44EF-8C66-691BDC9CD1D5}"/>
              </a:ext>
            </a:extLst>
          </p:cNvPr>
          <p:cNvSpPr/>
          <p:nvPr/>
        </p:nvSpPr>
        <p:spPr>
          <a:xfrm>
            <a:off x="1436231" y="3071051"/>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0 (default)</a:t>
            </a:r>
          </a:p>
        </p:txBody>
      </p:sp>
      <p:sp>
        <p:nvSpPr>
          <p:cNvPr id="243" name="Rectangle 242">
            <a:extLst>
              <a:ext uri="{FF2B5EF4-FFF2-40B4-BE49-F238E27FC236}">
                <a16:creationId xmlns:a16="http://schemas.microsoft.com/office/drawing/2014/main" id="{B051BFED-948C-4FFA-8F2A-115CAE189BEA}"/>
              </a:ext>
            </a:extLst>
          </p:cNvPr>
          <p:cNvSpPr/>
          <p:nvPr/>
        </p:nvSpPr>
        <p:spPr>
          <a:xfrm>
            <a:off x="1436231" y="3891778"/>
            <a:ext cx="10058400" cy="6858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CPU Stream</a:t>
            </a:r>
          </a:p>
        </p:txBody>
      </p:sp>
      <p:sp>
        <p:nvSpPr>
          <p:cNvPr id="22" name="TextBox 21">
            <a:extLst>
              <a:ext uri="{FF2B5EF4-FFF2-40B4-BE49-F238E27FC236}">
                <a16:creationId xmlns:a16="http://schemas.microsoft.com/office/drawing/2014/main" id="{E4C90FEF-E2E0-4C40-B6C1-CF1B049B60E7}"/>
              </a:ext>
            </a:extLst>
          </p:cNvPr>
          <p:cNvSpPr txBox="1"/>
          <p:nvPr/>
        </p:nvSpPr>
        <p:spPr>
          <a:xfrm>
            <a:off x="1543869" y="4747408"/>
            <a:ext cx="10387780" cy="2031325"/>
          </a:xfrm>
          <a:prstGeom prst="rect">
            <a:avLst/>
          </a:prstGeom>
          <a:noFill/>
        </p:spPr>
        <p:txBody>
          <a:bodyPr wrap="none" rtlCol="0">
            <a:spAutoFit/>
          </a:bodyPr>
          <a:lstStyle/>
          <a:p>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40528;  </a:t>
            </a:r>
            <a:r>
              <a:rPr lang="en-US" sz="1400" b="1" dirty="0">
                <a:solidFill>
                  <a:srgbClr val="C00000"/>
                </a:solidFill>
                <a:latin typeface="Courier New" panose="02070309020205020404" pitchFamily="49" charset="0"/>
                <a:cs typeface="Courier New" panose="02070309020205020404" pitchFamily="49" charset="0"/>
              </a:rPr>
              <a:t>// System particle count</a:t>
            </a:r>
          </a:p>
          <a:p>
            <a:r>
              <a:rPr lang="en-US" sz="1400" b="1" dirty="0">
                <a:latin typeface="Courier New" panose="02070309020205020404" pitchFamily="49" charset="0"/>
                <a:cs typeface="Courier New" panose="02070309020205020404" pitchFamily="49" charset="0"/>
              </a:rPr>
              <a:t>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kGetGpuAnswer</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nSomeBlocks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 0, 0&gt;&gt;&gt;(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cudaMemCpyAsync</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dHostTrajectory</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dDevTrajectory</a:t>
            </a:r>
            <a:r>
              <a:rPr lang="en-US" sz="1400" b="1" dirty="0">
                <a:latin typeface="Courier New" panose="02070309020205020404" pitchFamily="49" charset="0"/>
                <a:cs typeface="Courier New" panose="02070309020205020404" pitchFamily="49" charset="0"/>
              </a:rPr>
              <a:t>, 3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solidFill>
                  <a:srgbClr val="5F2987"/>
                </a:solidFill>
                <a:latin typeface="Courier New" panose="02070309020205020404" pitchFamily="49" charset="0"/>
                <a:cs typeface="Courier New" panose="02070309020205020404" pitchFamily="49" charset="0"/>
              </a:rPr>
              <a:t>, stream0</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kConductGpuSearch</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nHandfulOfBlocks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 0, 1&gt;&gt;&gt;(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cudaMemCpyAsync</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dHostStatistics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dDevStatistics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solidFill>
                  <a:srgbClr val="5F2987"/>
                </a:solidFill>
                <a:latin typeface="Courier New" panose="02070309020205020404" pitchFamily="49" charset="0"/>
                <a:cs typeface="Courier New" panose="02070309020205020404" pitchFamily="49" charset="0"/>
              </a:rPr>
              <a:t>, stream1);</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a:t>
            </a:r>
          </a:p>
        </p:txBody>
      </p:sp>
      <p:sp>
        <p:nvSpPr>
          <p:cNvPr id="373" name="Rectangle 372">
            <a:extLst>
              <a:ext uri="{FF2B5EF4-FFF2-40B4-BE49-F238E27FC236}">
                <a16:creationId xmlns:a16="http://schemas.microsoft.com/office/drawing/2014/main" id="{B72559E1-814A-4B94-A7E4-5EF0BB72301B}"/>
              </a:ext>
            </a:extLst>
          </p:cNvPr>
          <p:cNvSpPr/>
          <p:nvPr/>
        </p:nvSpPr>
        <p:spPr>
          <a:xfrm>
            <a:off x="1104287" y="5242205"/>
            <a:ext cx="417581" cy="1977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E74350F-25A3-4045-A6D0-948E82C1AD51}"/>
              </a:ext>
            </a:extLst>
          </p:cNvPr>
          <p:cNvSpPr/>
          <p:nvPr/>
        </p:nvSpPr>
        <p:spPr>
          <a:xfrm>
            <a:off x="1103748" y="5444492"/>
            <a:ext cx="417581" cy="40827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65B7DCE-13E2-441F-A4E4-52E6BE41958B}"/>
              </a:ext>
            </a:extLst>
          </p:cNvPr>
          <p:cNvCxnSpPr>
            <a:cxnSpLocks/>
          </p:cNvCxnSpPr>
          <p:nvPr/>
        </p:nvCxnSpPr>
        <p:spPr>
          <a:xfrm>
            <a:off x="1103748" y="5235684"/>
            <a:ext cx="4175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7E0C70D-BE33-4FB3-98E8-3357C13D07E6}"/>
              </a:ext>
            </a:extLst>
          </p:cNvPr>
          <p:cNvCxnSpPr>
            <a:cxnSpLocks/>
          </p:cNvCxnSpPr>
          <p:nvPr/>
        </p:nvCxnSpPr>
        <p:spPr>
          <a:xfrm>
            <a:off x="1103749" y="5866475"/>
            <a:ext cx="41758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769E68AA-6C4C-415A-A692-4672875DFB4E}"/>
              </a:ext>
            </a:extLst>
          </p:cNvPr>
          <p:cNvSpPr/>
          <p:nvPr/>
        </p:nvSpPr>
        <p:spPr>
          <a:xfrm>
            <a:off x="1103747" y="6078683"/>
            <a:ext cx="417581" cy="4082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24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974619" cy="830997"/>
          </a:xfrm>
          <a:prstGeom prst="rect">
            <a:avLst/>
          </a:prstGeom>
          <a:noFill/>
        </p:spPr>
        <p:txBody>
          <a:bodyPr wrap="none" rtlCol="0">
            <a:spAutoFit/>
          </a:bodyPr>
          <a:lstStyle/>
          <a:p>
            <a:r>
              <a:rPr lang="en-US" sz="4800" dirty="0">
                <a:solidFill>
                  <a:schemeClr val="bg1"/>
                </a:solidFill>
              </a:rPr>
              <a:t>Traits of a Good CUDA Program</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533640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CUDA = Compute Unified Device Architecture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Inherent vectorization and tremendous parallelism</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For best results: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All Streaming Multi-Processors (SMPs) must be engaged</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CUDA cores of each SMP must be constantly working</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Each SMP must have at least one thread block to assigned to it throughout the kernel execution time.</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Pre-Turing SMPs can handle up to 2048 threads each (Turing 1024 threads)</a:t>
            </a:r>
          </a:p>
          <a:p>
            <a:pPr marL="800100" lvl="1" indent="-342900">
              <a:spcBef>
                <a:spcPct val="20000"/>
              </a:spcBef>
              <a:buFontTx/>
              <a:buChar char="•"/>
            </a:pPr>
            <a:r>
              <a:rPr lang="en-US" sz="2400">
                <a:solidFill>
                  <a:srgbClr val="C00000"/>
                </a:solidFill>
                <a:latin typeface="Calibri" panose="020F0502020204030204" pitchFamily="34" charset="0"/>
                <a:cs typeface="Calibri" panose="020F0502020204030204" pitchFamily="34" charset="0"/>
              </a:rPr>
              <a:t>Each thread </a:t>
            </a:r>
            <a:r>
              <a:rPr lang="en-US" sz="2400" dirty="0">
                <a:solidFill>
                  <a:srgbClr val="C00000"/>
                </a:solidFill>
                <a:latin typeface="Calibri" panose="020F0502020204030204" pitchFamily="34" charset="0"/>
                <a:cs typeface="Calibri" panose="020F0502020204030204" pitchFamily="34" charset="0"/>
              </a:rPr>
              <a:t>consumes scarce resources on the SMP</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A thread block cannot stop until all its threads have finished</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CPU processing time needs to overlap with GPU kernel execution</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GPU should not wait on the CPU for results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Minimize data transfers between the CPU and GPU</a:t>
            </a:r>
          </a:p>
          <a:p>
            <a:pPr marL="800100" lvl="1" indent="-342900">
              <a:spcBef>
                <a:spcPct val="20000"/>
              </a:spcBef>
              <a:buFontTx/>
              <a:buChar char="•"/>
            </a:pP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5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379188" cy="830997"/>
          </a:xfrm>
          <a:prstGeom prst="rect">
            <a:avLst/>
          </a:prstGeom>
          <a:noFill/>
        </p:spPr>
        <p:txBody>
          <a:bodyPr wrap="none" rtlCol="0">
            <a:spAutoFit/>
          </a:bodyPr>
          <a:lstStyle/>
          <a:p>
            <a:r>
              <a:rPr lang="en-US" sz="4800" dirty="0">
                <a:solidFill>
                  <a:schemeClr val="bg1"/>
                </a:solidFill>
              </a:rPr>
              <a:t>CUDA Breaks Down a Loop: Strategy One</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88909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list of thread blocks and the list of assignments but don’t have to be the same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Given: </a:t>
            </a:r>
            <a:r>
              <a:rPr lang="en-US" sz="2400" dirty="0" err="1">
                <a:latin typeface="Calibri" panose="020F0502020204030204" pitchFamily="34" charset="0"/>
                <a:cs typeface="Calibri" panose="020F0502020204030204" pitchFamily="34" charset="0"/>
              </a:rPr>
              <a:t>ncalc</a:t>
            </a:r>
            <a:r>
              <a:rPr lang="en-US" sz="2400" dirty="0">
                <a:latin typeface="Calibri" panose="020F0502020204030204" pitchFamily="34" charset="0"/>
                <a:cs typeface="Calibri" panose="020F0502020204030204" pitchFamily="34" charset="0"/>
              </a:rPr>
              <a:t> = 1,000,000 small calculations to perform and 6 SMPs to do them all</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One: give the GPU a huge number of blocks.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Each block will fire off threads to do one calculation apiece.</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More blocks will be assigned as SMPs finish with their current load.</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7A1A0F9-6444-4B16-882E-FD2726F44082}"/>
              </a:ext>
            </a:extLst>
          </p:cNvPr>
          <p:cNvSpPr txBox="1"/>
          <p:nvPr/>
        </p:nvSpPr>
        <p:spPr>
          <a:xfrm>
            <a:off x="1667510" y="3343883"/>
            <a:ext cx="7220246" cy="329320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__global__ </a:t>
            </a:r>
            <a:r>
              <a:rPr lang="en-US" sz="1600" b="1" dirty="0">
                <a:solidFill>
                  <a:srgbClr val="006600"/>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kStrategyOne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blockIdx.x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threadIdx.x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(pos &lt; </a:t>
            </a:r>
            <a:r>
              <a:rPr lang="en-US" sz="1600" b="1" dirty="0" err="1">
                <a:latin typeface="Courier New" panose="02070309020205020404" pitchFamily="49" charset="0"/>
                <a:cs typeface="Courier New" panose="02070309020205020404" pitchFamily="49" charset="0"/>
              </a:rPr>
              <a:t>cnstCache.ncalc</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Read data from device D-RAM</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cnstCache.xDataStorage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cnstCache.parmDataStorage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&lt; … Calculate result for this thread’s </a:t>
            </a:r>
            <a:r>
              <a:rPr lang="en-US" sz="1600" b="1" dirty="0" err="1">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&gt;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cnstCache.pResults</a:t>
            </a:r>
            <a:r>
              <a:rPr lang="en-US" sz="1600" b="1" dirty="0">
                <a:latin typeface="Courier New" panose="02070309020205020404" pitchFamily="49" charset="0"/>
                <a:cs typeface="Courier New" panose="02070309020205020404" pitchFamily="49" charset="0"/>
              </a:rPr>
              <a:t>[pos] = </a:t>
            </a:r>
            <a:r>
              <a:rPr lang="en-US" sz="1600" b="1" dirty="0" err="1">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0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877127" cy="830997"/>
          </a:xfrm>
          <a:prstGeom prst="rect">
            <a:avLst/>
          </a:prstGeom>
          <a:noFill/>
        </p:spPr>
        <p:txBody>
          <a:bodyPr wrap="none" rtlCol="0">
            <a:spAutoFit/>
          </a:bodyPr>
          <a:lstStyle/>
          <a:p>
            <a:r>
              <a:rPr lang="en-US" sz="4800" dirty="0">
                <a:solidFill>
                  <a:schemeClr val="bg1"/>
                </a:solidFill>
              </a:rPr>
              <a:t>Strategy Two: Blocks Loop over the List</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81548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can’t do more than (</a:t>
            </a:r>
            <a:r>
              <a:rPr lang="en-US" sz="2400" dirty="0" err="1">
                <a:latin typeface="Calibri" panose="020F0502020204030204" pitchFamily="34" charset="0"/>
                <a:cs typeface="Calibri" panose="020F0502020204030204" pitchFamily="34" charset="0"/>
              </a:rPr>
              <a:t>gridDim.x</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blockDim.x</a:t>
            </a:r>
            <a:r>
              <a:rPr lang="en-US" sz="2400" dirty="0">
                <a:latin typeface="Calibri" panose="020F0502020204030204" pitchFamily="34" charset="0"/>
                <a:cs typeface="Calibri" panose="020F0502020204030204" pitchFamily="34" charset="0"/>
              </a:rPr>
              <a:t>) calculations (at most ~65 million)</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Also requires that excess blocks still calculate value of pos, evaluate if (pos …) { }</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Two: assign blocks appropriate to the GPU’s SMP count, and have each block do a pre-determined slice of the problem</a:t>
            </a: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7A1A0F9-6444-4B16-882E-FD2726F44082}"/>
              </a:ext>
            </a:extLst>
          </p:cNvPr>
          <p:cNvSpPr txBox="1"/>
          <p:nvPr/>
        </p:nvSpPr>
        <p:spPr>
          <a:xfrm>
            <a:off x="1667509" y="2613506"/>
            <a:ext cx="7220246" cy="4031873"/>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__global__ </a:t>
            </a:r>
            <a:r>
              <a:rPr lang="en-US" sz="1600" b="1" dirty="0">
                <a:solidFill>
                  <a:srgbClr val="006600"/>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kStrategyTwo</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blockIdx.x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threadIdx.x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(pos &lt; </a:t>
            </a:r>
            <a:r>
              <a:rPr lang="en-US" sz="1600" b="1" dirty="0" err="1">
                <a:latin typeface="Courier New" panose="02070309020205020404" pitchFamily="49" charset="0"/>
                <a:cs typeface="Courier New" panose="02070309020205020404" pitchFamily="49" charset="0"/>
              </a:rPr>
              <a:t>cnstCache.ncalc</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Read data from device D-RAM</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cnstCache.xDataStorage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cnstCache.parmDataStorage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&lt; … Calculate result for this thread’s </a:t>
            </a:r>
            <a:r>
              <a:rPr lang="en-US" sz="1600" b="1" dirty="0" err="1">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&gt;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cnstCache.pResults</a:t>
            </a:r>
            <a:r>
              <a:rPr lang="en-US" sz="1600" b="1" dirty="0">
                <a:latin typeface="Courier New" panose="02070309020205020404" pitchFamily="49" charset="0"/>
                <a:cs typeface="Courier New" panose="02070309020205020404" pitchFamily="49" charset="0"/>
              </a:rPr>
              <a:t>[pos] = </a:t>
            </a:r>
            <a:r>
              <a:rPr lang="en-US" sz="1600" b="1" dirty="0" err="1">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Increment the counter</a:t>
            </a:r>
          </a:p>
          <a:p>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gridDim.x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285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243843" cy="830997"/>
          </a:xfrm>
          <a:prstGeom prst="rect">
            <a:avLst/>
          </a:prstGeom>
          <a:noFill/>
        </p:spPr>
        <p:txBody>
          <a:bodyPr wrap="none" rtlCol="0">
            <a:spAutoFit/>
          </a:bodyPr>
          <a:lstStyle/>
          <a:p>
            <a:r>
              <a:rPr lang="en-US" sz="4800" dirty="0">
                <a:solidFill>
                  <a:schemeClr val="bg1"/>
                </a:solidFill>
              </a:rPr>
              <a:t>Keeping Each SMP Occupied</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2677562"/>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works as long as the individual calculations are uniform.  But, what if some calculations are more expensive than others?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Three: use a global variable, pre-initialized and accessible to all blocks, to track progress of the grid as a whole through the problem.</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Each block will do one batch of calculations, increment the global counter to get its next batch, then increment its threads’ local counters and do another batch</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That will work as long as each batch’s calculations are of consistent size.  But, what if calculations are only consistent in chunks of 32 at a time?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Four: use the same global variable but have each warp (32 threads) increment it independently.</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We could also use Strategy Three and make each block 32 threads, but there may be overhead or other considerations that make us want blocks to be bigger than that.</a:t>
            </a:r>
          </a:p>
          <a:p>
            <a:pPr>
              <a:spcBef>
                <a:spcPct val="2000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51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613063" cy="830997"/>
          </a:xfrm>
          <a:prstGeom prst="rect">
            <a:avLst/>
          </a:prstGeom>
          <a:noFill/>
        </p:spPr>
        <p:txBody>
          <a:bodyPr wrap="none" rtlCol="0">
            <a:spAutoFit/>
          </a:bodyPr>
          <a:lstStyle/>
          <a:p>
            <a:r>
              <a:rPr lang="en-US" sz="4800" dirty="0">
                <a:solidFill>
                  <a:schemeClr val="bg1"/>
                </a:solidFill>
              </a:rPr>
              <a:t>Strategy Three: Blocks Coordinate</a:t>
            </a:r>
          </a:p>
        </p:txBody>
      </p:sp>
      <p:sp>
        <p:nvSpPr>
          <p:cNvPr id="2" name="TextBox 1">
            <a:extLst>
              <a:ext uri="{FF2B5EF4-FFF2-40B4-BE49-F238E27FC236}">
                <a16:creationId xmlns:a16="http://schemas.microsoft.com/office/drawing/2014/main" id="{07A1A0F9-6444-4B16-882E-FD2726F44082}"/>
              </a:ext>
            </a:extLst>
          </p:cNvPr>
          <p:cNvSpPr txBox="1"/>
          <p:nvPr/>
        </p:nvSpPr>
        <p:spPr>
          <a:xfrm>
            <a:off x="1667511" y="847968"/>
            <a:ext cx="8956298" cy="5863144"/>
          </a:xfrm>
          <a:prstGeom prst="rect">
            <a:avLst/>
          </a:prstGeom>
          <a:noFill/>
        </p:spPr>
        <p:txBody>
          <a:bodyPr wrap="none" rtlCol="0">
            <a:spAutoFit/>
          </a:bodyPr>
          <a:lstStyle/>
          <a:p>
            <a:r>
              <a:rPr lang="en-US" sz="1500" b="1" dirty="0">
                <a:latin typeface="Courier New" panose="02070309020205020404" pitchFamily="49" charset="0"/>
                <a:cs typeface="Courier New" panose="02070309020205020404" pitchFamily="49" charset="0"/>
              </a:rPr>
              <a:t>__global__ </a:t>
            </a:r>
            <a:r>
              <a:rPr lang="en-US" sz="1500" b="1" dirty="0">
                <a:solidFill>
                  <a:srgbClr val="006600"/>
                </a:solidFill>
                <a:latin typeface="Courier New" panose="02070309020205020404" pitchFamily="49" charset="0"/>
                <a:cs typeface="Courier New" panose="02070309020205020404" pitchFamily="49" charset="0"/>
              </a:rPr>
              <a:t>void</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kStrategyThree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 Initialize the block-wide counter </a:t>
            </a:r>
            <a:r>
              <a:rPr lang="en-US" sz="1500" b="1" dirty="0" err="1">
                <a:latin typeface="Courier New" panose="02070309020205020404" pitchFamily="49" charset="0"/>
                <a:cs typeface="Courier New" panose="02070309020205020404" pitchFamily="49" charset="0"/>
              </a:rPr>
              <a:t>blockPos</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__shared__ </a:t>
            </a:r>
            <a:r>
              <a:rPr lang="en-US" sz="1500" b="1" dirty="0">
                <a:solidFill>
                  <a:srgbClr val="0070C0"/>
                </a:solidFill>
                <a:latin typeface="Courier New" panose="02070309020205020404" pitchFamily="49" charset="0"/>
                <a:cs typeface="Courier New" panose="02070309020205020404" pitchFamily="49" charset="0"/>
              </a:rPr>
              <a:t>volatile</a:t>
            </a:r>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blockIdx.x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while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if (pos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&lt; … </a:t>
            </a:r>
            <a:r>
              <a:rPr lang="en-US" sz="1500" b="1" dirty="0">
                <a:solidFill>
                  <a:srgbClr val="006600"/>
                </a:solidFill>
                <a:latin typeface="Courier New" panose="02070309020205020404" pitchFamily="49" charset="0"/>
                <a:cs typeface="Courier New" panose="02070309020205020404" pitchFamily="49" charset="0"/>
              </a:rPr>
              <a:t>Read</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data</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&lt; … Calculate result for this thread’s </a:t>
            </a:r>
            <a:r>
              <a:rPr lang="en-US" sz="1500" b="1" dirty="0" err="1">
                <a:latin typeface="Courier New" panose="02070309020205020404" pitchFamily="49" charset="0"/>
                <a:cs typeface="Courier New" panose="02070309020205020404" pitchFamily="49" charset="0"/>
              </a:rPr>
              <a:t>xval</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parm</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cnstCache.pResults</a:t>
            </a:r>
            <a:r>
              <a:rPr lang="en-US" sz="1500" b="1" dirty="0">
                <a:latin typeface="Courier New" panose="02070309020205020404" pitchFamily="49" charset="0"/>
                <a:cs typeface="Courier New" panose="02070309020205020404" pitchFamily="49" charset="0"/>
              </a:rPr>
              <a:t>[pos] = </a:t>
            </a:r>
            <a:r>
              <a:rPr lang="en-US" sz="1500" b="1" dirty="0" err="1">
                <a:latin typeface="Courier New" panose="02070309020205020404" pitchFamily="49" charset="0"/>
                <a:cs typeface="Courier New" panose="02070309020205020404" pitchFamily="49" charset="0"/>
              </a:rPr>
              <a:t>tResult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C00000"/>
                </a:solidFill>
                <a:latin typeface="Courier New" panose="02070309020205020404" pitchFamily="49" charset="0"/>
                <a:cs typeface="Courier New" panose="02070309020205020404" pitchFamily="49" charset="0"/>
              </a:rPr>
              <a:t>// Synchronize the block, increment </a:t>
            </a:r>
            <a:r>
              <a:rPr lang="en-US" sz="1500" b="1" dirty="0" err="1">
                <a:solidFill>
                  <a:srgbClr val="C00000"/>
                </a:solidFill>
                <a:latin typeface="Courier New" panose="02070309020205020404" pitchFamily="49" charset="0"/>
                <a:cs typeface="Courier New" panose="02070309020205020404" pitchFamily="49" charset="0"/>
              </a:rPr>
              <a:t>blockPos</a:t>
            </a:r>
            <a:r>
              <a:rPr lang="en-US" sz="1500" b="1" dirty="0">
                <a:solidFill>
                  <a:srgbClr val="C00000"/>
                </a:solidFill>
                <a:latin typeface="Courier New" panose="02070309020205020404" pitchFamily="49" charset="0"/>
                <a:cs typeface="Courier New" panose="02070309020205020404" pitchFamily="49" charset="0"/>
              </a:rPr>
              <a:t>, then each thread’s counter</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atomicAdd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cnstCache.pointerToProgressCount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pos =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br>
              <a:rPr lang="en-US" sz="1500" b="1" dirty="0">
                <a:latin typeface="Courier New" panose="02070309020205020404" pitchFamily="49" charset="0"/>
                <a:cs typeface="Courier New" panose="02070309020205020404" pitchFamily="49" charset="0"/>
              </a:rPr>
            </a:b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629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329653" cy="830997"/>
          </a:xfrm>
          <a:prstGeom prst="rect">
            <a:avLst/>
          </a:prstGeom>
          <a:noFill/>
        </p:spPr>
        <p:txBody>
          <a:bodyPr wrap="none" rtlCol="0">
            <a:spAutoFit/>
          </a:bodyPr>
          <a:lstStyle/>
          <a:p>
            <a:r>
              <a:rPr lang="en-US" sz="4800" dirty="0">
                <a:solidFill>
                  <a:schemeClr val="bg1"/>
                </a:solidFill>
              </a:rPr>
              <a:t>Strategy Four: Warps Coordinate</a:t>
            </a:r>
          </a:p>
        </p:txBody>
      </p:sp>
      <p:sp>
        <p:nvSpPr>
          <p:cNvPr id="26" name="TextBox 25">
            <a:extLst>
              <a:ext uri="{FF2B5EF4-FFF2-40B4-BE49-F238E27FC236}">
                <a16:creationId xmlns:a16="http://schemas.microsoft.com/office/drawing/2014/main" id="{8F373642-0F5C-4BAC-88FA-BC263334DFDE}"/>
              </a:ext>
            </a:extLst>
          </p:cNvPr>
          <p:cNvSpPr txBox="1"/>
          <p:nvPr/>
        </p:nvSpPr>
        <p:spPr>
          <a:xfrm>
            <a:off x="1667511" y="847968"/>
            <a:ext cx="9302547" cy="5170646"/>
          </a:xfrm>
          <a:prstGeom prst="rect">
            <a:avLst/>
          </a:prstGeom>
          <a:noFill/>
        </p:spPr>
        <p:txBody>
          <a:bodyPr wrap="none" rtlCol="0">
            <a:spAutoFit/>
          </a:bodyPr>
          <a:lstStyle/>
          <a:p>
            <a:r>
              <a:rPr lang="en-US" sz="1500" b="1" dirty="0">
                <a:latin typeface="Courier New" panose="02070309020205020404" pitchFamily="49" charset="0"/>
                <a:cs typeface="Courier New" panose="02070309020205020404" pitchFamily="49" charset="0"/>
              </a:rPr>
              <a:t>__global__ </a:t>
            </a:r>
            <a:r>
              <a:rPr lang="en-US" sz="1500" b="1" dirty="0">
                <a:solidFill>
                  <a:srgbClr val="006600"/>
                </a:solidFill>
                <a:latin typeface="Courier New" panose="02070309020205020404" pitchFamily="49" charset="0"/>
                <a:cs typeface="Courier New" panose="02070309020205020404" pitchFamily="49" charset="0"/>
              </a:rPr>
              <a:t>void</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kStrategyFour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rgbClr val="C00000"/>
                </a:solidFill>
                <a:latin typeface="Courier New" panose="02070309020205020404" pitchFamily="49" charset="0"/>
                <a:cs typeface="Courier New" panose="02070309020205020404" pitchFamily="49" charset="0"/>
              </a:rPr>
              <a:t>// Initialize the warp-wide counter </a:t>
            </a:r>
            <a:r>
              <a:rPr lang="en-US" sz="1500" b="1" dirty="0" err="1">
                <a:solidFill>
                  <a:srgbClr val="C00000"/>
                </a:solidFill>
                <a:latin typeface="Courier New" panose="02070309020205020404" pitchFamily="49" charset="0"/>
                <a:cs typeface="Courier New" panose="02070309020205020404" pitchFamily="49" charset="0"/>
              </a:rPr>
              <a:t>warpPos</a:t>
            </a:r>
            <a:endParaRPr lang="en-US" sz="1500" b="1" dirty="0">
              <a:solidFill>
                <a:srgbClr val="C0000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&amp; 31);</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blockIdx.x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&gt;&gt; 5);</a:t>
            </a:r>
          </a:p>
          <a:p>
            <a:r>
              <a:rPr lang="en-US" sz="1500" b="1" dirty="0">
                <a:latin typeface="Courier New" panose="02070309020205020404" pitchFamily="49" charset="0"/>
                <a:cs typeface="Courier New" panose="02070309020205020404" pitchFamily="49" charset="0"/>
              </a:rPr>
              <a:t>  while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(pos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&lt; … </a:t>
            </a:r>
            <a:r>
              <a:rPr lang="en-US" sz="1500" b="1" dirty="0">
                <a:solidFill>
                  <a:srgbClr val="006600"/>
                </a:solidFill>
                <a:latin typeface="Courier New" panose="02070309020205020404" pitchFamily="49" charset="0"/>
                <a:cs typeface="Courier New" panose="02070309020205020404" pitchFamily="49" charset="0"/>
              </a:rPr>
              <a:t>Read</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data</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&lt; … Calculate result for this thread’s </a:t>
            </a:r>
            <a:r>
              <a:rPr lang="en-US" sz="1500" b="1" dirty="0" err="1">
                <a:latin typeface="Courier New" panose="02070309020205020404" pitchFamily="49" charset="0"/>
                <a:cs typeface="Courier New" panose="02070309020205020404" pitchFamily="49" charset="0"/>
              </a:rPr>
              <a:t>xval</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parm</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cnstCache.pResults</a:t>
            </a:r>
            <a:r>
              <a:rPr lang="en-US" sz="1500" b="1" dirty="0">
                <a:latin typeface="Courier New" panose="02070309020205020404" pitchFamily="49" charset="0"/>
                <a:cs typeface="Courier New" panose="02070309020205020404" pitchFamily="49" charset="0"/>
              </a:rPr>
              <a:t>[pos] = </a:t>
            </a:r>
            <a:r>
              <a:rPr lang="en-US" sz="1500" b="1" dirty="0" err="1">
                <a:latin typeface="Courier New" panose="02070309020205020404" pitchFamily="49" charset="0"/>
                <a:cs typeface="Courier New" panose="02070309020205020404" pitchFamily="49" charset="0"/>
              </a:rPr>
              <a:t>tResult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endParaRPr lang="en-US" sz="1500" b="1" dirty="0">
              <a:latin typeface="Courier New" panose="02070309020205020404" pitchFamily="49" charset="0"/>
              <a:cs typeface="Courier New" panose="02070309020205020404" pitchFamily="49" charset="0"/>
            </a:endParaRPr>
          </a:p>
          <a:p>
            <a:r>
              <a:rPr lang="en-US" sz="1500" b="1" dirty="0">
                <a:solidFill>
                  <a:srgbClr val="C00000"/>
                </a:solidFill>
                <a:latin typeface="Courier New" panose="02070309020205020404" pitchFamily="49" charset="0"/>
                <a:cs typeface="Courier New" panose="02070309020205020404" pitchFamily="49" charset="0"/>
              </a:rPr>
              <a:t>    // Synchronization of the warp is NOT guaranteed in CUDA 9, but we don’t</a:t>
            </a:r>
          </a:p>
          <a:p>
            <a:r>
              <a:rPr lang="en-US" sz="1500" b="1" dirty="0">
                <a:solidFill>
                  <a:srgbClr val="C00000"/>
                </a:solidFill>
                <a:latin typeface="Courier New" panose="02070309020205020404" pitchFamily="49" charset="0"/>
                <a:cs typeface="Courier New" panose="02070309020205020404" pitchFamily="49" charset="0"/>
              </a:rPr>
              <a:t>    // need it because no thread can change another thread’s idea of </a:t>
            </a:r>
            <a:r>
              <a:rPr lang="en-US" sz="1500" b="1" dirty="0" err="1">
                <a:solidFill>
                  <a:srgbClr val="C00000"/>
                </a:solidFill>
                <a:latin typeface="Courier New" panose="02070309020205020404" pitchFamily="49" charset="0"/>
                <a:cs typeface="Courier New" panose="02070309020205020404" pitchFamily="49" charset="0"/>
              </a:rPr>
              <a:t>warpPos</a:t>
            </a:r>
            <a:endParaRPr lang="en-US" sz="1500" b="1" dirty="0">
              <a:solidFill>
                <a:srgbClr val="C00000"/>
              </a:solidFill>
              <a:latin typeface="Courier New" panose="02070309020205020404" pitchFamily="49" charset="0"/>
              <a:cs typeface="Courier New" panose="02070309020205020404" pitchFamily="49" charset="0"/>
            </a:endParaRPr>
          </a:p>
          <a:p>
            <a:r>
              <a:rPr lang="en-US" sz="1500" b="1" dirty="0">
                <a:solidFill>
                  <a:srgbClr val="C00000"/>
                </a:solidFill>
                <a:latin typeface="Courier New" panose="02070309020205020404" pitchFamily="49" charset="0"/>
                <a:cs typeface="Courier New" panose="02070309020205020404" pitchFamily="49" charset="0"/>
              </a:rPr>
              <a:t>    // until the __</a:t>
            </a:r>
            <a:r>
              <a:rPr lang="en-US" sz="1500" b="1" dirty="0" err="1">
                <a:solidFill>
                  <a:srgbClr val="C00000"/>
                </a:solidFill>
                <a:latin typeface="Courier New" panose="02070309020205020404" pitchFamily="49" charset="0"/>
                <a:cs typeface="Courier New" panose="02070309020205020404" pitchFamily="49" charset="0"/>
              </a:rPr>
              <a:t>shfl_sync</a:t>
            </a:r>
            <a:r>
              <a:rPr lang="en-US" sz="1500" b="1" dirty="0">
                <a:solidFill>
                  <a:srgbClr val="C00000"/>
                </a:solidFill>
                <a:latin typeface="Courier New" panose="02070309020205020404" pitchFamily="49" charset="0"/>
                <a:cs typeface="Courier New" panose="02070309020205020404" pitchFamily="49" charset="0"/>
              </a:rPr>
              <a:t>() operation which </a:t>
            </a:r>
            <a:r>
              <a:rPr lang="en-US" sz="1500" b="1" dirty="0" err="1">
                <a:solidFill>
                  <a:srgbClr val="C00000"/>
                </a:solidFill>
                <a:latin typeface="Courier New" panose="02070309020205020404" pitchFamily="49" charset="0"/>
                <a:cs typeface="Courier New" panose="02070309020205020404" pitchFamily="49" charset="0"/>
              </a:rPr>
              <a:t>implicity</a:t>
            </a:r>
            <a:r>
              <a:rPr lang="en-US" sz="1500" b="1" dirty="0">
                <a:solidFill>
                  <a:srgbClr val="C00000"/>
                </a:solidFill>
                <a:latin typeface="Courier New" panose="02070309020205020404" pitchFamily="49" charset="0"/>
                <a:cs typeface="Courier New" panose="02070309020205020404" pitchFamily="49" charset="0"/>
              </a:rPr>
              <a:t> synchronizes the warp.</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atomicAdd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cnstCache.pointerToProgressCount</a:t>
            </a:r>
            <a:r>
              <a:rPr lang="en-US" sz="1500" b="1" dirty="0">
                <a:latin typeface="Courier New" panose="02070309020205020404" pitchFamily="49" charset="0"/>
                <a:cs typeface="Courier New" panose="02070309020205020404" pitchFamily="49" charset="0"/>
              </a:rPr>
              <a:t>, 32);</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__</a:t>
            </a:r>
            <a:r>
              <a:rPr lang="en-US" sz="1500" b="1" dirty="0" err="1">
                <a:latin typeface="Courier New" panose="02070309020205020404" pitchFamily="49" charset="0"/>
                <a:cs typeface="Courier New" panose="02070309020205020404" pitchFamily="49" charset="0"/>
              </a:rPr>
              <a:t>shfl_sync</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0);</a:t>
            </a:r>
          </a:p>
          <a:p>
            <a:r>
              <a:rPr lang="en-US" sz="1500" b="1" dirty="0">
                <a:latin typeface="Courier New" panose="02070309020205020404" pitchFamily="49" charset="0"/>
                <a:cs typeface="Courier New" panose="02070309020205020404" pitchFamily="49" charset="0"/>
              </a:rPr>
              <a:t>  }</a:t>
            </a:r>
            <a:br>
              <a:rPr lang="en-US" sz="1500" b="1" dirty="0">
                <a:latin typeface="Courier New" panose="02070309020205020404" pitchFamily="49" charset="0"/>
                <a:cs typeface="Courier New" panose="02070309020205020404" pitchFamily="49" charset="0"/>
              </a:rPr>
            </a:b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432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632270" cy="830997"/>
          </a:xfrm>
          <a:prstGeom prst="rect">
            <a:avLst/>
          </a:prstGeom>
          <a:noFill/>
        </p:spPr>
        <p:txBody>
          <a:bodyPr wrap="none" rtlCol="0">
            <a:spAutoFit/>
          </a:bodyPr>
          <a:lstStyle/>
          <a:p>
            <a:r>
              <a:rPr lang="en-US" sz="4800" dirty="0">
                <a:solidFill>
                  <a:schemeClr val="bg1"/>
                </a:solidFill>
              </a:rPr>
              <a:t>Flat Workloads: Simplicity is Key (Strat #2)</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2874407" y="5624788"/>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4025345" y="5626023"/>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5176283" y="5627610"/>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6327221" y="5631188"/>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7478159" y="5631188"/>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8629097" y="5634766"/>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3EFE57A7-9208-40BE-B207-93B696869EC9}"/>
              </a:ext>
            </a:extLst>
          </p:cNvPr>
          <p:cNvSpPr/>
          <p:nvPr/>
        </p:nvSpPr>
        <p:spPr>
          <a:xfrm>
            <a:off x="1693909"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0" name="Rectangle 99">
            <a:extLst>
              <a:ext uri="{FF2B5EF4-FFF2-40B4-BE49-F238E27FC236}">
                <a16:creationId xmlns:a16="http://schemas.microsoft.com/office/drawing/2014/main" id="{EFC27751-6588-4C6C-8514-664DDEB9CDA4}"/>
              </a:ext>
            </a:extLst>
          </p:cNvPr>
          <p:cNvSpPr/>
          <p:nvPr/>
        </p:nvSpPr>
        <p:spPr>
          <a:xfrm>
            <a:off x="2692341"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1" name="Rectangle 100">
            <a:extLst>
              <a:ext uri="{FF2B5EF4-FFF2-40B4-BE49-F238E27FC236}">
                <a16:creationId xmlns:a16="http://schemas.microsoft.com/office/drawing/2014/main" id="{AAE809CF-7CD0-4119-A308-584783D14DAB}"/>
              </a:ext>
            </a:extLst>
          </p:cNvPr>
          <p:cNvSpPr/>
          <p:nvPr/>
        </p:nvSpPr>
        <p:spPr>
          <a:xfrm>
            <a:off x="3690773" y="1987367"/>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2" name="Rectangle 101">
            <a:extLst>
              <a:ext uri="{FF2B5EF4-FFF2-40B4-BE49-F238E27FC236}">
                <a16:creationId xmlns:a16="http://schemas.microsoft.com/office/drawing/2014/main" id="{CE23D4EB-7C37-499E-A959-4DFB5777A7F2}"/>
              </a:ext>
            </a:extLst>
          </p:cNvPr>
          <p:cNvSpPr/>
          <p:nvPr/>
        </p:nvSpPr>
        <p:spPr>
          <a:xfrm>
            <a:off x="4689205"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3" name="Rectangle 102">
            <a:extLst>
              <a:ext uri="{FF2B5EF4-FFF2-40B4-BE49-F238E27FC236}">
                <a16:creationId xmlns:a16="http://schemas.microsoft.com/office/drawing/2014/main" id="{F3466C79-D22B-412C-A765-41DBC8F9F4FA}"/>
              </a:ext>
            </a:extLst>
          </p:cNvPr>
          <p:cNvSpPr/>
          <p:nvPr/>
        </p:nvSpPr>
        <p:spPr>
          <a:xfrm>
            <a:off x="5684361"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4" name="Rectangle 103">
            <a:extLst>
              <a:ext uri="{FF2B5EF4-FFF2-40B4-BE49-F238E27FC236}">
                <a16:creationId xmlns:a16="http://schemas.microsoft.com/office/drawing/2014/main" id="{C267CEC1-B769-4B5F-9981-3FEED56A7D41}"/>
              </a:ext>
            </a:extLst>
          </p:cNvPr>
          <p:cNvSpPr/>
          <p:nvPr/>
        </p:nvSpPr>
        <p:spPr>
          <a:xfrm>
            <a:off x="6682793" y="1987367"/>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05" name="Rectangle 104">
            <a:extLst>
              <a:ext uri="{FF2B5EF4-FFF2-40B4-BE49-F238E27FC236}">
                <a16:creationId xmlns:a16="http://schemas.microsoft.com/office/drawing/2014/main" id="{A1AE369B-4E6A-46EB-B9A7-8676295B015B}"/>
              </a:ext>
            </a:extLst>
          </p:cNvPr>
          <p:cNvSpPr/>
          <p:nvPr/>
        </p:nvSpPr>
        <p:spPr>
          <a:xfrm>
            <a:off x="7681225"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06" name="Rectangle 105">
            <a:extLst>
              <a:ext uri="{FF2B5EF4-FFF2-40B4-BE49-F238E27FC236}">
                <a16:creationId xmlns:a16="http://schemas.microsoft.com/office/drawing/2014/main" id="{C47CFE6A-107E-4F15-B04F-BC55A3907BBA}"/>
              </a:ext>
            </a:extLst>
          </p:cNvPr>
          <p:cNvSpPr/>
          <p:nvPr/>
        </p:nvSpPr>
        <p:spPr>
          <a:xfrm>
            <a:off x="8679657"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15" name="Rectangle 114">
            <a:extLst>
              <a:ext uri="{FF2B5EF4-FFF2-40B4-BE49-F238E27FC236}">
                <a16:creationId xmlns:a16="http://schemas.microsoft.com/office/drawing/2014/main" id="{C4C43360-BB00-4E30-887D-D9DD4BD943BF}"/>
              </a:ext>
            </a:extLst>
          </p:cNvPr>
          <p:cNvSpPr/>
          <p:nvPr/>
        </p:nvSpPr>
        <p:spPr>
          <a:xfrm>
            <a:off x="1693909"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6" name="Rectangle 115">
            <a:extLst>
              <a:ext uri="{FF2B5EF4-FFF2-40B4-BE49-F238E27FC236}">
                <a16:creationId xmlns:a16="http://schemas.microsoft.com/office/drawing/2014/main" id="{602745A0-DBB1-49B4-9769-3280FCB290B0}"/>
              </a:ext>
            </a:extLst>
          </p:cNvPr>
          <p:cNvSpPr/>
          <p:nvPr/>
        </p:nvSpPr>
        <p:spPr>
          <a:xfrm>
            <a:off x="2692341"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7" name="Rectangle 116">
            <a:extLst>
              <a:ext uri="{FF2B5EF4-FFF2-40B4-BE49-F238E27FC236}">
                <a16:creationId xmlns:a16="http://schemas.microsoft.com/office/drawing/2014/main" id="{2497918B-6587-463D-8D57-0750286AD023}"/>
              </a:ext>
            </a:extLst>
          </p:cNvPr>
          <p:cNvSpPr/>
          <p:nvPr/>
        </p:nvSpPr>
        <p:spPr>
          <a:xfrm>
            <a:off x="3690773" y="2530489"/>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8" name="Rectangle 117">
            <a:extLst>
              <a:ext uri="{FF2B5EF4-FFF2-40B4-BE49-F238E27FC236}">
                <a16:creationId xmlns:a16="http://schemas.microsoft.com/office/drawing/2014/main" id="{E330D93A-D9AE-4921-9B13-2EB153D4E8D8}"/>
              </a:ext>
            </a:extLst>
          </p:cNvPr>
          <p:cNvSpPr/>
          <p:nvPr/>
        </p:nvSpPr>
        <p:spPr>
          <a:xfrm>
            <a:off x="4689205"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9" name="Rectangle 118">
            <a:extLst>
              <a:ext uri="{FF2B5EF4-FFF2-40B4-BE49-F238E27FC236}">
                <a16:creationId xmlns:a16="http://schemas.microsoft.com/office/drawing/2014/main" id="{E41DB2B4-301F-4E7A-B058-6A33E4D51D7C}"/>
              </a:ext>
            </a:extLst>
          </p:cNvPr>
          <p:cNvSpPr/>
          <p:nvPr/>
        </p:nvSpPr>
        <p:spPr>
          <a:xfrm>
            <a:off x="5684361"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20" name="Rectangle 119">
            <a:extLst>
              <a:ext uri="{FF2B5EF4-FFF2-40B4-BE49-F238E27FC236}">
                <a16:creationId xmlns:a16="http://schemas.microsoft.com/office/drawing/2014/main" id="{992A1776-41BA-49D0-9D6C-088C2FB5D243}"/>
              </a:ext>
            </a:extLst>
          </p:cNvPr>
          <p:cNvSpPr/>
          <p:nvPr/>
        </p:nvSpPr>
        <p:spPr>
          <a:xfrm>
            <a:off x="6682793" y="2530489"/>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21" name="Rectangle 120">
            <a:extLst>
              <a:ext uri="{FF2B5EF4-FFF2-40B4-BE49-F238E27FC236}">
                <a16:creationId xmlns:a16="http://schemas.microsoft.com/office/drawing/2014/main" id="{C3FECBB8-442B-4AB2-98A5-C798650172FC}"/>
              </a:ext>
            </a:extLst>
          </p:cNvPr>
          <p:cNvSpPr/>
          <p:nvPr/>
        </p:nvSpPr>
        <p:spPr>
          <a:xfrm>
            <a:off x="7681225"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122" name="Rectangle 121">
            <a:extLst>
              <a:ext uri="{FF2B5EF4-FFF2-40B4-BE49-F238E27FC236}">
                <a16:creationId xmlns:a16="http://schemas.microsoft.com/office/drawing/2014/main" id="{A1D321B8-7D31-4CBC-BC1B-51FACA366B0E}"/>
              </a:ext>
            </a:extLst>
          </p:cNvPr>
          <p:cNvSpPr/>
          <p:nvPr/>
        </p:nvSpPr>
        <p:spPr>
          <a:xfrm>
            <a:off x="8679657"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23" name="Rectangle 122">
            <a:extLst>
              <a:ext uri="{FF2B5EF4-FFF2-40B4-BE49-F238E27FC236}">
                <a16:creationId xmlns:a16="http://schemas.microsoft.com/office/drawing/2014/main" id="{C6453B0B-1F6D-4A74-8C66-60E802BA058C}"/>
              </a:ext>
            </a:extLst>
          </p:cNvPr>
          <p:cNvSpPr/>
          <p:nvPr/>
        </p:nvSpPr>
        <p:spPr>
          <a:xfrm>
            <a:off x="2931077" y="4155561"/>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4" name="Rectangle 123">
            <a:extLst>
              <a:ext uri="{FF2B5EF4-FFF2-40B4-BE49-F238E27FC236}">
                <a16:creationId xmlns:a16="http://schemas.microsoft.com/office/drawing/2014/main" id="{67B3F8BF-35E0-4B08-A280-47E5611AD116}"/>
              </a:ext>
            </a:extLst>
          </p:cNvPr>
          <p:cNvSpPr/>
          <p:nvPr/>
        </p:nvSpPr>
        <p:spPr>
          <a:xfrm>
            <a:off x="2931077" y="4603688"/>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25" name="Rectangle 124">
            <a:extLst>
              <a:ext uri="{FF2B5EF4-FFF2-40B4-BE49-F238E27FC236}">
                <a16:creationId xmlns:a16="http://schemas.microsoft.com/office/drawing/2014/main" id="{C512EFEF-5406-4301-AC6F-85B7BE062E4C}"/>
              </a:ext>
            </a:extLst>
          </p:cNvPr>
          <p:cNvSpPr/>
          <p:nvPr/>
        </p:nvSpPr>
        <p:spPr>
          <a:xfrm>
            <a:off x="2927805" y="3705206"/>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26" name="Rectangle 125">
            <a:extLst>
              <a:ext uri="{FF2B5EF4-FFF2-40B4-BE49-F238E27FC236}">
                <a16:creationId xmlns:a16="http://schemas.microsoft.com/office/drawing/2014/main" id="{2519A06E-C143-481F-8441-1CB84372FFB0}"/>
              </a:ext>
            </a:extLst>
          </p:cNvPr>
          <p:cNvSpPr/>
          <p:nvPr/>
        </p:nvSpPr>
        <p:spPr>
          <a:xfrm>
            <a:off x="4090941" y="4155561"/>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27" name="Rectangle 126">
            <a:extLst>
              <a:ext uri="{FF2B5EF4-FFF2-40B4-BE49-F238E27FC236}">
                <a16:creationId xmlns:a16="http://schemas.microsoft.com/office/drawing/2014/main" id="{EA45537C-EBFE-4EAB-ADF5-31CE303B643C}"/>
              </a:ext>
            </a:extLst>
          </p:cNvPr>
          <p:cNvSpPr/>
          <p:nvPr/>
        </p:nvSpPr>
        <p:spPr>
          <a:xfrm>
            <a:off x="4090941" y="4603688"/>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128" name="Rectangle 127">
            <a:extLst>
              <a:ext uri="{FF2B5EF4-FFF2-40B4-BE49-F238E27FC236}">
                <a16:creationId xmlns:a16="http://schemas.microsoft.com/office/drawing/2014/main" id="{6363DCA7-8E3F-47B8-B79A-10A6A9D68934}"/>
              </a:ext>
            </a:extLst>
          </p:cNvPr>
          <p:cNvSpPr/>
          <p:nvPr/>
        </p:nvSpPr>
        <p:spPr>
          <a:xfrm>
            <a:off x="4087669" y="3705206"/>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9" name="Rectangle 128">
            <a:extLst>
              <a:ext uri="{FF2B5EF4-FFF2-40B4-BE49-F238E27FC236}">
                <a16:creationId xmlns:a16="http://schemas.microsoft.com/office/drawing/2014/main" id="{EF7EAE9C-CABB-4D7F-958E-B56961FF20BD}"/>
              </a:ext>
            </a:extLst>
          </p:cNvPr>
          <p:cNvSpPr/>
          <p:nvPr/>
        </p:nvSpPr>
        <p:spPr>
          <a:xfrm>
            <a:off x="5230216" y="4155561"/>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0" name="Rectangle 129">
            <a:extLst>
              <a:ext uri="{FF2B5EF4-FFF2-40B4-BE49-F238E27FC236}">
                <a16:creationId xmlns:a16="http://schemas.microsoft.com/office/drawing/2014/main" id="{30D52996-F9D9-4FC0-BB5E-E146C9042A01}"/>
              </a:ext>
            </a:extLst>
          </p:cNvPr>
          <p:cNvSpPr/>
          <p:nvPr/>
        </p:nvSpPr>
        <p:spPr>
          <a:xfrm>
            <a:off x="5230216" y="4603688"/>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31" name="Rectangle 130">
            <a:extLst>
              <a:ext uri="{FF2B5EF4-FFF2-40B4-BE49-F238E27FC236}">
                <a16:creationId xmlns:a16="http://schemas.microsoft.com/office/drawing/2014/main" id="{FD29DD81-970C-42DC-8A15-6A75ECF03F9E}"/>
              </a:ext>
            </a:extLst>
          </p:cNvPr>
          <p:cNvSpPr/>
          <p:nvPr/>
        </p:nvSpPr>
        <p:spPr>
          <a:xfrm>
            <a:off x="5226944" y="3705206"/>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2" name="Rectangle 131">
            <a:extLst>
              <a:ext uri="{FF2B5EF4-FFF2-40B4-BE49-F238E27FC236}">
                <a16:creationId xmlns:a16="http://schemas.microsoft.com/office/drawing/2014/main" id="{2D0E926B-1402-48C1-8A47-1D7D0829800F}"/>
              </a:ext>
            </a:extLst>
          </p:cNvPr>
          <p:cNvSpPr/>
          <p:nvPr/>
        </p:nvSpPr>
        <p:spPr>
          <a:xfrm>
            <a:off x="6393436" y="4155561"/>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3" name="Rectangle 132">
            <a:extLst>
              <a:ext uri="{FF2B5EF4-FFF2-40B4-BE49-F238E27FC236}">
                <a16:creationId xmlns:a16="http://schemas.microsoft.com/office/drawing/2014/main" id="{CB141502-E007-4C31-824A-3B9DAA467F70}"/>
              </a:ext>
            </a:extLst>
          </p:cNvPr>
          <p:cNvSpPr/>
          <p:nvPr/>
        </p:nvSpPr>
        <p:spPr>
          <a:xfrm>
            <a:off x="6393436" y="4603688"/>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34" name="Rectangle 133">
            <a:extLst>
              <a:ext uri="{FF2B5EF4-FFF2-40B4-BE49-F238E27FC236}">
                <a16:creationId xmlns:a16="http://schemas.microsoft.com/office/drawing/2014/main" id="{8F3B91BC-295F-4DEF-93C6-21E684D128A1}"/>
              </a:ext>
            </a:extLst>
          </p:cNvPr>
          <p:cNvSpPr/>
          <p:nvPr/>
        </p:nvSpPr>
        <p:spPr>
          <a:xfrm>
            <a:off x="6394695" y="3705206"/>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5" name="Rectangle 134">
            <a:extLst>
              <a:ext uri="{FF2B5EF4-FFF2-40B4-BE49-F238E27FC236}">
                <a16:creationId xmlns:a16="http://schemas.microsoft.com/office/drawing/2014/main" id="{9D5DFBD0-D68D-40BE-B2C7-E6434E3AA026}"/>
              </a:ext>
            </a:extLst>
          </p:cNvPr>
          <p:cNvSpPr/>
          <p:nvPr/>
        </p:nvSpPr>
        <p:spPr>
          <a:xfrm>
            <a:off x="7511320" y="4155561"/>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6" name="Rectangle 135">
            <a:extLst>
              <a:ext uri="{FF2B5EF4-FFF2-40B4-BE49-F238E27FC236}">
                <a16:creationId xmlns:a16="http://schemas.microsoft.com/office/drawing/2014/main" id="{6CBBC180-6F50-4C85-8BDA-76475BAF8952}"/>
              </a:ext>
            </a:extLst>
          </p:cNvPr>
          <p:cNvSpPr/>
          <p:nvPr/>
        </p:nvSpPr>
        <p:spPr>
          <a:xfrm>
            <a:off x="7511320" y="4603688"/>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37" name="Rectangle 136">
            <a:extLst>
              <a:ext uri="{FF2B5EF4-FFF2-40B4-BE49-F238E27FC236}">
                <a16:creationId xmlns:a16="http://schemas.microsoft.com/office/drawing/2014/main" id="{47476D07-0CE9-4F1E-BAF0-59768051EE81}"/>
              </a:ext>
            </a:extLst>
          </p:cNvPr>
          <p:cNvSpPr/>
          <p:nvPr/>
        </p:nvSpPr>
        <p:spPr>
          <a:xfrm>
            <a:off x="8674540" y="4155561"/>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8" name="Rectangle 137">
            <a:extLst>
              <a:ext uri="{FF2B5EF4-FFF2-40B4-BE49-F238E27FC236}">
                <a16:creationId xmlns:a16="http://schemas.microsoft.com/office/drawing/2014/main" id="{C02DDBB9-3A61-4CDF-9B68-822E511F0F3B}"/>
              </a:ext>
            </a:extLst>
          </p:cNvPr>
          <p:cNvSpPr/>
          <p:nvPr/>
        </p:nvSpPr>
        <p:spPr>
          <a:xfrm>
            <a:off x="8674540" y="4603688"/>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list of many calculations all the same size is best apportioned evenly across the SMPs.  Don’t even try to do the coordination counter thing—it’s just extra work.</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3" name="Arrow: Curved Left 2">
            <a:extLst>
              <a:ext uri="{FF2B5EF4-FFF2-40B4-BE49-F238E27FC236}">
                <a16:creationId xmlns:a16="http://schemas.microsoft.com/office/drawing/2014/main" id="{1646F3A1-0D51-480C-95E9-47B6CF264364}"/>
              </a:ext>
            </a:extLst>
          </p:cNvPr>
          <p:cNvSpPr/>
          <p:nvPr/>
        </p:nvSpPr>
        <p:spPr>
          <a:xfrm>
            <a:off x="9978848" y="2038288"/>
            <a:ext cx="1866992" cy="3257150"/>
          </a:xfrm>
          <a:prstGeom prst="curvedLef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633951" y="1515067"/>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2859570" y="3229596"/>
            <a:ext cx="2006447" cy="523220"/>
          </a:xfrm>
          <a:prstGeom prst="rect">
            <a:avLst/>
          </a:prstGeom>
          <a:noFill/>
        </p:spPr>
        <p:txBody>
          <a:bodyPr wrap="none" rtlCol="0">
            <a:spAutoFit/>
          </a:bodyPr>
          <a:lstStyle/>
          <a:p>
            <a:r>
              <a:rPr lang="en-US" sz="2800" dirty="0"/>
              <a:t>Distribution:</a:t>
            </a:r>
          </a:p>
        </p:txBody>
      </p:sp>
      <p:cxnSp>
        <p:nvCxnSpPr>
          <p:cNvPr id="142" name="Straight Arrow Connector 141">
            <a:extLst>
              <a:ext uri="{FF2B5EF4-FFF2-40B4-BE49-F238E27FC236}">
                <a16:creationId xmlns:a16="http://schemas.microsoft.com/office/drawing/2014/main" id="{11D61513-7EA7-47EA-96EE-E3DF37876C79}"/>
              </a:ext>
            </a:extLst>
          </p:cNvPr>
          <p:cNvCxnSpPr>
            <a:cxnSpLocks/>
          </p:cNvCxnSpPr>
          <p:nvPr/>
        </p:nvCxnSpPr>
        <p:spPr>
          <a:xfrm flipV="1">
            <a:off x="2562536" y="3464867"/>
            <a:ext cx="3874" cy="322525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AB5F68CE-08AD-4071-B31F-31FEF00ECB03}"/>
              </a:ext>
            </a:extLst>
          </p:cNvPr>
          <p:cNvGrpSpPr/>
          <p:nvPr/>
        </p:nvGrpSpPr>
        <p:grpSpPr>
          <a:xfrm>
            <a:off x="2443910" y="5115743"/>
            <a:ext cx="7099709" cy="461665"/>
            <a:chOff x="4917501" y="6283148"/>
            <a:chExt cx="7099709" cy="461665"/>
          </a:xfrm>
        </p:grpSpPr>
        <p:cxnSp>
          <p:nvCxnSpPr>
            <p:cNvPr id="145" name="Straight Arrow Connector 144">
              <a:extLst>
                <a:ext uri="{FF2B5EF4-FFF2-40B4-BE49-F238E27FC236}">
                  <a16:creationId xmlns:a16="http://schemas.microsoft.com/office/drawing/2014/main" id="{312349C6-5F29-45A5-8563-F18BC60E964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FA317618-D1F6-4B54-A6DF-45085E9C6B4B}"/>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144" name="TextBox 143">
            <a:extLst>
              <a:ext uri="{FF2B5EF4-FFF2-40B4-BE49-F238E27FC236}">
                <a16:creationId xmlns:a16="http://schemas.microsoft.com/office/drawing/2014/main" id="{64C31435-0BB0-41EF-8DA7-19C49991415F}"/>
              </a:ext>
            </a:extLst>
          </p:cNvPr>
          <p:cNvSpPr txBox="1"/>
          <p:nvPr/>
        </p:nvSpPr>
        <p:spPr>
          <a:xfrm rot="16200000">
            <a:off x="2163895" y="4616711"/>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spTree>
    <p:extLst>
      <p:ext uri="{BB962C8B-B14F-4D97-AF65-F5344CB8AC3E}">
        <p14:creationId xmlns:p14="http://schemas.microsoft.com/office/powerpoint/2010/main" val="304529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549024" cy="830997"/>
          </a:xfrm>
          <a:prstGeom prst="rect">
            <a:avLst/>
          </a:prstGeom>
          <a:noFill/>
        </p:spPr>
        <p:txBody>
          <a:bodyPr wrap="none" rtlCol="0">
            <a:spAutoFit/>
          </a:bodyPr>
          <a:lstStyle/>
          <a:p>
            <a:r>
              <a:rPr lang="en-US" sz="4800" dirty="0">
                <a:solidFill>
                  <a:schemeClr val="bg1"/>
                </a:solidFill>
              </a:rPr>
              <a:t>Bumpy Workloads: Granularity is Key</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5301195" y="5618959"/>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6452133" y="5620194"/>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7603071" y="5621781"/>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8754009" y="5625359"/>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9904947" y="5625359"/>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11055885" y="5628937"/>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#3 is rarely seen with large thread blocks—granularity goes hand in hand with asynchronous block scheduling.</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089513" y="1610156"/>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5259662" y="1656365"/>
            <a:ext cx="2006447" cy="523220"/>
          </a:xfrm>
          <a:prstGeom prst="rect">
            <a:avLst/>
          </a:prstGeom>
          <a:noFill/>
        </p:spPr>
        <p:txBody>
          <a:bodyPr wrap="none" rtlCol="0">
            <a:spAutoFit/>
          </a:bodyPr>
          <a:lstStyle/>
          <a:p>
            <a:r>
              <a:rPr lang="en-US" sz="2800" dirty="0"/>
              <a:t>Distribution:</a:t>
            </a:r>
          </a:p>
        </p:txBody>
      </p:sp>
      <p:sp>
        <p:nvSpPr>
          <p:cNvPr id="17" name="Rectangle 16">
            <a:extLst>
              <a:ext uri="{FF2B5EF4-FFF2-40B4-BE49-F238E27FC236}">
                <a16:creationId xmlns:a16="http://schemas.microsoft.com/office/drawing/2014/main" id="{99BF265D-6D0C-46B8-BFC0-0B6F3051BC2B}"/>
              </a:ext>
            </a:extLst>
          </p:cNvPr>
          <p:cNvSpPr/>
          <p:nvPr/>
        </p:nvSpPr>
        <p:spPr>
          <a:xfrm>
            <a:off x="1004746"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F63D658-8373-4A08-BF7D-69DBD1E96CE5}"/>
              </a:ext>
            </a:extLst>
          </p:cNvPr>
          <p:cNvSpPr/>
          <p:nvPr/>
        </p:nvSpPr>
        <p:spPr>
          <a:xfrm>
            <a:off x="1096818" y="5992760"/>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82E4AB7-2BB9-48CC-8A16-47F23012D554}"/>
              </a:ext>
            </a:extLst>
          </p:cNvPr>
          <p:cNvSpPr/>
          <p:nvPr/>
        </p:nvSpPr>
        <p:spPr>
          <a:xfrm>
            <a:off x="1191123"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E0C9025-9C19-4D81-931F-F85D0533ED7E}"/>
              </a:ext>
            </a:extLst>
          </p:cNvPr>
          <p:cNvSpPr/>
          <p:nvPr/>
        </p:nvSpPr>
        <p:spPr>
          <a:xfrm>
            <a:off x="1283195" y="58415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AA5EBF-9122-4F2C-BD9C-9D0ABE6DDD25}"/>
              </a:ext>
            </a:extLst>
          </p:cNvPr>
          <p:cNvSpPr/>
          <p:nvPr/>
        </p:nvSpPr>
        <p:spPr>
          <a:xfrm>
            <a:off x="1375267" y="610241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ADC822E-E281-480E-A622-1B1024ED9058}"/>
              </a:ext>
            </a:extLst>
          </p:cNvPr>
          <p:cNvSpPr/>
          <p:nvPr/>
        </p:nvSpPr>
        <p:spPr>
          <a:xfrm>
            <a:off x="1467339" y="617176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7806DC3-4BFF-4143-9C64-3125F50571CF}"/>
              </a:ext>
            </a:extLst>
          </p:cNvPr>
          <p:cNvSpPr/>
          <p:nvPr/>
        </p:nvSpPr>
        <p:spPr>
          <a:xfrm>
            <a:off x="1559411" y="65083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CB951A5-77E7-424C-9CEA-AD585A475270}"/>
              </a:ext>
            </a:extLst>
          </p:cNvPr>
          <p:cNvSpPr/>
          <p:nvPr/>
        </p:nvSpPr>
        <p:spPr>
          <a:xfrm>
            <a:off x="1651483" y="6478773"/>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04DC4264-5732-4AC7-B019-F2F875AEF52F}"/>
              </a:ext>
            </a:extLst>
          </p:cNvPr>
          <p:cNvSpPr/>
          <p:nvPr/>
        </p:nvSpPr>
        <p:spPr>
          <a:xfrm>
            <a:off x="1743555" y="5865378"/>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2FFC1B1-92D7-44C5-A518-6DB8E8B5CCBC}"/>
              </a:ext>
            </a:extLst>
          </p:cNvPr>
          <p:cNvSpPr/>
          <p:nvPr/>
        </p:nvSpPr>
        <p:spPr>
          <a:xfrm>
            <a:off x="1835627" y="5839821"/>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6ACFC3E-98ED-4745-9D94-920EE528DE7A}"/>
              </a:ext>
            </a:extLst>
          </p:cNvPr>
          <p:cNvSpPr/>
          <p:nvPr/>
        </p:nvSpPr>
        <p:spPr>
          <a:xfrm>
            <a:off x="1927699"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41D68568-3E16-401B-BAD5-3627163B989F}"/>
              </a:ext>
            </a:extLst>
          </p:cNvPr>
          <p:cNvSpPr/>
          <p:nvPr/>
        </p:nvSpPr>
        <p:spPr>
          <a:xfrm>
            <a:off x="2019771"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B46BDEB6-6121-4EE2-85E6-B9025568CDAA}"/>
              </a:ext>
            </a:extLst>
          </p:cNvPr>
          <p:cNvSpPr/>
          <p:nvPr/>
        </p:nvSpPr>
        <p:spPr>
          <a:xfrm>
            <a:off x="2111843" y="5610223"/>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7CDBB30E-A094-49B2-AF0D-7DCF6D2C6EE2}"/>
              </a:ext>
            </a:extLst>
          </p:cNvPr>
          <p:cNvSpPr/>
          <p:nvPr/>
        </p:nvSpPr>
        <p:spPr>
          <a:xfrm>
            <a:off x="2203915" y="6101258"/>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29151DC8-BACF-47C7-BAA0-19A79ADD53BD}"/>
              </a:ext>
            </a:extLst>
          </p:cNvPr>
          <p:cNvSpPr/>
          <p:nvPr/>
        </p:nvSpPr>
        <p:spPr>
          <a:xfrm>
            <a:off x="2295987" y="595947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7B48E36-ECF0-4115-9E7E-EC1E48BE211C}"/>
              </a:ext>
            </a:extLst>
          </p:cNvPr>
          <p:cNvSpPr/>
          <p:nvPr/>
        </p:nvSpPr>
        <p:spPr>
          <a:xfrm>
            <a:off x="2388059" y="6011861"/>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A863E0E-05DB-4CE6-9070-913DB084FC39}"/>
              </a:ext>
            </a:extLst>
          </p:cNvPr>
          <p:cNvSpPr/>
          <p:nvPr/>
        </p:nvSpPr>
        <p:spPr>
          <a:xfrm>
            <a:off x="2480131" y="5818186"/>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D6E6B33-6A7E-43C8-923E-C70B8FD405FB}"/>
              </a:ext>
            </a:extLst>
          </p:cNvPr>
          <p:cNvSpPr/>
          <p:nvPr/>
        </p:nvSpPr>
        <p:spPr>
          <a:xfrm>
            <a:off x="2572203" y="614044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9BF93A8A-C93D-4D4D-9728-4548610F14BE}"/>
              </a:ext>
            </a:extLst>
          </p:cNvPr>
          <p:cNvSpPr/>
          <p:nvPr/>
        </p:nvSpPr>
        <p:spPr>
          <a:xfrm>
            <a:off x="2664275" y="6197598"/>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0329D03-FCF1-49A5-8BE1-99D7C4FC80CD}"/>
              </a:ext>
            </a:extLst>
          </p:cNvPr>
          <p:cNvSpPr/>
          <p:nvPr/>
        </p:nvSpPr>
        <p:spPr>
          <a:xfrm>
            <a:off x="2756347" y="608012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62450207-F4C5-4C49-9CF8-8022B496F27E}"/>
              </a:ext>
            </a:extLst>
          </p:cNvPr>
          <p:cNvSpPr/>
          <p:nvPr/>
        </p:nvSpPr>
        <p:spPr>
          <a:xfrm>
            <a:off x="2850202"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357655A-F75C-40E9-8CF4-6C271B62C3D8}"/>
              </a:ext>
            </a:extLst>
          </p:cNvPr>
          <p:cNvSpPr/>
          <p:nvPr/>
        </p:nvSpPr>
        <p:spPr>
          <a:xfrm>
            <a:off x="2942274" y="576897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9C13C40-E1B3-4344-989B-5F6A84F6B0B0}"/>
              </a:ext>
            </a:extLst>
          </p:cNvPr>
          <p:cNvSpPr/>
          <p:nvPr/>
        </p:nvSpPr>
        <p:spPr>
          <a:xfrm>
            <a:off x="3034346" y="639691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8B1BC11-D2BE-4CAC-9A99-8C28E36497B9}"/>
              </a:ext>
            </a:extLst>
          </p:cNvPr>
          <p:cNvSpPr/>
          <p:nvPr/>
        </p:nvSpPr>
        <p:spPr>
          <a:xfrm>
            <a:off x="3126418" y="589756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7121C71-4BB7-4668-A35F-BBD21F0467B0}"/>
              </a:ext>
            </a:extLst>
          </p:cNvPr>
          <p:cNvSpPr/>
          <p:nvPr/>
        </p:nvSpPr>
        <p:spPr>
          <a:xfrm>
            <a:off x="3218490" y="631348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CF492A6-93D0-48D2-9D25-3D60ECDC8201}"/>
              </a:ext>
            </a:extLst>
          </p:cNvPr>
          <p:cNvSpPr/>
          <p:nvPr/>
        </p:nvSpPr>
        <p:spPr>
          <a:xfrm>
            <a:off x="3310562" y="58386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E8F75507-A61A-46CE-BE45-0A80EF408684}"/>
              </a:ext>
            </a:extLst>
          </p:cNvPr>
          <p:cNvSpPr/>
          <p:nvPr/>
        </p:nvSpPr>
        <p:spPr>
          <a:xfrm>
            <a:off x="3402634" y="644048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E495DA0-5683-48FE-A6B9-C3D0D4FE469A}"/>
              </a:ext>
            </a:extLst>
          </p:cNvPr>
          <p:cNvSpPr/>
          <p:nvPr/>
        </p:nvSpPr>
        <p:spPr>
          <a:xfrm>
            <a:off x="3494706"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CC6482C-E45B-4F74-BF93-9202080A6308}"/>
              </a:ext>
            </a:extLst>
          </p:cNvPr>
          <p:cNvSpPr/>
          <p:nvPr/>
        </p:nvSpPr>
        <p:spPr>
          <a:xfrm>
            <a:off x="3586778" y="591819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DB68ACD-93E2-4A10-BD20-4AC1656B05DA}"/>
              </a:ext>
            </a:extLst>
          </p:cNvPr>
          <p:cNvSpPr/>
          <p:nvPr/>
        </p:nvSpPr>
        <p:spPr>
          <a:xfrm>
            <a:off x="3678850" y="621188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601CEB5-5580-485F-B7C3-8EE64FDE87D0}"/>
              </a:ext>
            </a:extLst>
          </p:cNvPr>
          <p:cNvSpPr/>
          <p:nvPr/>
        </p:nvSpPr>
        <p:spPr>
          <a:xfrm>
            <a:off x="3770543" y="61445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2EAA3A94-0193-4034-A627-930B65A942DA}"/>
              </a:ext>
            </a:extLst>
          </p:cNvPr>
          <p:cNvSpPr/>
          <p:nvPr/>
        </p:nvSpPr>
        <p:spPr>
          <a:xfrm>
            <a:off x="3862615" y="5685804"/>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D1A893-8765-4623-BC0F-CB8F8FCD4427}"/>
              </a:ext>
            </a:extLst>
          </p:cNvPr>
          <p:cNvSpPr/>
          <p:nvPr/>
        </p:nvSpPr>
        <p:spPr>
          <a:xfrm>
            <a:off x="3954687" y="5809499"/>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E2B7274-0DFA-4FBA-AA9F-20628B51A217}"/>
              </a:ext>
            </a:extLst>
          </p:cNvPr>
          <p:cNvSpPr/>
          <p:nvPr/>
        </p:nvSpPr>
        <p:spPr>
          <a:xfrm>
            <a:off x="4046759"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F75F2ED-78BA-4F36-A08C-55D6F941F550}"/>
              </a:ext>
            </a:extLst>
          </p:cNvPr>
          <p:cNvSpPr/>
          <p:nvPr/>
        </p:nvSpPr>
        <p:spPr>
          <a:xfrm>
            <a:off x="4138831"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92851C8-9FD6-49AB-8F20-B732A62BFF8A}"/>
              </a:ext>
            </a:extLst>
          </p:cNvPr>
          <p:cNvSpPr/>
          <p:nvPr/>
        </p:nvSpPr>
        <p:spPr>
          <a:xfrm>
            <a:off x="4230903" y="5922341"/>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03E982A-DC61-4124-A027-7F370C1846FC}"/>
              </a:ext>
            </a:extLst>
          </p:cNvPr>
          <p:cNvSpPr/>
          <p:nvPr/>
        </p:nvSpPr>
        <p:spPr>
          <a:xfrm>
            <a:off x="4322975" y="6405791"/>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A7B8095-A574-49E2-A69B-2EF53D4F2EC9}"/>
              </a:ext>
            </a:extLst>
          </p:cNvPr>
          <p:cNvSpPr/>
          <p:nvPr/>
        </p:nvSpPr>
        <p:spPr>
          <a:xfrm>
            <a:off x="4415047" y="6253101"/>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A000C18-5068-46A7-9849-F8FA660FBD1A}"/>
              </a:ext>
            </a:extLst>
          </p:cNvPr>
          <p:cNvSpPr/>
          <p:nvPr/>
        </p:nvSpPr>
        <p:spPr>
          <a:xfrm>
            <a:off x="4507119" y="6174754"/>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A1E213E-07FB-4476-80BE-103733EC1810}"/>
              </a:ext>
            </a:extLst>
          </p:cNvPr>
          <p:cNvSpPr/>
          <p:nvPr/>
        </p:nvSpPr>
        <p:spPr>
          <a:xfrm>
            <a:off x="4599191" y="6077916"/>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DD3F0FB4-C2CF-4653-8EC5-BEBDE358CCC1}"/>
              </a:ext>
            </a:extLst>
          </p:cNvPr>
          <p:cNvSpPr/>
          <p:nvPr/>
        </p:nvSpPr>
        <p:spPr>
          <a:xfrm>
            <a:off x="998264"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A60836C-1E10-4FAB-AFDB-F26359EDCB9F}"/>
              </a:ext>
            </a:extLst>
          </p:cNvPr>
          <p:cNvSpPr/>
          <p:nvPr/>
        </p:nvSpPr>
        <p:spPr>
          <a:xfrm>
            <a:off x="1090336"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A529798-6BBE-4B4D-B652-892242F66164}"/>
              </a:ext>
            </a:extLst>
          </p:cNvPr>
          <p:cNvSpPr/>
          <p:nvPr/>
        </p:nvSpPr>
        <p:spPr>
          <a:xfrm>
            <a:off x="1182408" y="4934458"/>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2FAD4E0-C9C4-4D86-8005-644D8990D27C}"/>
              </a:ext>
            </a:extLst>
          </p:cNvPr>
          <p:cNvSpPr/>
          <p:nvPr/>
        </p:nvSpPr>
        <p:spPr>
          <a:xfrm>
            <a:off x="1274480" y="4982083"/>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02745C5-148E-4A8C-821B-BC1E6B1A394C}"/>
              </a:ext>
            </a:extLst>
          </p:cNvPr>
          <p:cNvSpPr/>
          <p:nvPr/>
        </p:nvSpPr>
        <p:spPr>
          <a:xfrm>
            <a:off x="1366552" y="5214707"/>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5E2F2D19-204F-4A5F-A3F7-3E20DEDA0844}"/>
              </a:ext>
            </a:extLst>
          </p:cNvPr>
          <p:cNvSpPr/>
          <p:nvPr/>
        </p:nvSpPr>
        <p:spPr>
          <a:xfrm>
            <a:off x="1458624" y="504717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01EB5637-BF18-462C-8192-0E96E44B42F4}"/>
              </a:ext>
            </a:extLst>
          </p:cNvPr>
          <p:cNvSpPr/>
          <p:nvPr/>
        </p:nvSpPr>
        <p:spPr>
          <a:xfrm>
            <a:off x="1550696" y="5194807"/>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554C004-B291-429B-B0E2-B5EA20D0ECB4}"/>
              </a:ext>
            </a:extLst>
          </p:cNvPr>
          <p:cNvSpPr/>
          <p:nvPr/>
        </p:nvSpPr>
        <p:spPr>
          <a:xfrm>
            <a:off x="1642768"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C8B3BB7-5D01-41BB-B5EB-7E7AC3513E69}"/>
              </a:ext>
            </a:extLst>
          </p:cNvPr>
          <p:cNvSpPr/>
          <p:nvPr/>
        </p:nvSpPr>
        <p:spPr>
          <a:xfrm>
            <a:off x="1734840"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172128D1-101A-40ED-B6A3-042B8CBB19FF}"/>
              </a:ext>
            </a:extLst>
          </p:cNvPr>
          <p:cNvSpPr/>
          <p:nvPr/>
        </p:nvSpPr>
        <p:spPr>
          <a:xfrm>
            <a:off x="1826912" y="4678870"/>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A100339B-CBAA-4587-A789-E57DD7EE4FB7}"/>
              </a:ext>
            </a:extLst>
          </p:cNvPr>
          <p:cNvSpPr/>
          <p:nvPr/>
        </p:nvSpPr>
        <p:spPr>
          <a:xfrm>
            <a:off x="1918984" y="4921821"/>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72DA1B-087D-44E9-B6C5-EB817BE6920E}"/>
              </a:ext>
            </a:extLst>
          </p:cNvPr>
          <p:cNvSpPr/>
          <p:nvPr/>
        </p:nvSpPr>
        <p:spPr>
          <a:xfrm>
            <a:off x="2011056" y="480307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BAEF620-4281-4D46-99B3-351B7AF303D9}"/>
              </a:ext>
            </a:extLst>
          </p:cNvPr>
          <p:cNvSpPr/>
          <p:nvPr/>
        </p:nvSpPr>
        <p:spPr>
          <a:xfrm>
            <a:off x="2103128" y="4729670"/>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E75460-AD03-4610-8474-97F500539BF7}"/>
              </a:ext>
            </a:extLst>
          </p:cNvPr>
          <p:cNvSpPr/>
          <p:nvPr/>
        </p:nvSpPr>
        <p:spPr>
          <a:xfrm>
            <a:off x="2196289" y="4729670"/>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D3A114E-E341-4272-9687-3DA3074F4281}"/>
              </a:ext>
            </a:extLst>
          </p:cNvPr>
          <p:cNvSpPr/>
          <p:nvPr/>
        </p:nvSpPr>
        <p:spPr>
          <a:xfrm>
            <a:off x="2288361" y="4709033"/>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8F65534-9CB9-4E7D-A0BB-5820AC5EFDC0}"/>
              </a:ext>
            </a:extLst>
          </p:cNvPr>
          <p:cNvSpPr/>
          <p:nvPr/>
        </p:nvSpPr>
        <p:spPr>
          <a:xfrm>
            <a:off x="2380433" y="531863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98BF180B-8D8B-451E-BD55-142F34E54786}"/>
              </a:ext>
            </a:extLst>
          </p:cNvPr>
          <p:cNvSpPr/>
          <p:nvPr/>
        </p:nvSpPr>
        <p:spPr>
          <a:xfrm>
            <a:off x="2472505" y="5060430"/>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A94E974C-AA07-4B2C-BFDC-617861F47305}"/>
              </a:ext>
            </a:extLst>
          </p:cNvPr>
          <p:cNvSpPr/>
          <p:nvPr/>
        </p:nvSpPr>
        <p:spPr>
          <a:xfrm>
            <a:off x="256457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556785C-4F42-46F4-B101-28BE87F86EF0}"/>
              </a:ext>
            </a:extLst>
          </p:cNvPr>
          <p:cNvSpPr/>
          <p:nvPr/>
        </p:nvSpPr>
        <p:spPr>
          <a:xfrm>
            <a:off x="2656649" y="500907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324CFE00-CDB5-4B6E-84E0-D8E870F6729C}"/>
              </a:ext>
            </a:extLst>
          </p:cNvPr>
          <p:cNvSpPr/>
          <p:nvPr/>
        </p:nvSpPr>
        <p:spPr>
          <a:xfrm>
            <a:off x="2748721"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239F9F6-2CE1-4F62-8265-2A29960FA548}"/>
              </a:ext>
            </a:extLst>
          </p:cNvPr>
          <p:cNvSpPr/>
          <p:nvPr/>
        </p:nvSpPr>
        <p:spPr>
          <a:xfrm>
            <a:off x="2840793" y="493445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0FA7DAB-C5ED-4E2A-B2A7-A3BD20E51860}"/>
              </a:ext>
            </a:extLst>
          </p:cNvPr>
          <p:cNvSpPr/>
          <p:nvPr/>
        </p:nvSpPr>
        <p:spPr>
          <a:xfrm>
            <a:off x="2932865" y="531863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DC8E798-8029-4045-A287-ED2D87CD07F1}"/>
              </a:ext>
            </a:extLst>
          </p:cNvPr>
          <p:cNvSpPr/>
          <p:nvPr/>
        </p:nvSpPr>
        <p:spPr>
          <a:xfrm>
            <a:off x="302493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B54E9E3-DF50-46A0-A8CB-02AE7AC94CEA}"/>
              </a:ext>
            </a:extLst>
          </p:cNvPr>
          <p:cNvSpPr/>
          <p:nvPr/>
        </p:nvSpPr>
        <p:spPr>
          <a:xfrm>
            <a:off x="3117009" y="474237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A6A3644-324B-43F4-8E24-71329E70F673}"/>
              </a:ext>
            </a:extLst>
          </p:cNvPr>
          <p:cNvSpPr/>
          <p:nvPr/>
        </p:nvSpPr>
        <p:spPr>
          <a:xfrm>
            <a:off x="3209081"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35ED762-BC49-4F7D-B7BF-C3396DEFAC1A}"/>
              </a:ext>
            </a:extLst>
          </p:cNvPr>
          <p:cNvSpPr/>
          <p:nvPr/>
        </p:nvSpPr>
        <p:spPr>
          <a:xfrm>
            <a:off x="3301153"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14FF7E1F-AD99-4765-A66E-5F56369EA9B3}"/>
              </a:ext>
            </a:extLst>
          </p:cNvPr>
          <p:cNvSpPr/>
          <p:nvPr/>
        </p:nvSpPr>
        <p:spPr>
          <a:xfrm>
            <a:off x="3393225" y="491273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E548155-01CE-456B-B51F-CA42F93E79F0}"/>
              </a:ext>
            </a:extLst>
          </p:cNvPr>
          <p:cNvSpPr/>
          <p:nvPr/>
        </p:nvSpPr>
        <p:spPr>
          <a:xfrm>
            <a:off x="3485297" y="483920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80C49D-78C9-490B-844A-244774E92400}"/>
              </a:ext>
            </a:extLst>
          </p:cNvPr>
          <p:cNvSpPr/>
          <p:nvPr/>
        </p:nvSpPr>
        <p:spPr>
          <a:xfrm>
            <a:off x="3577369"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CF0537A-8404-4EAB-95E6-D4822C75CBE2}"/>
              </a:ext>
            </a:extLst>
          </p:cNvPr>
          <p:cNvSpPr/>
          <p:nvPr/>
        </p:nvSpPr>
        <p:spPr>
          <a:xfrm>
            <a:off x="3666345"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9BAFF51F-0317-47B8-B3D9-8C0CEF245065}"/>
              </a:ext>
            </a:extLst>
          </p:cNvPr>
          <p:cNvSpPr/>
          <p:nvPr/>
        </p:nvSpPr>
        <p:spPr>
          <a:xfrm>
            <a:off x="3758417" y="487095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105E062-D051-4806-B5C5-0D90813A166E}"/>
              </a:ext>
            </a:extLst>
          </p:cNvPr>
          <p:cNvSpPr/>
          <p:nvPr/>
        </p:nvSpPr>
        <p:spPr>
          <a:xfrm>
            <a:off x="3850489"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6A5E7CF2-0E07-450B-9FBE-271AEAA0A14C}"/>
              </a:ext>
            </a:extLst>
          </p:cNvPr>
          <p:cNvSpPr/>
          <p:nvPr/>
        </p:nvSpPr>
        <p:spPr>
          <a:xfrm>
            <a:off x="3942561" y="519480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6CA7725-70EE-4B37-B45B-28B39382D313}"/>
              </a:ext>
            </a:extLst>
          </p:cNvPr>
          <p:cNvSpPr/>
          <p:nvPr/>
        </p:nvSpPr>
        <p:spPr>
          <a:xfrm>
            <a:off x="4034633" y="5169552"/>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DEA91772-CAFB-4960-A5D6-505E97289B47}"/>
              </a:ext>
            </a:extLst>
          </p:cNvPr>
          <p:cNvSpPr/>
          <p:nvPr/>
        </p:nvSpPr>
        <p:spPr>
          <a:xfrm>
            <a:off x="4126705" y="5047170"/>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24A5A7BF-575A-4C25-B3FF-22299FCD892F}"/>
              </a:ext>
            </a:extLst>
          </p:cNvPr>
          <p:cNvSpPr/>
          <p:nvPr/>
        </p:nvSpPr>
        <p:spPr>
          <a:xfrm>
            <a:off x="4218777" y="452155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26E247C-34C2-49FF-8259-6E0A5FE42018}"/>
              </a:ext>
            </a:extLst>
          </p:cNvPr>
          <p:cNvSpPr/>
          <p:nvPr/>
        </p:nvSpPr>
        <p:spPr>
          <a:xfrm>
            <a:off x="4310849" y="4951920"/>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47316B6-60F1-4536-8539-B6736F89120A}"/>
              </a:ext>
            </a:extLst>
          </p:cNvPr>
          <p:cNvSpPr/>
          <p:nvPr/>
        </p:nvSpPr>
        <p:spPr>
          <a:xfrm>
            <a:off x="4402921" y="4823333"/>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6C3D62A-FCEC-4B2A-A0B7-2FF5A70206DC}"/>
              </a:ext>
            </a:extLst>
          </p:cNvPr>
          <p:cNvSpPr/>
          <p:nvPr/>
        </p:nvSpPr>
        <p:spPr>
          <a:xfrm>
            <a:off x="4494993"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C91F66D7-E573-4C71-AAD7-340E99A0C4E8}"/>
              </a:ext>
            </a:extLst>
          </p:cNvPr>
          <p:cNvSpPr/>
          <p:nvPr/>
        </p:nvSpPr>
        <p:spPr>
          <a:xfrm>
            <a:off x="4587065" y="4629658"/>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63C2E055-7519-4062-B04D-6FFF011B6567}"/>
              </a:ext>
            </a:extLst>
          </p:cNvPr>
          <p:cNvSpPr/>
          <p:nvPr/>
        </p:nvSpPr>
        <p:spPr>
          <a:xfrm>
            <a:off x="988182" y="405671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863BDB3-2189-4705-AAFC-D92DBEC53752}"/>
              </a:ext>
            </a:extLst>
          </p:cNvPr>
          <p:cNvSpPr/>
          <p:nvPr/>
        </p:nvSpPr>
        <p:spPr>
          <a:xfrm>
            <a:off x="1080254" y="38444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97D3BCE9-34CC-405F-8AB9-7AF701D77905}"/>
              </a:ext>
            </a:extLst>
          </p:cNvPr>
          <p:cNvSpPr/>
          <p:nvPr/>
        </p:nvSpPr>
        <p:spPr>
          <a:xfrm>
            <a:off x="117544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10AC191-5249-4AED-BD0D-A153596B9D9B}"/>
              </a:ext>
            </a:extLst>
          </p:cNvPr>
          <p:cNvSpPr/>
          <p:nvPr/>
        </p:nvSpPr>
        <p:spPr>
          <a:xfrm>
            <a:off x="1267513" y="3823355"/>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19D18B4-AF74-430C-B26B-5358BAE73C72}"/>
              </a:ext>
            </a:extLst>
          </p:cNvPr>
          <p:cNvSpPr/>
          <p:nvPr/>
        </p:nvSpPr>
        <p:spPr>
          <a:xfrm>
            <a:off x="1359585" y="3702705"/>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7BA21E07-C12A-455B-8D6C-F9AABB033255}"/>
              </a:ext>
            </a:extLst>
          </p:cNvPr>
          <p:cNvSpPr/>
          <p:nvPr/>
        </p:nvSpPr>
        <p:spPr>
          <a:xfrm>
            <a:off x="1451657" y="386621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72CEC83C-83D4-4B70-85BF-C82066714454}"/>
              </a:ext>
            </a:extLst>
          </p:cNvPr>
          <p:cNvSpPr/>
          <p:nvPr/>
        </p:nvSpPr>
        <p:spPr>
          <a:xfrm>
            <a:off x="1543729" y="3817005"/>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2309B944-1E33-4295-8FD1-824B1E7F5539}"/>
              </a:ext>
            </a:extLst>
          </p:cNvPr>
          <p:cNvSpPr/>
          <p:nvPr/>
        </p:nvSpPr>
        <p:spPr>
          <a:xfrm>
            <a:off x="1635801" y="4183718"/>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D909315-200B-4A9E-A8F3-ED73ECD33DC9}"/>
              </a:ext>
            </a:extLst>
          </p:cNvPr>
          <p:cNvSpPr/>
          <p:nvPr/>
        </p:nvSpPr>
        <p:spPr>
          <a:xfrm>
            <a:off x="1727873" y="371787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2DC26B2D-307A-4074-BCD1-C78564E62518}"/>
              </a:ext>
            </a:extLst>
          </p:cNvPr>
          <p:cNvSpPr/>
          <p:nvPr/>
        </p:nvSpPr>
        <p:spPr>
          <a:xfrm>
            <a:off x="1819945" y="345331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0861E4B-170D-42DC-BD92-4B0D2EDD7474}"/>
              </a:ext>
            </a:extLst>
          </p:cNvPr>
          <p:cNvSpPr/>
          <p:nvPr/>
        </p:nvSpPr>
        <p:spPr>
          <a:xfrm>
            <a:off x="1912017" y="3829705"/>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23A5E182-11A0-4552-A02A-39F1DE2A5869}"/>
              </a:ext>
            </a:extLst>
          </p:cNvPr>
          <p:cNvSpPr/>
          <p:nvPr/>
        </p:nvSpPr>
        <p:spPr>
          <a:xfrm>
            <a:off x="2004089" y="3604280"/>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406D3554-8AB7-43EF-99EE-4E9A8068A5C5}"/>
              </a:ext>
            </a:extLst>
          </p:cNvPr>
          <p:cNvSpPr/>
          <p:nvPr/>
        </p:nvSpPr>
        <p:spPr>
          <a:xfrm>
            <a:off x="209616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05E03AFC-1A54-46AF-B8B7-74331B6D3596}"/>
              </a:ext>
            </a:extLst>
          </p:cNvPr>
          <p:cNvSpPr/>
          <p:nvPr/>
        </p:nvSpPr>
        <p:spPr>
          <a:xfrm>
            <a:off x="2188233" y="3686830"/>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11A13347-5EB8-4690-8C4D-1FB89FD1CD05}"/>
              </a:ext>
            </a:extLst>
          </p:cNvPr>
          <p:cNvSpPr/>
          <p:nvPr/>
        </p:nvSpPr>
        <p:spPr>
          <a:xfrm>
            <a:off x="2280305" y="3321705"/>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DF2EDF63-F1A5-4B98-8E39-701ECFC4D25D}"/>
              </a:ext>
            </a:extLst>
          </p:cNvPr>
          <p:cNvSpPr/>
          <p:nvPr/>
        </p:nvSpPr>
        <p:spPr>
          <a:xfrm>
            <a:off x="2366579" y="3358666"/>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187C84EA-EA18-4866-A08D-4F0F00EE6F71}"/>
              </a:ext>
            </a:extLst>
          </p:cNvPr>
          <p:cNvSpPr/>
          <p:nvPr/>
        </p:nvSpPr>
        <p:spPr>
          <a:xfrm>
            <a:off x="2458651" y="3849701"/>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73B2D142-13E1-4EAF-A26E-D76045512B88}"/>
              </a:ext>
            </a:extLst>
          </p:cNvPr>
          <p:cNvSpPr/>
          <p:nvPr/>
        </p:nvSpPr>
        <p:spPr>
          <a:xfrm>
            <a:off x="2550723" y="37079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717815AD-7EE7-4F47-AF53-10BD5595EB08}"/>
              </a:ext>
            </a:extLst>
          </p:cNvPr>
          <p:cNvSpPr/>
          <p:nvPr/>
        </p:nvSpPr>
        <p:spPr>
          <a:xfrm>
            <a:off x="2642795" y="376030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01A004B-3249-457D-891D-ED0A4CADFC3F}"/>
              </a:ext>
            </a:extLst>
          </p:cNvPr>
          <p:cNvSpPr/>
          <p:nvPr/>
        </p:nvSpPr>
        <p:spPr>
          <a:xfrm>
            <a:off x="2734867" y="356662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D910E595-7DE2-4729-83DC-1855484A5079}"/>
              </a:ext>
            </a:extLst>
          </p:cNvPr>
          <p:cNvSpPr/>
          <p:nvPr/>
        </p:nvSpPr>
        <p:spPr>
          <a:xfrm>
            <a:off x="2826939" y="38888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A553CDD-339B-42E7-B187-80B774CD621F}"/>
              </a:ext>
            </a:extLst>
          </p:cNvPr>
          <p:cNvSpPr/>
          <p:nvPr/>
        </p:nvSpPr>
        <p:spPr>
          <a:xfrm>
            <a:off x="2919011" y="3946041"/>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1B8FA416-6815-434E-AC68-A6E545E88D60}"/>
              </a:ext>
            </a:extLst>
          </p:cNvPr>
          <p:cNvSpPr/>
          <p:nvPr/>
        </p:nvSpPr>
        <p:spPr>
          <a:xfrm>
            <a:off x="3750790" y="3826172"/>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56F3345-B550-4CE6-916D-1AAB2DBCB1EE}"/>
              </a:ext>
            </a:extLst>
          </p:cNvPr>
          <p:cNvSpPr/>
          <p:nvPr/>
        </p:nvSpPr>
        <p:spPr>
          <a:xfrm>
            <a:off x="3844645" y="3791247"/>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5C5DA7D1-A158-4959-8380-176D9DF6F882}"/>
              </a:ext>
            </a:extLst>
          </p:cNvPr>
          <p:cNvSpPr/>
          <p:nvPr/>
        </p:nvSpPr>
        <p:spPr>
          <a:xfrm>
            <a:off x="3936717" y="3515022"/>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07180729-A1E3-4114-8FC5-D510AC7E64E7}"/>
              </a:ext>
            </a:extLst>
          </p:cNvPr>
          <p:cNvSpPr/>
          <p:nvPr/>
        </p:nvSpPr>
        <p:spPr>
          <a:xfrm>
            <a:off x="4028789" y="4142965"/>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7DA4557-78DE-4F55-A38F-616D7E03A7A9}"/>
              </a:ext>
            </a:extLst>
          </p:cNvPr>
          <p:cNvSpPr/>
          <p:nvPr/>
        </p:nvSpPr>
        <p:spPr>
          <a:xfrm>
            <a:off x="4120861" y="3643610"/>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7FA4396-421F-446C-A88D-A87232783717}"/>
              </a:ext>
            </a:extLst>
          </p:cNvPr>
          <p:cNvSpPr/>
          <p:nvPr/>
        </p:nvSpPr>
        <p:spPr>
          <a:xfrm>
            <a:off x="4212933" y="4059535"/>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5C2B16CA-701F-467A-954E-D3759AB3BAA8}"/>
              </a:ext>
            </a:extLst>
          </p:cNvPr>
          <p:cNvSpPr/>
          <p:nvPr/>
        </p:nvSpPr>
        <p:spPr>
          <a:xfrm>
            <a:off x="4305005" y="3584715"/>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FDE0B75C-17FC-47CA-9D5B-A5F91181A0F0}"/>
              </a:ext>
            </a:extLst>
          </p:cNvPr>
          <p:cNvSpPr/>
          <p:nvPr/>
        </p:nvSpPr>
        <p:spPr>
          <a:xfrm>
            <a:off x="4397077" y="4186535"/>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7E5CD3A9-FAE4-4674-BE87-BA85C00B0186}"/>
              </a:ext>
            </a:extLst>
          </p:cNvPr>
          <p:cNvSpPr/>
          <p:nvPr/>
        </p:nvSpPr>
        <p:spPr>
          <a:xfrm>
            <a:off x="4489149" y="3619797"/>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E907DF9C-8E34-4385-BB67-D3BB90585AEB}"/>
              </a:ext>
            </a:extLst>
          </p:cNvPr>
          <p:cNvSpPr/>
          <p:nvPr/>
        </p:nvSpPr>
        <p:spPr>
          <a:xfrm>
            <a:off x="4581221" y="3664247"/>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55480D33-53B6-4CDE-98C0-5B23D99464A8}"/>
              </a:ext>
            </a:extLst>
          </p:cNvPr>
          <p:cNvSpPr/>
          <p:nvPr/>
        </p:nvSpPr>
        <p:spPr>
          <a:xfrm>
            <a:off x="3014755" y="4148738"/>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B9CAD806-9DF0-4E7C-AB97-F427B4CD32CF}"/>
              </a:ext>
            </a:extLst>
          </p:cNvPr>
          <p:cNvSpPr/>
          <p:nvPr/>
        </p:nvSpPr>
        <p:spPr>
          <a:xfrm>
            <a:off x="3106827" y="3981201"/>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0C486D61-A832-4ECB-88E9-50054F87B272}"/>
              </a:ext>
            </a:extLst>
          </p:cNvPr>
          <p:cNvSpPr/>
          <p:nvPr/>
        </p:nvSpPr>
        <p:spPr>
          <a:xfrm>
            <a:off x="3198899" y="4128838"/>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24EF58E-7C4E-48FB-8C88-3200B2835B95}"/>
              </a:ext>
            </a:extLst>
          </p:cNvPr>
          <p:cNvSpPr/>
          <p:nvPr/>
        </p:nvSpPr>
        <p:spPr>
          <a:xfrm>
            <a:off x="3290971" y="3943101"/>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C6444620-2552-47D0-A131-23BC285424B7}"/>
              </a:ext>
            </a:extLst>
          </p:cNvPr>
          <p:cNvSpPr/>
          <p:nvPr/>
        </p:nvSpPr>
        <p:spPr>
          <a:xfrm>
            <a:off x="3383043" y="377323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D7168BFC-420B-4D26-97C6-30240F900D69}"/>
              </a:ext>
            </a:extLst>
          </p:cNvPr>
          <p:cNvSpPr/>
          <p:nvPr/>
        </p:nvSpPr>
        <p:spPr>
          <a:xfrm>
            <a:off x="3475115" y="3612901"/>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41D2EC7C-A189-4B62-9DE7-D9C8D3125A5B}"/>
              </a:ext>
            </a:extLst>
          </p:cNvPr>
          <p:cNvSpPr/>
          <p:nvPr/>
        </p:nvSpPr>
        <p:spPr>
          <a:xfrm>
            <a:off x="3567187" y="3855852"/>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284DFFC-B9F2-4ADB-91BE-447F80AA315B}"/>
              </a:ext>
            </a:extLst>
          </p:cNvPr>
          <p:cNvSpPr/>
          <p:nvPr/>
        </p:nvSpPr>
        <p:spPr>
          <a:xfrm>
            <a:off x="3659259" y="3737108"/>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9E264472-99AE-4C8C-9D94-58EB4283B67B}"/>
              </a:ext>
            </a:extLst>
          </p:cNvPr>
          <p:cNvSpPr/>
          <p:nvPr/>
        </p:nvSpPr>
        <p:spPr>
          <a:xfrm>
            <a:off x="998941"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3AD3710-CF3E-409F-ACEF-EBEA80D8D2CE}"/>
              </a:ext>
            </a:extLst>
          </p:cNvPr>
          <p:cNvSpPr/>
          <p:nvPr/>
        </p:nvSpPr>
        <p:spPr>
          <a:xfrm>
            <a:off x="1091013"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C5DDFFC-0DF1-45D2-BF22-ABD1AC2DEFF0}"/>
              </a:ext>
            </a:extLst>
          </p:cNvPr>
          <p:cNvSpPr/>
          <p:nvPr/>
        </p:nvSpPr>
        <p:spPr>
          <a:xfrm>
            <a:off x="1183085"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AFD43FC-A938-42D5-9A92-D0C2C4FDFCE5}"/>
              </a:ext>
            </a:extLst>
          </p:cNvPr>
          <p:cNvSpPr/>
          <p:nvPr/>
        </p:nvSpPr>
        <p:spPr>
          <a:xfrm>
            <a:off x="1275157"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7AFDEFF3-DFBF-4190-AC10-6D6849F8EC1F}"/>
              </a:ext>
            </a:extLst>
          </p:cNvPr>
          <p:cNvSpPr/>
          <p:nvPr/>
        </p:nvSpPr>
        <p:spPr>
          <a:xfrm>
            <a:off x="1914482"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56706B4-9184-44AA-B8FC-27D2F44F4BD4}"/>
              </a:ext>
            </a:extLst>
          </p:cNvPr>
          <p:cNvSpPr/>
          <p:nvPr/>
        </p:nvSpPr>
        <p:spPr>
          <a:xfrm>
            <a:off x="2006554"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7B6F1A82-7C3D-46A4-9504-B1AA19E28604}"/>
              </a:ext>
            </a:extLst>
          </p:cNvPr>
          <p:cNvSpPr/>
          <p:nvPr/>
        </p:nvSpPr>
        <p:spPr>
          <a:xfrm>
            <a:off x="2098626"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EC14138B-AEA5-4680-82A8-39A16F873298}"/>
              </a:ext>
            </a:extLst>
          </p:cNvPr>
          <p:cNvSpPr/>
          <p:nvPr/>
        </p:nvSpPr>
        <p:spPr>
          <a:xfrm>
            <a:off x="2190698"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1E6680D-0A0E-4F3F-BA77-CDC99D8EDB6C}"/>
              </a:ext>
            </a:extLst>
          </p:cNvPr>
          <p:cNvSpPr/>
          <p:nvPr/>
        </p:nvSpPr>
        <p:spPr>
          <a:xfrm>
            <a:off x="2282770"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CDD22E22-1307-4E28-9CD5-89EFAC6C3C21}"/>
              </a:ext>
            </a:extLst>
          </p:cNvPr>
          <p:cNvSpPr/>
          <p:nvPr/>
        </p:nvSpPr>
        <p:spPr>
          <a:xfrm>
            <a:off x="2374842"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19A5D4C0-55E0-4302-949C-C616B9C0EE6B}"/>
              </a:ext>
            </a:extLst>
          </p:cNvPr>
          <p:cNvSpPr/>
          <p:nvPr/>
        </p:nvSpPr>
        <p:spPr>
          <a:xfrm>
            <a:off x="2463818"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DC0599B2-FBC5-468C-B78D-841E0EA2CC3C}"/>
              </a:ext>
            </a:extLst>
          </p:cNvPr>
          <p:cNvSpPr/>
          <p:nvPr/>
        </p:nvSpPr>
        <p:spPr>
          <a:xfrm>
            <a:off x="2555890" y="259093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47360D08-6D1B-40D7-A730-C52D82083B10}"/>
              </a:ext>
            </a:extLst>
          </p:cNvPr>
          <p:cNvSpPr/>
          <p:nvPr/>
        </p:nvSpPr>
        <p:spPr>
          <a:xfrm>
            <a:off x="2647962"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B522D0B3-E775-4421-B4A1-5805D3A5B715}"/>
              </a:ext>
            </a:extLst>
          </p:cNvPr>
          <p:cNvSpPr/>
          <p:nvPr/>
        </p:nvSpPr>
        <p:spPr>
          <a:xfrm>
            <a:off x="2740034" y="291478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3D9C70F-A322-47B0-8EEF-7A5ED451A074}"/>
              </a:ext>
            </a:extLst>
          </p:cNvPr>
          <p:cNvSpPr/>
          <p:nvPr/>
        </p:nvSpPr>
        <p:spPr>
          <a:xfrm>
            <a:off x="2832106" y="2889526"/>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DE98A4AC-7F4D-4965-A15F-591209C7C9F7}"/>
              </a:ext>
            </a:extLst>
          </p:cNvPr>
          <p:cNvSpPr/>
          <p:nvPr/>
        </p:nvSpPr>
        <p:spPr>
          <a:xfrm>
            <a:off x="2924178" y="2767144"/>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D49B57A-7A86-4D60-A458-BD56097ABF21}"/>
              </a:ext>
            </a:extLst>
          </p:cNvPr>
          <p:cNvSpPr/>
          <p:nvPr/>
        </p:nvSpPr>
        <p:spPr>
          <a:xfrm>
            <a:off x="3016250" y="224152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780B1B7-BCAA-4725-AA4D-3448DEA61345}"/>
              </a:ext>
            </a:extLst>
          </p:cNvPr>
          <p:cNvSpPr/>
          <p:nvPr/>
        </p:nvSpPr>
        <p:spPr>
          <a:xfrm>
            <a:off x="3108322" y="267189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8ED532E1-4004-4A70-B55B-863D2457DB7A}"/>
              </a:ext>
            </a:extLst>
          </p:cNvPr>
          <p:cNvSpPr/>
          <p:nvPr/>
        </p:nvSpPr>
        <p:spPr>
          <a:xfrm>
            <a:off x="3200394" y="2543307"/>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406FFE70-2429-47FF-935F-EC831FA97605}"/>
              </a:ext>
            </a:extLst>
          </p:cNvPr>
          <p:cNvSpPr/>
          <p:nvPr/>
        </p:nvSpPr>
        <p:spPr>
          <a:xfrm>
            <a:off x="3292466"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C6D3B16E-FC6A-4E5C-93D6-B87F901D1C88}"/>
              </a:ext>
            </a:extLst>
          </p:cNvPr>
          <p:cNvSpPr/>
          <p:nvPr/>
        </p:nvSpPr>
        <p:spPr>
          <a:xfrm>
            <a:off x="3384538" y="234963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6297ED9D-80D0-42EA-A3EA-9AB7A367887F}"/>
              </a:ext>
            </a:extLst>
          </p:cNvPr>
          <p:cNvSpPr/>
          <p:nvPr/>
        </p:nvSpPr>
        <p:spPr>
          <a:xfrm>
            <a:off x="1359173" y="2644054"/>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235E5805-7BB7-4155-9DD8-7C0172411616}"/>
              </a:ext>
            </a:extLst>
          </p:cNvPr>
          <p:cNvSpPr/>
          <p:nvPr/>
        </p:nvSpPr>
        <p:spPr>
          <a:xfrm>
            <a:off x="1451245" y="2525310"/>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C3868E7F-85D0-427C-9A52-746CB49B0F7E}"/>
              </a:ext>
            </a:extLst>
          </p:cNvPr>
          <p:cNvSpPr/>
          <p:nvPr/>
        </p:nvSpPr>
        <p:spPr>
          <a:xfrm>
            <a:off x="1543317" y="2451903"/>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3D97B7F-F6C4-461C-9197-3176822981D2}"/>
              </a:ext>
            </a:extLst>
          </p:cNvPr>
          <p:cNvSpPr/>
          <p:nvPr/>
        </p:nvSpPr>
        <p:spPr>
          <a:xfrm>
            <a:off x="1636478" y="24519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446CAD5B-D569-40F2-AFAE-CA1BF241B3BD}"/>
              </a:ext>
            </a:extLst>
          </p:cNvPr>
          <p:cNvSpPr/>
          <p:nvPr/>
        </p:nvSpPr>
        <p:spPr>
          <a:xfrm>
            <a:off x="1728550" y="2431266"/>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2459F172-46C7-42F6-94A4-7590A1246CA7}"/>
              </a:ext>
            </a:extLst>
          </p:cNvPr>
          <p:cNvSpPr/>
          <p:nvPr/>
        </p:nvSpPr>
        <p:spPr>
          <a:xfrm>
            <a:off x="1820622" y="304086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EBC0234C-33EC-4F60-B589-563FD1F480D6}"/>
              </a:ext>
            </a:extLst>
          </p:cNvPr>
          <p:cNvSpPr/>
          <p:nvPr/>
        </p:nvSpPr>
        <p:spPr>
          <a:xfrm>
            <a:off x="3474591" y="303860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E46CB61-FA0B-4F1A-A48E-9A4A6C7CB315}"/>
              </a:ext>
            </a:extLst>
          </p:cNvPr>
          <p:cNvSpPr/>
          <p:nvPr/>
        </p:nvSpPr>
        <p:spPr>
          <a:xfrm>
            <a:off x="3566663" y="278040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39B936B9-B9B0-4CBC-B3E2-0C42C4583BE1}"/>
              </a:ext>
            </a:extLst>
          </p:cNvPr>
          <p:cNvSpPr/>
          <p:nvPr/>
        </p:nvSpPr>
        <p:spPr>
          <a:xfrm>
            <a:off x="365873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C99D6A03-5392-4027-A554-DF5717D2F9AD}"/>
              </a:ext>
            </a:extLst>
          </p:cNvPr>
          <p:cNvSpPr/>
          <p:nvPr/>
        </p:nvSpPr>
        <p:spPr>
          <a:xfrm>
            <a:off x="3750807" y="272904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1691789F-9DAB-4FC3-AA25-47F64E2F2908}"/>
              </a:ext>
            </a:extLst>
          </p:cNvPr>
          <p:cNvSpPr/>
          <p:nvPr/>
        </p:nvSpPr>
        <p:spPr>
          <a:xfrm>
            <a:off x="3842879"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23FBF27-150B-4CF3-A108-AB6FE8A7A81C}"/>
              </a:ext>
            </a:extLst>
          </p:cNvPr>
          <p:cNvSpPr/>
          <p:nvPr/>
        </p:nvSpPr>
        <p:spPr>
          <a:xfrm>
            <a:off x="3934951"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8E3D17BF-C4B0-4FCF-BFF2-22450EFACE29}"/>
              </a:ext>
            </a:extLst>
          </p:cNvPr>
          <p:cNvSpPr/>
          <p:nvPr/>
        </p:nvSpPr>
        <p:spPr>
          <a:xfrm>
            <a:off x="4027023"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BBD87E28-4D47-48B7-B349-A06898728181}"/>
              </a:ext>
            </a:extLst>
          </p:cNvPr>
          <p:cNvSpPr/>
          <p:nvPr/>
        </p:nvSpPr>
        <p:spPr>
          <a:xfrm>
            <a:off x="411909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DB80112C-FE6A-4CC4-9008-CE4AC8AE873C}"/>
              </a:ext>
            </a:extLst>
          </p:cNvPr>
          <p:cNvSpPr/>
          <p:nvPr/>
        </p:nvSpPr>
        <p:spPr>
          <a:xfrm>
            <a:off x="4211167"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2B5345CB-BAEF-4761-B458-7D1062AA068D}"/>
              </a:ext>
            </a:extLst>
          </p:cNvPr>
          <p:cNvSpPr/>
          <p:nvPr/>
        </p:nvSpPr>
        <p:spPr>
          <a:xfrm>
            <a:off x="4303239"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5F4AA7C5-24C0-498C-BD4A-5EABC94D910A}"/>
              </a:ext>
            </a:extLst>
          </p:cNvPr>
          <p:cNvSpPr/>
          <p:nvPr/>
        </p:nvSpPr>
        <p:spPr>
          <a:xfrm>
            <a:off x="4395311"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09F74362-9636-4F8B-A85E-0A909709B633}"/>
              </a:ext>
            </a:extLst>
          </p:cNvPr>
          <p:cNvSpPr/>
          <p:nvPr/>
        </p:nvSpPr>
        <p:spPr>
          <a:xfrm>
            <a:off x="4487383"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54D69AFE-C85F-4BC3-AA40-EC1AB59421B8}"/>
              </a:ext>
            </a:extLst>
          </p:cNvPr>
          <p:cNvSpPr/>
          <p:nvPr/>
        </p:nvSpPr>
        <p:spPr>
          <a:xfrm>
            <a:off x="4579455"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3D889B-D3C6-419B-A5E9-E5FDBA76E307}"/>
              </a:ext>
            </a:extLst>
          </p:cNvPr>
          <p:cNvSpPr/>
          <p:nvPr/>
        </p:nvSpPr>
        <p:spPr>
          <a:xfrm>
            <a:off x="5378352" y="4365575"/>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C4B9966-F026-4556-9CB3-A1C3773D9D27}"/>
              </a:ext>
            </a:extLst>
          </p:cNvPr>
          <p:cNvSpPr/>
          <p:nvPr/>
        </p:nvSpPr>
        <p:spPr>
          <a:xfrm>
            <a:off x="5470424" y="451392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7DC248F7-C915-410B-8488-FEAA772071E0}"/>
              </a:ext>
            </a:extLst>
          </p:cNvPr>
          <p:cNvSpPr/>
          <p:nvPr/>
        </p:nvSpPr>
        <p:spPr>
          <a:xfrm>
            <a:off x="5562496" y="4898097"/>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DE87015C-E928-41DF-B513-C6CF96191C5A}"/>
              </a:ext>
            </a:extLst>
          </p:cNvPr>
          <p:cNvSpPr/>
          <p:nvPr/>
        </p:nvSpPr>
        <p:spPr>
          <a:xfrm>
            <a:off x="5654568" y="4798335"/>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6B1F86F2-BCF4-4736-B69E-18F7DFFD935F}"/>
              </a:ext>
            </a:extLst>
          </p:cNvPr>
          <p:cNvSpPr/>
          <p:nvPr/>
        </p:nvSpPr>
        <p:spPr>
          <a:xfrm>
            <a:off x="6495393" y="432183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AED0469B-B893-42A8-B616-D529247C0BD8}"/>
              </a:ext>
            </a:extLst>
          </p:cNvPr>
          <p:cNvSpPr/>
          <p:nvPr/>
        </p:nvSpPr>
        <p:spPr>
          <a:xfrm>
            <a:off x="6587465"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C7FDD76-FDE8-40D2-9195-E00E80957B8C}"/>
              </a:ext>
            </a:extLst>
          </p:cNvPr>
          <p:cNvSpPr/>
          <p:nvPr/>
        </p:nvSpPr>
        <p:spPr>
          <a:xfrm>
            <a:off x="6679537"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5BD54CC1-B10E-4735-BC03-CEC9CF6D3FDE}"/>
              </a:ext>
            </a:extLst>
          </p:cNvPr>
          <p:cNvSpPr/>
          <p:nvPr/>
        </p:nvSpPr>
        <p:spPr>
          <a:xfrm>
            <a:off x="6771609"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37998D62-2417-4876-8946-889441DA63BB}"/>
              </a:ext>
            </a:extLst>
          </p:cNvPr>
          <p:cNvSpPr/>
          <p:nvPr/>
        </p:nvSpPr>
        <p:spPr>
          <a:xfrm>
            <a:off x="6863681" y="441867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ED21AA11-79BC-4395-B838-E571CD574DAA}"/>
              </a:ext>
            </a:extLst>
          </p:cNvPr>
          <p:cNvSpPr/>
          <p:nvPr/>
        </p:nvSpPr>
        <p:spPr>
          <a:xfrm>
            <a:off x="6955753"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593D743-B326-43C0-8F8F-13BB903B423F}"/>
              </a:ext>
            </a:extLst>
          </p:cNvPr>
          <p:cNvSpPr/>
          <p:nvPr/>
        </p:nvSpPr>
        <p:spPr>
          <a:xfrm>
            <a:off x="7044729"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02C50A82-D695-4441-89F5-2AA3FAB388AA}"/>
              </a:ext>
            </a:extLst>
          </p:cNvPr>
          <p:cNvSpPr/>
          <p:nvPr/>
        </p:nvSpPr>
        <p:spPr>
          <a:xfrm>
            <a:off x="7136801" y="445042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0E9EDAB1-7BF8-4B96-A649-49B208248D3D}"/>
              </a:ext>
            </a:extLst>
          </p:cNvPr>
          <p:cNvSpPr/>
          <p:nvPr/>
        </p:nvSpPr>
        <p:spPr>
          <a:xfrm>
            <a:off x="7228873"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D3FBD50-D806-4534-AB3C-C4C5F046B5E2}"/>
              </a:ext>
            </a:extLst>
          </p:cNvPr>
          <p:cNvSpPr/>
          <p:nvPr/>
        </p:nvSpPr>
        <p:spPr>
          <a:xfrm>
            <a:off x="7320945"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9DCC817A-2401-44EC-AF0E-CD03C7CB4AE4}"/>
              </a:ext>
            </a:extLst>
          </p:cNvPr>
          <p:cNvSpPr/>
          <p:nvPr/>
        </p:nvSpPr>
        <p:spPr>
          <a:xfrm>
            <a:off x="7703729" y="4754103"/>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5CAE354-6301-42E3-B4A7-5AE66AD5D0AA}"/>
              </a:ext>
            </a:extLst>
          </p:cNvPr>
          <p:cNvSpPr/>
          <p:nvPr/>
        </p:nvSpPr>
        <p:spPr>
          <a:xfrm>
            <a:off x="7795801" y="4631721"/>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5D4B438-3D68-439B-ACA1-2688E39CA00D}"/>
              </a:ext>
            </a:extLst>
          </p:cNvPr>
          <p:cNvSpPr/>
          <p:nvPr/>
        </p:nvSpPr>
        <p:spPr>
          <a:xfrm>
            <a:off x="7887873" y="410610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396BB8A4-933C-42C1-9D79-E6246E1335C8}"/>
              </a:ext>
            </a:extLst>
          </p:cNvPr>
          <p:cNvSpPr/>
          <p:nvPr/>
        </p:nvSpPr>
        <p:spPr>
          <a:xfrm>
            <a:off x="7979945" y="453647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7438AAD6-4F62-4EB5-A5EE-B5A2ACCD71DA}"/>
              </a:ext>
            </a:extLst>
          </p:cNvPr>
          <p:cNvSpPr/>
          <p:nvPr/>
        </p:nvSpPr>
        <p:spPr>
          <a:xfrm>
            <a:off x="8072017" y="440788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07BC871-5F76-49A1-A5D6-E9EEB94E0543}"/>
              </a:ext>
            </a:extLst>
          </p:cNvPr>
          <p:cNvSpPr/>
          <p:nvPr/>
        </p:nvSpPr>
        <p:spPr>
          <a:xfrm>
            <a:off x="8164089" y="42697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3FD5BFF9-0364-43DA-A61D-61F2BFAAB8DB}"/>
              </a:ext>
            </a:extLst>
          </p:cNvPr>
          <p:cNvSpPr/>
          <p:nvPr/>
        </p:nvSpPr>
        <p:spPr>
          <a:xfrm>
            <a:off x="8256161" y="421420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B7A00775-3464-4287-AAE2-0DAEABED08F0}"/>
              </a:ext>
            </a:extLst>
          </p:cNvPr>
          <p:cNvSpPr/>
          <p:nvPr/>
        </p:nvSpPr>
        <p:spPr>
          <a:xfrm>
            <a:off x="5738584" y="450354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7C1594F-EC6C-45D3-BB36-26370AF59584}"/>
              </a:ext>
            </a:extLst>
          </p:cNvPr>
          <p:cNvSpPr/>
          <p:nvPr/>
        </p:nvSpPr>
        <p:spPr>
          <a:xfrm>
            <a:off x="5830656" y="438480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DD7EA165-6521-4515-AD8B-73F8D0AF1B25}"/>
              </a:ext>
            </a:extLst>
          </p:cNvPr>
          <p:cNvSpPr/>
          <p:nvPr/>
        </p:nvSpPr>
        <p:spPr>
          <a:xfrm>
            <a:off x="5922728" y="431139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33330B65-311D-4546-838E-F7CA38B12140}"/>
              </a:ext>
            </a:extLst>
          </p:cNvPr>
          <p:cNvSpPr/>
          <p:nvPr/>
        </p:nvSpPr>
        <p:spPr>
          <a:xfrm>
            <a:off x="6015889" y="431139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C15E8FD8-0187-451F-9D45-1C2506F2EBCB}"/>
              </a:ext>
            </a:extLst>
          </p:cNvPr>
          <p:cNvSpPr/>
          <p:nvPr/>
        </p:nvSpPr>
        <p:spPr>
          <a:xfrm>
            <a:off x="6107961" y="429075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A963F5BA-560B-457B-8AA5-FEF6233A2378}"/>
              </a:ext>
            </a:extLst>
          </p:cNvPr>
          <p:cNvSpPr/>
          <p:nvPr/>
        </p:nvSpPr>
        <p:spPr>
          <a:xfrm>
            <a:off x="6200033" y="490035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DF37DBE8-CF57-4338-B522-BF53CAD12F56}"/>
              </a:ext>
            </a:extLst>
          </p:cNvPr>
          <p:cNvSpPr/>
          <p:nvPr/>
        </p:nvSpPr>
        <p:spPr>
          <a:xfrm>
            <a:off x="8346214" y="4903183"/>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F450FBE-A65B-4A47-80AF-2342DD870032}"/>
              </a:ext>
            </a:extLst>
          </p:cNvPr>
          <p:cNvSpPr/>
          <p:nvPr/>
        </p:nvSpPr>
        <p:spPr>
          <a:xfrm>
            <a:off x="8438286" y="464498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16D8C286-139F-4C85-B7B2-E1DFEA72302D}"/>
              </a:ext>
            </a:extLst>
          </p:cNvPr>
          <p:cNvSpPr/>
          <p:nvPr/>
        </p:nvSpPr>
        <p:spPr>
          <a:xfrm>
            <a:off x="8530358" y="4803421"/>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0CAB092F-43A5-405E-BD7E-0DEDF0AB0CAA}"/>
              </a:ext>
            </a:extLst>
          </p:cNvPr>
          <p:cNvSpPr/>
          <p:nvPr/>
        </p:nvSpPr>
        <p:spPr>
          <a:xfrm>
            <a:off x="8808674" y="4597513"/>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94AA7-0B1E-4177-A644-8515933B054C}"/>
              </a:ext>
            </a:extLst>
          </p:cNvPr>
          <p:cNvSpPr/>
          <p:nvPr/>
        </p:nvSpPr>
        <p:spPr>
          <a:xfrm>
            <a:off x="8900746" y="4374553"/>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7D9FE485-E0F1-4D64-85D8-C0836184A340}"/>
              </a:ext>
            </a:extLst>
          </p:cNvPr>
          <p:cNvSpPr/>
          <p:nvPr/>
        </p:nvSpPr>
        <p:spPr>
          <a:xfrm>
            <a:off x="8992818" y="4522901"/>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FAEAB599-E687-41BA-B62B-1B62A09691E9}"/>
              </a:ext>
            </a:extLst>
          </p:cNvPr>
          <p:cNvSpPr/>
          <p:nvPr/>
        </p:nvSpPr>
        <p:spPr>
          <a:xfrm>
            <a:off x="9084890" y="4907075"/>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2F352095-9A14-4A1C-9C85-AC4539CC760E}"/>
              </a:ext>
            </a:extLst>
          </p:cNvPr>
          <p:cNvSpPr/>
          <p:nvPr/>
        </p:nvSpPr>
        <p:spPr>
          <a:xfrm>
            <a:off x="9176962" y="480731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2321ADE1-B6FE-4762-A15C-4D0FB4513766}"/>
              </a:ext>
            </a:extLst>
          </p:cNvPr>
          <p:cNvSpPr/>
          <p:nvPr/>
        </p:nvSpPr>
        <p:spPr>
          <a:xfrm>
            <a:off x="9269034" y="4330813"/>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C62E063F-6BDD-4F80-BF4A-0DC924C356F3}"/>
              </a:ext>
            </a:extLst>
          </p:cNvPr>
          <p:cNvSpPr/>
          <p:nvPr/>
        </p:nvSpPr>
        <p:spPr>
          <a:xfrm>
            <a:off x="9361106" y="427366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F6398CF-09C0-4D6D-9D32-C416A2D9B83F}"/>
              </a:ext>
            </a:extLst>
          </p:cNvPr>
          <p:cNvSpPr/>
          <p:nvPr/>
        </p:nvSpPr>
        <p:spPr>
          <a:xfrm>
            <a:off x="9453178" y="457052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E3E121F0-9C10-4DDC-8817-E5434E8B306C}"/>
              </a:ext>
            </a:extLst>
          </p:cNvPr>
          <p:cNvSpPr/>
          <p:nvPr/>
        </p:nvSpPr>
        <p:spPr>
          <a:xfrm>
            <a:off x="9545250" y="450117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10036D4-41CE-439C-A53C-60A3BE56AFEB}"/>
              </a:ext>
            </a:extLst>
          </p:cNvPr>
          <p:cNvSpPr/>
          <p:nvPr/>
        </p:nvSpPr>
        <p:spPr>
          <a:xfrm>
            <a:off x="9637322" y="4427651"/>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9CC68E7C-026E-4636-A87C-9D80DAEED9F9}"/>
              </a:ext>
            </a:extLst>
          </p:cNvPr>
          <p:cNvSpPr/>
          <p:nvPr/>
        </p:nvSpPr>
        <p:spPr>
          <a:xfrm>
            <a:off x="9942574" y="470442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84DF94FF-5872-454F-A7C8-CB669DFC5719}"/>
              </a:ext>
            </a:extLst>
          </p:cNvPr>
          <p:cNvSpPr/>
          <p:nvPr/>
        </p:nvSpPr>
        <p:spPr>
          <a:xfrm>
            <a:off x="10034646"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7601CBA-5CB4-4041-9ACB-8ED0A2C6C1CB}"/>
              </a:ext>
            </a:extLst>
          </p:cNvPr>
          <p:cNvSpPr/>
          <p:nvPr/>
        </p:nvSpPr>
        <p:spPr>
          <a:xfrm>
            <a:off x="10129833"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A73CCBFC-0FDA-4F21-95BE-29175A70BAFF}"/>
              </a:ext>
            </a:extLst>
          </p:cNvPr>
          <p:cNvSpPr/>
          <p:nvPr/>
        </p:nvSpPr>
        <p:spPr>
          <a:xfrm>
            <a:off x="10221905" y="447105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37E7FBB0-1C84-42CB-8F4C-B778D5F14737}"/>
              </a:ext>
            </a:extLst>
          </p:cNvPr>
          <p:cNvSpPr/>
          <p:nvPr/>
        </p:nvSpPr>
        <p:spPr>
          <a:xfrm>
            <a:off x="10313977" y="435040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1DFF4FB3-468C-4772-8E53-2FEB4F137622}"/>
              </a:ext>
            </a:extLst>
          </p:cNvPr>
          <p:cNvSpPr/>
          <p:nvPr/>
        </p:nvSpPr>
        <p:spPr>
          <a:xfrm>
            <a:off x="10406049" y="451392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18FFC08B-F3C3-4CD1-96A0-78F89FF451FA}"/>
              </a:ext>
            </a:extLst>
          </p:cNvPr>
          <p:cNvSpPr/>
          <p:nvPr/>
        </p:nvSpPr>
        <p:spPr>
          <a:xfrm>
            <a:off x="10498121" y="4464709"/>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2A69441C-4FF2-49D1-9BA9-EFAEFE49EA65}"/>
              </a:ext>
            </a:extLst>
          </p:cNvPr>
          <p:cNvSpPr/>
          <p:nvPr/>
        </p:nvSpPr>
        <p:spPr>
          <a:xfrm>
            <a:off x="10590193" y="483142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6A8C6D3-4DD5-4E0B-8698-ED867F195615}"/>
              </a:ext>
            </a:extLst>
          </p:cNvPr>
          <p:cNvSpPr/>
          <p:nvPr/>
        </p:nvSpPr>
        <p:spPr>
          <a:xfrm>
            <a:off x="10682265"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7F053F21-76CB-482F-BA02-26678238CFA1}"/>
              </a:ext>
            </a:extLst>
          </p:cNvPr>
          <p:cNvSpPr/>
          <p:nvPr/>
        </p:nvSpPr>
        <p:spPr>
          <a:xfrm>
            <a:off x="10774337" y="410101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1C739F03-56CD-46DE-B2B9-410DE1D3C074}"/>
              </a:ext>
            </a:extLst>
          </p:cNvPr>
          <p:cNvSpPr/>
          <p:nvPr/>
        </p:nvSpPr>
        <p:spPr>
          <a:xfrm>
            <a:off x="11102288" y="4474459"/>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BDA593F-119E-4007-982C-1358C61758E6}"/>
              </a:ext>
            </a:extLst>
          </p:cNvPr>
          <p:cNvSpPr/>
          <p:nvPr/>
        </p:nvSpPr>
        <p:spPr>
          <a:xfrm>
            <a:off x="11194360" y="4249034"/>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55A173DF-5C6B-44ED-8C40-936096B6B1A6}"/>
              </a:ext>
            </a:extLst>
          </p:cNvPr>
          <p:cNvSpPr/>
          <p:nvPr/>
        </p:nvSpPr>
        <p:spPr>
          <a:xfrm>
            <a:off x="11286432" y="477132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77247E58-E872-43D0-AB4E-8BA6B250D9BB}"/>
              </a:ext>
            </a:extLst>
          </p:cNvPr>
          <p:cNvSpPr/>
          <p:nvPr/>
        </p:nvSpPr>
        <p:spPr>
          <a:xfrm>
            <a:off x="11378504" y="4331584"/>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DE5F4B2-B7CB-4B68-9BCD-3964484CDAC9}"/>
              </a:ext>
            </a:extLst>
          </p:cNvPr>
          <p:cNvSpPr/>
          <p:nvPr/>
        </p:nvSpPr>
        <p:spPr>
          <a:xfrm>
            <a:off x="11470576" y="3966459"/>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D69A42CC-B390-454A-BE9F-EC6571001CD6}"/>
              </a:ext>
            </a:extLst>
          </p:cNvPr>
          <p:cNvSpPr/>
          <p:nvPr/>
        </p:nvSpPr>
        <p:spPr>
          <a:xfrm>
            <a:off x="11556850" y="4003420"/>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B92136F9-C788-42AD-8EB7-AF8375B797C3}"/>
              </a:ext>
            </a:extLst>
          </p:cNvPr>
          <p:cNvSpPr/>
          <p:nvPr/>
        </p:nvSpPr>
        <p:spPr>
          <a:xfrm>
            <a:off x="11648922" y="4494455"/>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CA7A5466-DEEA-46D3-A5C0-D8B26642E942}"/>
              </a:ext>
            </a:extLst>
          </p:cNvPr>
          <p:cNvSpPr/>
          <p:nvPr/>
        </p:nvSpPr>
        <p:spPr>
          <a:xfrm>
            <a:off x="11740994" y="435267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5FA10ECF-6434-4A20-84F8-E803CCF45967}"/>
              </a:ext>
            </a:extLst>
          </p:cNvPr>
          <p:cNvSpPr/>
          <p:nvPr/>
        </p:nvSpPr>
        <p:spPr>
          <a:xfrm>
            <a:off x="11833066" y="4405058"/>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4C5DF9C1-7B8A-432F-B6FD-47AC4109B73D}"/>
              </a:ext>
            </a:extLst>
          </p:cNvPr>
          <p:cNvSpPr/>
          <p:nvPr/>
        </p:nvSpPr>
        <p:spPr>
          <a:xfrm>
            <a:off x="11925138" y="4211383"/>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E9C3DFD8-D714-4D26-A9CE-EDECDF11EC28}"/>
              </a:ext>
            </a:extLst>
          </p:cNvPr>
          <p:cNvSpPr/>
          <p:nvPr/>
        </p:nvSpPr>
        <p:spPr>
          <a:xfrm>
            <a:off x="5374111" y="378723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3E9AAADD-AA66-4CDA-B670-FFD12D9D3F63}"/>
              </a:ext>
            </a:extLst>
          </p:cNvPr>
          <p:cNvSpPr/>
          <p:nvPr/>
        </p:nvSpPr>
        <p:spPr>
          <a:xfrm>
            <a:off x="5466183" y="3844382"/>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23E2A898-9D36-4C0D-A438-ED9BEBFF8509}"/>
              </a:ext>
            </a:extLst>
          </p:cNvPr>
          <p:cNvSpPr/>
          <p:nvPr/>
        </p:nvSpPr>
        <p:spPr>
          <a:xfrm>
            <a:off x="6499166" y="369622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A39635C-BD04-4E90-9662-354ED88F691E}"/>
              </a:ext>
            </a:extLst>
          </p:cNvPr>
          <p:cNvSpPr/>
          <p:nvPr/>
        </p:nvSpPr>
        <p:spPr>
          <a:xfrm>
            <a:off x="6593021" y="3661304"/>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8CD6847E-F82A-4E8D-8821-C2A513F5A7FE}"/>
              </a:ext>
            </a:extLst>
          </p:cNvPr>
          <p:cNvSpPr/>
          <p:nvPr/>
        </p:nvSpPr>
        <p:spPr>
          <a:xfrm>
            <a:off x="6685093" y="3385079"/>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06342B98-A8A5-4CF5-9CBA-79E908D86275}"/>
              </a:ext>
            </a:extLst>
          </p:cNvPr>
          <p:cNvSpPr/>
          <p:nvPr/>
        </p:nvSpPr>
        <p:spPr>
          <a:xfrm>
            <a:off x="6777165" y="4013022"/>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EF4B0A9E-6EFA-4D49-BEC9-9C7ABFA936DD}"/>
              </a:ext>
            </a:extLst>
          </p:cNvPr>
          <p:cNvSpPr/>
          <p:nvPr/>
        </p:nvSpPr>
        <p:spPr>
          <a:xfrm>
            <a:off x="6869237" y="351366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BD903B13-2D29-4AB3-A8C8-B8D0C5011AA1}"/>
              </a:ext>
            </a:extLst>
          </p:cNvPr>
          <p:cNvSpPr/>
          <p:nvPr/>
        </p:nvSpPr>
        <p:spPr>
          <a:xfrm>
            <a:off x="6961309" y="392959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4F4FBA64-8DCE-4CD4-BBA8-76BFB7EA9B5C}"/>
              </a:ext>
            </a:extLst>
          </p:cNvPr>
          <p:cNvSpPr/>
          <p:nvPr/>
        </p:nvSpPr>
        <p:spPr>
          <a:xfrm>
            <a:off x="7053381" y="3454772"/>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DEFB5A8F-5407-4740-B4C2-06D10FCE7804}"/>
              </a:ext>
            </a:extLst>
          </p:cNvPr>
          <p:cNvSpPr/>
          <p:nvPr/>
        </p:nvSpPr>
        <p:spPr>
          <a:xfrm>
            <a:off x="7145453" y="405659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F9C173FE-BF96-4D09-BD0A-89D1460A19D9}"/>
              </a:ext>
            </a:extLst>
          </p:cNvPr>
          <p:cNvSpPr/>
          <p:nvPr/>
        </p:nvSpPr>
        <p:spPr>
          <a:xfrm>
            <a:off x="7237525" y="348985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74E30B84-1946-4A33-96A9-9FC75A73A5C4}"/>
              </a:ext>
            </a:extLst>
          </p:cNvPr>
          <p:cNvSpPr/>
          <p:nvPr/>
        </p:nvSpPr>
        <p:spPr>
          <a:xfrm>
            <a:off x="7329597" y="353430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D3C24317-562F-48A9-AC61-A62D528E4073}"/>
              </a:ext>
            </a:extLst>
          </p:cNvPr>
          <p:cNvSpPr/>
          <p:nvPr/>
        </p:nvSpPr>
        <p:spPr>
          <a:xfrm>
            <a:off x="5561927" y="4047079"/>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DAD3BCAC-7141-4EA2-A0EF-D3E3682C50C2}"/>
              </a:ext>
            </a:extLst>
          </p:cNvPr>
          <p:cNvSpPr/>
          <p:nvPr/>
        </p:nvSpPr>
        <p:spPr>
          <a:xfrm>
            <a:off x="5653999" y="3879542"/>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DB2B3FAD-C306-4D74-B84C-BD9D09457142}"/>
              </a:ext>
            </a:extLst>
          </p:cNvPr>
          <p:cNvSpPr/>
          <p:nvPr/>
        </p:nvSpPr>
        <p:spPr>
          <a:xfrm>
            <a:off x="5746071" y="4027179"/>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E151AD7D-F721-40ED-ABBF-259481CB6D07}"/>
              </a:ext>
            </a:extLst>
          </p:cNvPr>
          <p:cNvSpPr/>
          <p:nvPr/>
        </p:nvSpPr>
        <p:spPr>
          <a:xfrm>
            <a:off x="5838143" y="3841442"/>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DEEA19A8-DE47-4877-B6BE-64B062215D88}"/>
              </a:ext>
            </a:extLst>
          </p:cNvPr>
          <p:cNvSpPr/>
          <p:nvPr/>
        </p:nvSpPr>
        <p:spPr>
          <a:xfrm>
            <a:off x="5930215" y="3671580"/>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C43EBB29-70C0-4E1E-BC8F-FAD1E49A796C}"/>
              </a:ext>
            </a:extLst>
          </p:cNvPr>
          <p:cNvSpPr/>
          <p:nvPr/>
        </p:nvSpPr>
        <p:spPr>
          <a:xfrm>
            <a:off x="6022287" y="3511242"/>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26A54379-F85C-4FE8-A312-1038F1801075}"/>
              </a:ext>
            </a:extLst>
          </p:cNvPr>
          <p:cNvSpPr/>
          <p:nvPr/>
        </p:nvSpPr>
        <p:spPr>
          <a:xfrm>
            <a:off x="6114359" y="3754193"/>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59BE3F8F-CD1F-4895-8136-6E4E5E36780A}"/>
              </a:ext>
            </a:extLst>
          </p:cNvPr>
          <p:cNvSpPr/>
          <p:nvPr/>
        </p:nvSpPr>
        <p:spPr>
          <a:xfrm>
            <a:off x="6206431" y="3635449"/>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BD0CE49C-0E68-44AA-ADD6-9DA647AC846E}"/>
              </a:ext>
            </a:extLst>
          </p:cNvPr>
          <p:cNvSpPr/>
          <p:nvPr/>
        </p:nvSpPr>
        <p:spPr>
          <a:xfrm>
            <a:off x="7706884" y="3483927"/>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F1811972-BB77-45A0-AC64-61DDEDA95141}"/>
              </a:ext>
            </a:extLst>
          </p:cNvPr>
          <p:cNvSpPr/>
          <p:nvPr/>
        </p:nvSpPr>
        <p:spPr>
          <a:xfrm>
            <a:off x="7798956" y="3653789"/>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9256531B-C545-4F71-8607-13333E948CAF}"/>
              </a:ext>
            </a:extLst>
          </p:cNvPr>
          <p:cNvSpPr/>
          <p:nvPr/>
        </p:nvSpPr>
        <p:spPr>
          <a:xfrm>
            <a:off x="7891028" y="3579177"/>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47A32DF9-7333-46F2-A8C2-51CF5A53C5E2}"/>
              </a:ext>
            </a:extLst>
          </p:cNvPr>
          <p:cNvSpPr/>
          <p:nvPr/>
        </p:nvSpPr>
        <p:spPr>
          <a:xfrm>
            <a:off x="7983100" y="3626802"/>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25F1CBDA-81F4-4D3F-8577-96E8EB722D74}"/>
              </a:ext>
            </a:extLst>
          </p:cNvPr>
          <p:cNvSpPr/>
          <p:nvPr/>
        </p:nvSpPr>
        <p:spPr>
          <a:xfrm>
            <a:off x="8075172" y="3859426"/>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8DFB0881-3455-40CB-963C-A89E63D43C08}"/>
              </a:ext>
            </a:extLst>
          </p:cNvPr>
          <p:cNvSpPr/>
          <p:nvPr/>
        </p:nvSpPr>
        <p:spPr>
          <a:xfrm>
            <a:off x="8167244" y="3691889"/>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BAB2E91-ECD1-4211-B189-C1E3113C6459}"/>
              </a:ext>
            </a:extLst>
          </p:cNvPr>
          <p:cNvSpPr/>
          <p:nvPr/>
        </p:nvSpPr>
        <p:spPr>
          <a:xfrm>
            <a:off x="8259316" y="3839526"/>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520A827-35F0-4F54-81AC-83D54A1E1EB0}"/>
              </a:ext>
            </a:extLst>
          </p:cNvPr>
          <p:cNvSpPr/>
          <p:nvPr/>
        </p:nvSpPr>
        <p:spPr>
          <a:xfrm>
            <a:off x="8351388" y="3653789"/>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6A2188A4-FAAA-41E2-8D46-3939E368877F}"/>
              </a:ext>
            </a:extLst>
          </p:cNvPr>
          <p:cNvSpPr/>
          <p:nvPr/>
        </p:nvSpPr>
        <p:spPr>
          <a:xfrm>
            <a:off x="8443460" y="3483927"/>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7AB826-96DE-41AC-94B4-CBF51974D06C}"/>
              </a:ext>
            </a:extLst>
          </p:cNvPr>
          <p:cNvSpPr/>
          <p:nvPr/>
        </p:nvSpPr>
        <p:spPr>
          <a:xfrm>
            <a:off x="8535532" y="3323589"/>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8EFBBFCE-50D4-4610-A4EB-CD392450205D}"/>
              </a:ext>
            </a:extLst>
          </p:cNvPr>
          <p:cNvSpPr/>
          <p:nvPr/>
        </p:nvSpPr>
        <p:spPr>
          <a:xfrm>
            <a:off x="8808674" y="373130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B7CDC9CD-D979-4E3A-A6D9-1F07E9CA2BEE}"/>
              </a:ext>
            </a:extLst>
          </p:cNvPr>
          <p:cNvSpPr/>
          <p:nvPr/>
        </p:nvSpPr>
        <p:spPr>
          <a:xfrm>
            <a:off x="8900746" y="361256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F4058815-5DA0-47FE-8164-7CBA09A66793}"/>
              </a:ext>
            </a:extLst>
          </p:cNvPr>
          <p:cNvSpPr/>
          <p:nvPr/>
        </p:nvSpPr>
        <p:spPr>
          <a:xfrm>
            <a:off x="8992818" y="353915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CE193B8-DE61-455C-BCC3-3EDC5AC7CB5C}"/>
              </a:ext>
            </a:extLst>
          </p:cNvPr>
          <p:cNvSpPr/>
          <p:nvPr/>
        </p:nvSpPr>
        <p:spPr>
          <a:xfrm>
            <a:off x="9085979" y="353915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D1E80BD5-BAAB-4A93-A915-639C7AF8EF61}"/>
              </a:ext>
            </a:extLst>
          </p:cNvPr>
          <p:cNvSpPr/>
          <p:nvPr/>
        </p:nvSpPr>
        <p:spPr>
          <a:xfrm>
            <a:off x="9178051" y="351851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C2521757-FBF4-4112-9C88-387994AF244A}"/>
              </a:ext>
            </a:extLst>
          </p:cNvPr>
          <p:cNvSpPr/>
          <p:nvPr/>
        </p:nvSpPr>
        <p:spPr>
          <a:xfrm>
            <a:off x="9270123" y="412811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971ACB4-63C0-41A1-878D-0337DCD50A13}"/>
              </a:ext>
            </a:extLst>
          </p:cNvPr>
          <p:cNvSpPr/>
          <p:nvPr/>
        </p:nvSpPr>
        <p:spPr>
          <a:xfrm>
            <a:off x="9362195" y="386991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C8E86BFB-3308-40AE-891D-BABB0B11BF8D}"/>
              </a:ext>
            </a:extLst>
          </p:cNvPr>
          <p:cNvSpPr/>
          <p:nvPr/>
        </p:nvSpPr>
        <p:spPr>
          <a:xfrm>
            <a:off x="9454267" y="402835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6D55C87D-5251-491B-96CA-DA6A6BEB5266}"/>
              </a:ext>
            </a:extLst>
          </p:cNvPr>
          <p:cNvSpPr/>
          <p:nvPr/>
        </p:nvSpPr>
        <p:spPr>
          <a:xfrm>
            <a:off x="9546339" y="381855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0FEBFCAF-1BEB-402D-825E-25A48FC75447}"/>
              </a:ext>
            </a:extLst>
          </p:cNvPr>
          <p:cNvSpPr/>
          <p:nvPr/>
        </p:nvSpPr>
        <p:spPr>
          <a:xfrm>
            <a:off x="9638411" y="359559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0D30ECDF-9B03-4860-BF5D-CF59174C44AC}"/>
              </a:ext>
            </a:extLst>
          </p:cNvPr>
          <p:cNvSpPr/>
          <p:nvPr/>
        </p:nvSpPr>
        <p:spPr>
          <a:xfrm>
            <a:off x="9952501" y="357591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FC59C6BB-9E1C-4515-8424-FFDCB7753852}"/>
              </a:ext>
            </a:extLst>
          </p:cNvPr>
          <p:cNvSpPr/>
          <p:nvPr/>
        </p:nvSpPr>
        <p:spPr>
          <a:xfrm>
            <a:off x="10045989" y="395616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7C122F62-D061-4DA9-AEA4-C6757E56A7D0}"/>
              </a:ext>
            </a:extLst>
          </p:cNvPr>
          <p:cNvSpPr/>
          <p:nvPr/>
        </p:nvSpPr>
        <p:spPr>
          <a:xfrm>
            <a:off x="10138061" y="385640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93828726-8A5F-4027-9ECA-B1707E336A9C}"/>
              </a:ext>
            </a:extLst>
          </p:cNvPr>
          <p:cNvSpPr/>
          <p:nvPr/>
        </p:nvSpPr>
        <p:spPr>
          <a:xfrm>
            <a:off x="10230133" y="337990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84F49D99-3526-40A5-AF49-55F26A80DF8C}"/>
              </a:ext>
            </a:extLst>
          </p:cNvPr>
          <p:cNvSpPr/>
          <p:nvPr/>
        </p:nvSpPr>
        <p:spPr>
          <a:xfrm>
            <a:off x="10322205" y="332275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ECA71C32-F752-4F07-A477-44A9B18C50D5}"/>
              </a:ext>
            </a:extLst>
          </p:cNvPr>
          <p:cNvSpPr/>
          <p:nvPr/>
        </p:nvSpPr>
        <p:spPr>
          <a:xfrm>
            <a:off x="10414277" y="361961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89D5B02F-5A30-440E-A0F0-27E492E452B9}"/>
              </a:ext>
            </a:extLst>
          </p:cNvPr>
          <p:cNvSpPr/>
          <p:nvPr/>
        </p:nvSpPr>
        <p:spPr>
          <a:xfrm>
            <a:off x="10506349" y="355026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A7DCE23C-9887-433F-B045-C6BCA6907138}"/>
              </a:ext>
            </a:extLst>
          </p:cNvPr>
          <p:cNvSpPr/>
          <p:nvPr/>
        </p:nvSpPr>
        <p:spPr>
          <a:xfrm>
            <a:off x="10598421" y="347673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F6921577-90F2-4D26-B63B-C3D0CEEF2CDD}"/>
              </a:ext>
            </a:extLst>
          </p:cNvPr>
          <p:cNvSpPr/>
          <p:nvPr/>
        </p:nvSpPr>
        <p:spPr>
          <a:xfrm>
            <a:off x="10690493" y="342364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CF4E888-1979-4B33-9EDC-8AFAFF1D350C}"/>
              </a:ext>
            </a:extLst>
          </p:cNvPr>
          <p:cNvSpPr/>
          <p:nvPr/>
        </p:nvSpPr>
        <p:spPr>
          <a:xfrm>
            <a:off x="10779469" y="361961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312621F2-F6FD-4A65-AD0B-7CA9FE2F14D8}"/>
              </a:ext>
            </a:extLst>
          </p:cNvPr>
          <p:cNvSpPr/>
          <p:nvPr/>
        </p:nvSpPr>
        <p:spPr>
          <a:xfrm>
            <a:off x="11095248" y="337098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EF359517-9AE6-4A2D-A1FF-D92F2973498E}"/>
              </a:ext>
            </a:extLst>
          </p:cNvPr>
          <p:cNvSpPr/>
          <p:nvPr/>
        </p:nvSpPr>
        <p:spPr>
          <a:xfrm>
            <a:off x="11188562" y="318321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9BCFDF4C-6944-40D2-957C-233EB24ABDE2}"/>
              </a:ext>
            </a:extLst>
          </p:cNvPr>
          <p:cNvSpPr/>
          <p:nvPr/>
        </p:nvSpPr>
        <p:spPr>
          <a:xfrm>
            <a:off x="11280634" y="3692800"/>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659095E1-3617-4FA1-8D0E-891E93A7AEB5}"/>
              </a:ext>
            </a:extLst>
          </p:cNvPr>
          <p:cNvSpPr/>
          <p:nvPr/>
        </p:nvSpPr>
        <p:spPr>
          <a:xfrm>
            <a:off x="11372706" y="3667544"/>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23383512-C03F-4EC8-A3F1-4595AB517357}"/>
              </a:ext>
            </a:extLst>
          </p:cNvPr>
          <p:cNvSpPr/>
          <p:nvPr/>
        </p:nvSpPr>
        <p:spPr>
          <a:xfrm>
            <a:off x="11464778" y="3545162"/>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DC3CE38E-1C45-47E8-A74B-5BBE96A0D615}"/>
              </a:ext>
            </a:extLst>
          </p:cNvPr>
          <p:cNvSpPr/>
          <p:nvPr/>
        </p:nvSpPr>
        <p:spPr>
          <a:xfrm>
            <a:off x="11556850" y="30195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62BC883-F9C4-475B-9E70-BB984AFA7798}"/>
              </a:ext>
            </a:extLst>
          </p:cNvPr>
          <p:cNvSpPr/>
          <p:nvPr/>
        </p:nvSpPr>
        <p:spPr>
          <a:xfrm>
            <a:off x="11648922" y="344991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168672CA-062A-4673-BFE8-4A8214E9D16C}"/>
              </a:ext>
            </a:extLst>
          </p:cNvPr>
          <p:cNvSpPr/>
          <p:nvPr/>
        </p:nvSpPr>
        <p:spPr>
          <a:xfrm>
            <a:off x="11740994" y="3321325"/>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378A997D-91EE-424E-A859-E2262F2AE79E}"/>
              </a:ext>
            </a:extLst>
          </p:cNvPr>
          <p:cNvSpPr/>
          <p:nvPr/>
        </p:nvSpPr>
        <p:spPr>
          <a:xfrm>
            <a:off x="11833066" y="318321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6B464A70-03B4-4D2D-BE89-E648D76F79D1}"/>
              </a:ext>
            </a:extLst>
          </p:cNvPr>
          <p:cNvSpPr/>
          <p:nvPr/>
        </p:nvSpPr>
        <p:spPr>
          <a:xfrm>
            <a:off x="11925138" y="3127650"/>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7B2106EF-E8C4-418A-8F86-8DEDC96221D0}"/>
              </a:ext>
            </a:extLst>
          </p:cNvPr>
          <p:cNvSpPr/>
          <p:nvPr/>
        </p:nvSpPr>
        <p:spPr>
          <a:xfrm>
            <a:off x="5371034" y="25708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AB65ACDA-10F8-474A-9EAE-2D144816DA8F}"/>
              </a:ext>
            </a:extLst>
          </p:cNvPr>
          <p:cNvSpPr/>
          <p:nvPr/>
        </p:nvSpPr>
        <p:spPr>
          <a:xfrm>
            <a:off x="5463106" y="2850624"/>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90D489EB-9B6F-4C82-A573-60BDD16605AA}"/>
              </a:ext>
            </a:extLst>
          </p:cNvPr>
          <p:cNvSpPr/>
          <p:nvPr/>
        </p:nvSpPr>
        <p:spPr>
          <a:xfrm>
            <a:off x="5557411" y="25708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89E79A3-2D80-4E70-9158-3179970C8958}"/>
              </a:ext>
            </a:extLst>
          </p:cNvPr>
          <p:cNvSpPr/>
          <p:nvPr/>
        </p:nvSpPr>
        <p:spPr>
          <a:xfrm>
            <a:off x="5649483" y="2699430"/>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E9CEFAE6-9C2D-4C97-9710-91CA23B6C67C}"/>
              </a:ext>
            </a:extLst>
          </p:cNvPr>
          <p:cNvSpPr/>
          <p:nvPr/>
        </p:nvSpPr>
        <p:spPr>
          <a:xfrm>
            <a:off x="5741555" y="2960277"/>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0CF5DF7B-8F22-4E2F-B5CB-CE73DAAC778F}"/>
              </a:ext>
            </a:extLst>
          </p:cNvPr>
          <p:cNvSpPr/>
          <p:nvPr/>
        </p:nvSpPr>
        <p:spPr>
          <a:xfrm>
            <a:off x="5833627" y="3029630"/>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4AF2AF51-D155-436A-BCDC-1AB3F6EAFC23}"/>
              </a:ext>
            </a:extLst>
          </p:cNvPr>
          <p:cNvSpPr/>
          <p:nvPr/>
        </p:nvSpPr>
        <p:spPr>
          <a:xfrm>
            <a:off x="5925699" y="3366179"/>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91DF6CC-DDBB-4589-8846-44185332F929}"/>
              </a:ext>
            </a:extLst>
          </p:cNvPr>
          <p:cNvSpPr/>
          <p:nvPr/>
        </p:nvSpPr>
        <p:spPr>
          <a:xfrm>
            <a:off x="6017771" y="3336637"/>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3815E7A8-C7FF-4402-9B1A-1BE05B8EAFC9}"/>
              </a:ext>
            </a:extLst>
          </p:cNvPr>
          <p:cNvSpPr/>
          <p:nvPr/>
        </p:nvSpPr>
        <p:spPr>
          <a:xfrm>
            <a:off x="6109843" y="2723242"/>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49EA5655-31AE-4B06-8D20-F5DC749CD049}"/>
              </a:ext>
            </a:extLst>
          </p:cNvPr>
          <p:cNvSpPr/>
          <p:nvPr/>
        </p:nvSpPr>
        <p:spPr>
          <a:xfrm>
            <a:off x="6201915" y="2697685"/>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DBECED19-A349-4E3A-A76D-582B5D680426}"/>
              </a:ext>
            </a:extLst>
          </p:cNvPr>
          <p:cNvSpPr/>
          <p:nvPr/>
        </p:nvSpPr>
        <p:spPr>
          <a:xfrm>
            <a:off x="6500318" y="2606696"/>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B01D91F3-1385-4AD4-A366-99E1C8EFE08C}"/>
              </a:ext>
            </a:extLst>
          </p:cNvPr>
          <p:cNvSpPr/>
          <p:nvPr/>
        </p:nvSpPr>
        <p:spPr>
          <a:xfrm>
            <a:off x="6592390" y="2778146"/>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B5841201-55E6-4B04-AD2A-5621F54D7A7C}"/>
              </a:ext>
            </a:extLst>
          </p:cNvPr>
          <p:cNvSpPr/>
          <p:nvPr/>
        </p:nvSpPr>
        <p:spPr>
          <a:xfrm>
            <a:off x="6684462" y="2343171"/>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ED13E924-E837-4E4F-B7C4-78093DBCAD91}"/>
              </a:ext>
            </a:extLst>
          </p:cNvPr>
          <p:cNvSpPr/>
          <p:nvPr/>
        </p:nvSpPr>
        <p:spPr>
          <a:xfrm>
            <a:off x="6776534" y="2834206"/>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1E984E30-FF60-4F8C-B0D0-FAB2218FCFC7}"/>
              </a:ext>
            </a:extLst>
          </p:cNvPr>
          <p:cNvSpPr/>
          <p:nvPr/>
        </p:nvSpPr>
        <p:spPr>
          <a:xfrm>
            <a:off x="6868606" y="2692421"/>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C3430A7E-D93B-43CF-BF70-EC848C3FDFAA}"/>
              </a:ext>
            </a:extLst>
          </p:cNvPr>
          <p:cNvSpPr/>
          <p:nvPr/>
        </p:nvSpPr>
        <p:spPr>
          <a:xfrm>
            <a:off x="6960678" y="2744809"/>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57D4FF36-3291-47C8-9EA9-C13564D5AA92}"/>
              </a:ext>
            </a:extLst>
          </p:cNvPr>
          <p:cNvSpPr/>
          <p:nvPr/>
        </p:nvSpPr>
        <p:spPr>
          <a:xfrm>
            <a:off x="7052750" y="2551134"/>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635956FF-ADEC-432E-B64B-C02F7FB85855}"/>
              </a:ext>
            </a:extLst>
          </p:cNvPr>
          <p:cNvSpPr/>
          <p:nvPr/>
        </p:nvSpPr>
        <p:spPr>
          <a:xfrm>
            <a:off x="7144822" y="2873396"/>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778447A-5986-4969-85A5-2AF3A088EA68}"/>
              </a:ext>
            </a:extLst>
          </p:cNvPr>
          <p:cNvSpPr/>
          <p:nvPr/>
        </p:nvSpPr>
        <p:spPr>
          <a:xfrm>
            <a:off x="7236894" y="2930546"/>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133C8924-E9C2-492D-B3B2-00D149D9CE8E}"/>
              </a:ext>
            </a:extLst>
          </p:cNvPr>
          <p:cNvSpPr/>
          <p:nvPr/>
        </p:nvSpPr>
        <p:spPr>
          <a:xfrm>
            <a:off x="7328966" y="2813071"/>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9A1106EF-F160-40E8-A7E8-B76649FBAEC5}"/>
              </a:ext>
            </a:extLst>
          </p:cNvPr>
          <p:cNvSpPr/>
          <p:nvPr/>
        </p:nvSpPr>
        <p:spPr>
          <a:xfrm>
            <a:off x="7704424" y="271583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277C8E90-0A27-4E70-BC9F-94326A10BA1A}"/>
              </a:ext>
            </a:extLst>
          </p:cNvPr>
          <p:cNvSpPr/>
          <p:nvPr/>
        </p:nvSpPr>
        <p:spPr>
          <a:xfrm>
            <a:off x="7796496" y="243961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609A2F83-8601-47B5-A61C-9CA91A08AAEA}"/>
              </a:ext>
            </a:extLst>
          </p:cNvPr>
          <p:cNvSpPr/>
          <p:nvPr/>
        </p:nvSpPr>
        <p:spPr>
          <a:xfrm>
            <a:off x="7888568" y="306755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9954E24D-7350-4AC3-9D5E-284FA3D97EEA}"/>
              </a:ext>
            </a:extLst>
          </p:cNvPr>
          <p:cNvSpPr/>
          <p:nvPr/>
        </p:nvSpPr>
        <p:spPr>
          <a:xfrm>
            <a:off x="7980640" y="256820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83230786-DD3E-4A4A-8170-A0B52B68B1A2}"/>
              </a:ext>
            </a:extLst>
          </p:cNvPr>
          <p:cNvSpPr/>
          <p:nvPr/>
        </p:nvSpPr>
        <p:spPr>
          <a:xfrm>
            <a:off x="8072712" y="298412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539D4DAD-F7E4-464E-9637-9CDBF3E92B72}"/>
              </a:ext>
            </a:extLst>
          </p:cNvPr>
          <p:cNvSpPr/>
          <p:nvPr/>
        </p:nvSpPr>
        <p:spPr>
          <a:xfrm>
            <a:off x="8164784" y="250930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88240B4E-A3BA-43C3-B276-E330BC0DBC8D}"/>
              </a:ext>
            </a:extLst>
          </p:cNvPr>
          <p:cNvSpPr/>
          <p:nvPr/>
        </p:nvSpPr>
        <p:spPr>
          <a:xfrm>
            <a:off x="8256856" y="311112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F5F0AC02-F764-401A-9D17-AD8EEA999DFB}"/>
              </a:ext>
            </a:extLst>
          </p:cNvPr>
          <p:cNvSpPr/>
          <p:nvPr/>
        </p:nvSpPr>
        <p:spPr>
          <a:xfrm>
            <a:off x="8348928" y="254438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24367ED2-1B97-4B34-BA32-281276003CD1}"/>
              </a:ext>
            </a:extLst>
          </p:cNvPr>
          <p:cNvSpPr/>
          <p:nvPr/>
        </p:nvSpPr>
        <p:spPr>
          <a:xfrm>
            <a:off x="8441000" y="258883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D09118B-5154-4190-831F-E705073015D0}"/>
              </a:ext>
            </a:extLst>
          </p:cNvPr>
          <p:cNvSpPr/>
          <p:nvPr/>
        </p:nvSpPr>
        <p:spPr>
          <a:xfrm>
            <a:off x="8533072" y="288252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E28590B8-6ABE-461D-8509-493E5AF1355D}"/>
              </a:ext>
            </a:extLst>
          </p:cNvPr>
          <p:cNvSpPr/>
          <p:nvPr/>
        </p:nvSpPr>
        <p:spPr>
          <a:xfrm>
            <a:off x="8811369" y="300856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32CA8F86-20BC-4957-A371-745BF1622B63}"/>
              </a:ext>
            </a:extLst>
          </p:cNvPr>
          <p:cNvSpPr/>
          <p:nvPr/>
        </p:nvSpPr>
        <p:spPr>
          <a:xfrm>
            <a:off x="8903441" y="2549781"/>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523624B-EBFE-472C-B5C4-D3C30C781C18}"/>
              </a:ext>
            </a:extLst>
          </p:cNvPr>
          <p:cNvSpPr/>
          <p:nvPr/>
        </p:nvSpPr>
        <p:spPr>
          <a:xfrm>
            <a:off x="8995513" y="2673476"/>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739C52BF-CA13-4740-A847-BB91AF1BDD0E}"/>
              </a:ext>
            </a:extLst>
          </p:cNvPr>
          <p:cNvSpPr/>
          <p:nvPr/>
        </p:nvSpPr>
        <p:spPr>
          <a:xfrm>
            <a:off x="9087585" y="282759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5ACB6F40-513B-45BD-AF56-69AC19DD1D89}"/>
              </a:ext>
            </a:extLst>
          </p:cNvPr>
          <p:cNvSpPr/>
          <p:nvPr/>
        </p:nvSpPr>
        <p:spPr>
          <a:xfrm>
            <a:off x="9179657" y="282759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35176975-76B8-4E12-ADBD-F89DFCFCCC20}"/>
              </a:ext>
            </a:extLst>
          </p:cNvPr>
          <p:cNvSpPr/>
          <p:nvPr/>
        </p:nvSpPr>
        <p:spPr>
          <a:xfrm>
            <a:off x="9271729" y="278631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B984F011-563C-42CC-818A-7BC88E0C42C4}"/>
              </a:ext>
            </a:extLst>
          </p:cNvPr>
          <p:cNvSpPr/>
          <p:nvPr/>
        </p:nvSpPr>
        <p:spPr>
          <a:xfrm>
            <a:off x="9363801" y="3269768"/>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0508D3D0-9E88-4305-B7BD-2D5702FAD874}"/>
              </a:ext>
            </a:extLst>
          </p:cNvPr>
          <p:cNvSpPr/>
          <p:nvPr/>
        </p:nvSpPr>
        <p:spPr>
          <a:xfrm>
            <a:off x="9455873" y="3117078"/>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A4D88BD5-9E23-47C9-B3D4-F1F0A7A6EC32}"/>
              </a:ext>
            </a:extLst>
          </p:cNvPr>
          <p:cNvSpPr/>
          <p:nvPr/>
        </p:nvSpPr>
        <p:spPr>
          <a:xfrm>
            <a:off x="9547945" y="3038731"/>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DCC68BFE-5227-43E9-88C5-DE6A2735F4FE}"/>
              </a:ext>
            </a:extLst>
          </p:cNvPr>
          <p:cNvSpPr/>
          <p:nvPr/>
        </p:nvSpPr>
        <p:spPr>
          <a:xfrm>
            <a:off x="9640017" y="2941893"/>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B8AE61F8-2B6D-4FA1-88A5-F0417542A599}"/>
              </a:ext>
            </a:extLst>
          </p:cNvPr>
          <p:cNvGrpSpPr/>
          <p:nvPr/>
        </p:nvGrpSpPr>
        <p:grpSpPr>
          <a:xfrm>
            <a:off x="4809168" y="1953491"/>
            <a:ext cx="7208042" cy="4670986"/>
            <a:chOff x="4809168" y="1953491"/>
            <a:chExt cx="7208042" cy="4670986"/>
          </a:xfrm>
        </p:grpSpPr>
        <p:cxnSp>
          <p:nvCxnSpPr>
            <p:cNvPr id="20" name="Straight Arrow Connector 19">
              <a:extLst>
                <a:ext uri="{FF2B5EF4-FFF2-40B4-BE49-F238E27FC236}">
                  <a16:creationId xmlns:a16="http://schemas.microsoft.com/office/drawing/2014/main" id="{59A8A64E-5A84-4CFE-8101-F32A1B99FBE3}"/>
                </a:ext>
              </a:extLst>
            </p:cNvPr>
            <p:cNvCxnSpPr/>
            <p:nvPr/>
          </p:nvCxnSpPr>
          <p:spPr>
            <a:xfrm flipV="1">
              <a:off x="5036127" y="1953491"/>
              <a:ext cx="0" cy="46709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93BCBB-D9DB-4A29-A259-A8CC49F06190}"/>
                </a:ext>
              </a:extLst>
            </p:cNvPr>
            <p:cNvGrpSpPr/>
            <p:nvPr/>
          </p:nvGrpSpPr>
          <p:grpSpPr>
            <a:xfrm>
              <a:off x="4917501" y="5077809"/>
              <a:ext cx="7099709" cy="461665"/>
              <a:chOff x="4917501" y="6283148"/>
              <a:chExt cx="7099709" cy="461665"/>
            </a:xfrm>
          </p:grpSpPr>
          <p:cxnSp>
            <p:nvCxnSpPr>
              <p:cNvPr id="530" name="Straight Arrow Connector 529">
                <a:extLst>
                  <a:ext uri="{FF2B5EF4-FFF2-40B4-BE49-F238E27FC236}">
                    <a16:creationId xmlns:a16="http://schemas.microsoft.com/office/drawing/2014/main" id="{1C92D716-B023-4070-A03F-B647D8E6929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A7F70D-4B4D-4B25-BB5D-881964B99CDF}"/>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531" name="TextBox 530">
              <a:extLst>
                <a:ext uri="{FF2B5EF4-FFF2-40B4-BE49-F238E27FC236}">
                  <a16:creationId xmlns:a16="http://schemas.microsoft.com/office/drawing/2014/main" id="{CA976BCE-8839-4DE5-98FA-14BF547686F3}"/>
                </a:ext>
              </a:extLst>
            </p:cNvPr>
            <p:cNvSpPr txBox="1"/>
            <p:nvPr/>
          </p:nvSpPr>
          <p:spPr>
            <a:xfrm rot="16200000">
              <a:off x="4637486" y="4017668"/>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grpSp>
      <p:cxnSp>
        <p:nvCxnSpPr>
          <p:cNvPr id="109" name="Straight Connector 108">
            <a:extLst>
              <a:ext uri="{FF2B5EF4-FFF2-40B4-BE49-F238E27FC236}">
                <a16:creationId xmlns:a16="http://schemas.microsoft.com/office/drawing/2014/main" id="{03FE9D4D-C9A1-4BEF-AD37-F3F8B6D4AE9F}"/>
              </a:ext>
            </a:extLst>
          </p:cNvPr>
          <p:cNvCxnSpPr/>
          <p:nvPr/>
        </p:nvCxnSpPr>
        <p:spPr>
          <a:xfrm flipV="1">
            <a:off x="4917501" y="2320925"/>
            <a:ext cx="718080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77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549024" cy="830997"/>
          </a:xfrm>
          <a:prstGeom prst="rect">
            <a:avLst/>
          </a:prstGeom>
          <a:noFill/>
        </p:spPr>
        <p:txBody>
          <a:bodyPr wrap="none" rtlCol="0">
            <a:spAutoFit/>
          </a:bodyPr>
          <a:lstStyle/>
          <a:p>
            <a:r>
              <a:rPr lang="en-US" sz="4800" dirty="0">
                <a:solidFill>
                  <a:schemeClr val="bg1"/>
                </a:solidFill>
              </a:rPr>
              <a:t>Bumpy Workloads: Granularity is Key</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5301195" y="5618959"/>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6452133" y="5620194"/>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7603071" y="5621781"/>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8754009" y="5625359"/>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9904947" y="5625359"/>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11055885" y="5628937"/>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#4 will have every warp engaged until the work is exhausted.</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089513" y="1610156"/>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5259662" y="1656365"/>
            <a:ext cx="2006447" cy="523220"/>
          </a:xfrm>
          <a:prstGeom prst="rect">
            <a:avLst/>
          </a:prstGeom>
          <a:noFill/>
        </p:spPr>
        <p:txBody>
          <a:bodyPr wrap="none" rtlCol="0">
            <a:spAutoFit/>
          </a:bodyPr>
          <a:lstStyle/>
          <a:p>
            <a:r>
              <a:rPr lang="en-US" sz="2800" dirty="0"/>
              <a:t>Distribution:</a:t>
            </a:r>
          </a:p>
        </p:txBody>
      </p:sp>
      <p:sp>
        <p:nvSpPr>
          <p:cNvPr id="17" name="Rectangle 16">
            <a:extLst>
              <a:ext uri="{FF2B5EF4-FFF2-40B4-BE49-F238E27FC236}">
                <a16:creationId xmlns:a16="http://schemas.microsoft.com/office/drawing/2014/main" id="{99BF265D-6D0C-46B8-BFC0-0B6F3051BC2B}"/>
              </a:ext>
            </a:extLst>
          </p:cNvPr>
          <p:cNvSpPr/>
          <p:nvPr/>
        </p:nvSpPr>
        <p:spPr>
          <a:xfrm>
            <a:off x="1004746"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F63D658-8373-4A08-BF7D-69DBD1E96CE5}"/>
              </a:ext>
            </a:extLst>
          </p:cNvPr>
          <p:cNvSpPr/>
          <p:nvPr/>
        </p:nvSpPr>
        <p:spPr>
          <a:xfrm>
            <a:off x="1096818" y="5992760"/>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82E4AB7-2BB9-48CC-8A16-47F23012D554}"/>
              </a:ext>
            </a:extLst>
          </p:cNvPr>
          <p:cNvSpPr/>
          <p:nvPr/>
        </p:nvSpPr>
        <p:spPr>
          <a:xfrm>
            <a:off x="1191123"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E0C9025-9C19-4D81-931F-F85D0533ED7E}"/>
              </a:ext>
            </a:extLst>
          </p:cNvPr>
          <p:cNvSpPr/>
          <p:nvPr/>
        </p:nvSpPr>
        <p:spPr>
          <a:xfrm>
            <a:off x="1283195" y="58415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AA5EBF-9122-4F2C-BD9C-9D0ABE6DDD25}"/>
              </a:ext>
            </a:extLst>
          </p:cNvPr>
          <p:cNvSpPr/>
          <p:nvPr/>
        </p:nvSpPr>
        <p:spPr>
          <a:xfrm>
            <a:off x="1375267" y="610241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ADC822E-E281-480E-A622-1B1024ED9058}"/>
              </a:ext>
            </a:extLst>
          </p:cNvPr>
          <p:cNvSpPr/>
          <p:nvPr/>
        </p:nvSpPr>
        <p:spPr>
          <a:xfrm>
            <a:off x="1467339" y="617176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7806DC3-4BFF-4143-9C64-3125F50571CF}"/>
              </a:ext>
            </a:extLst>
          </p:cNvPr>
          <p:cNvSpPr/>
          <p:nvPr/>
        </p:nvSpPr>
        <p:spPr>
          <a:xfrm>
            <a:off x="1559411" y="65083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CB951A5-77E7-424C-9CEA-AD585A475270}"/>
              </a:ext>
            </a:extLst>
          </p:cNvPr>
          <p:cNvSpPr/>
          <p:nvPr/>
        </p:nvSpPr>
        <p:spPr>
          <a:xfrm>
            <a:off x="1651483" y="6478773"/>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04DC4264-5732-4AC7-B019-F2F875AEF52F}"/>
              </a:ext>
            </a:extLst>
          </p:cNvPr>
          <p:cNvSpPr/>
          <p:nvPr/>
        </p:nvSpPr>
        <p:spPr>
          <a:xfrm>
            <a:off x="1743555" y="5865378"/>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2FFC1B1-92D7-44C5-A518-6DB8E8B5CCBC}"/>
              </a:ext>
            </a:extLst>
          </p:cNvPr>
          <p:cNvSpPr/>
          <p:nvPr/>
        </p:nvSpPr>
        <p:spPr>
          <a:xfrm>
            <a:off x="1835627" y="5839821"/>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6ACFC3E-98ED-4745-9D94-920EE528DE7A}"/>
              </a:ext>
            </a:extLst>
          </p:cNvPr>
          <p:cNvSpPr/>
          <p:nvPr/>
        </p:nvSpPr>
        <p:spPr>
          <a:xfrm>
            <a:off x="1927699"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41D68568-3E16-401B-BAD5-3627163B989F}"/>
              </a:ext>
            </a:extLst>
          </p:cNvPr>
          <p:cNvSpPr/>
          <p:nvPr/>
        </p:nvSpPr>
        <p:spPr>
          <a:xfrm>
            <a:off x="2019771"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B46BDEB6-6121-4EE2-85E6-B9025568CDAA}"/>
              </a:ext>
            </a:extLst>
          </p:cNvPr>
          <p:cNvSpPr/>
          <p:nvPr/>
        </p:nvSpPr>
        <p:spPr>
          <a:xfrm>
            <a:off x="2111843" y="5610223"/>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7CDBB30E-A094-49B2-AF0D-7DCF6D2C6EE2}"/>
              </a:ext>
            </a:extLst>
          </p:cNvPr>
          <p:cNvSpPr/>
          <p:nvPr/>
        </p:nvSpPr>
        <p:spPr>
          <a:xfrm>
            <a:off x="2203915" y="6101258"/>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29151DC8-BACF-47C7-BAA0-19A79ADD53BD}"/>
              </a:ext>
            </a:extLst>
          </p:cNvPr>
          <p:cNvSpPr/>
          <p:nvPr/>
        </p:nvSpPr>
        <p:spPr>
          <a:xfrm>
            <a:off x="2295987" y="595947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7B48E36-ECF0-4115-9E7E-EC1E48BE211C}"/>
              </a:ext>
            </a:extLst>
          </p:cNvPr>
          <p:cNvSpPr/>
          <p:nvPr/>
        </p:nvSpPr>
        <p:spPr>
          <a:xfrm>
            <a:off x="2388059" y="6011861"/>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A863E0E-05DB-4CE6-9070-913DB084FC39}"/>
              </a:ext>
            </a:extLst>
          </p:cNvPr>
          <p:cNvSpPr/>
          <p:nvPr/>
        </p:nvSpPr>
        <p:spPr>
          <a:xfrm>
            <a:off x="2480131" y="5818186"/>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D6E6B33-6A7E-43C8-923E-C70B8FD405FB}"/>
              </a:ext>
            </a:extLst>
          </p:cNvPr>
          <p:cNvSpPr/>
          <p:nvPr/>
        </p:nvSpPr>
        <p:spPr>
          <a:xfrm>
            <a:off x="2572203" y="614044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9BF93A8A-C93D-4D4D-9728-4548610F14BE}"/>
              </a:ext>
            </a:extLst>
          </p:cNvPr>
          <p:cNvSpPr/>
          <p:nvPr/>
        </p:nvSpPr>
        <p:spPr>
          <a:xfrm>
            <a:off x="2664275" y="6197598"/>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0329D03-FCF1-49A5-8BE1-99D7C4FC80CD}"/>
              </a:ext>
            </a:extLst>
          </p:cNvPr>
          <p:cNvSpPr/>
          <p:nvPr/>
        </p:nvSpPr>
        <p:spPr>
          <a:xfrm>
            <a:off x="2756347" y="608012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62450207-F4C5-4C49-9CF8-8022B496F27E}"/>
              </a:ext>
            </a:extLst>
          </p:cNvPr>
          <p:cNvSpPr/>
          <p:nvPr/>
        </p:nvSpPr>
        <p:spPr>
          <a:xfrm>
            <a:off x="2850202"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357655A-F75C-40E9-8CF4-6C271B62C3D8}"/>
              </a:ext>
            </a:extLst>
          </p:cNvPr>
          <p:cNvSpPr/>
          <p:nvPr/>
        </p:nvSpPr>
        <p:spPr>
          <a:xfrm>
            <a:off x="2942274" y="576897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9C13C40-E1B3-4344-989B-5F6A84F6B0B0}"/>
              </a:ext>
            </a:extLst>
          </p:cNvPr>
          <p:cNvSpPr/>
          <p:nvPr/>
        </p:nvSpPr>
        <p:spPr>
          <a:xfrm>
            <a:off x="3034346" y="639691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8B1BC11-D2BE-4CAC-9A99-8C28E36497B9}"/>
              </a:ext>
            </a:extLst>
          </p:cNvPr>
          <p:cNvSpPr/>
          <p:nvPr/>
        </p:nvSpPr>
        <p:spPr>
          <a:xfrm>
            <a:off x="3126418" y="589756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7121C71-4BB7-4668-A35F-BBD21F0467B0}"/>
              </a:ext>
            </a:extLst>
          </p:cNvPr>
          <p:cNvSpPr/>
          <p:nvPr/>
        </p:nvSpPr>
        <p:spPr>
          <a:xfrm>
            <a:off x="3218490" y="631348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CF492A6-93D0-48D2-9D25-3D60ECDC8201}"/>
              </a:ext>
            </a:extLst>
          </p:cNvPr>
          <p:cNvSpPr/>
          <p:nvPr/>
        </p:nvSpPr>
        <p:spPr>
          <a:xfrm>
            <a:off x="3310562" y="58386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E8F75507-A61A-46CE-BE45-0A80EF408684}"/>
              </a:ext>
            </a:extLst>
          </p:cNvPr>
          <p:cNvSpPr/>
          <p:nvPr/>
        </p:nvSpPr>
        <p:spPr>
          <a:xfrm>
            <a:off x="3402634" y="644048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E495DA0-5683-48FE-A6B9-C3D0D4FE469A}"/>
              </a:ext>
            </a:extLst>
          </p:cNvPr>
          <p:cNvSpPr/>
          <p:nvPr/>
        </p:nvSpPr>
        <p:spPr>
          <a:xfrm>
            <a:off x="3494706"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CC6482C-E45B-4F74-BF93-9202080A6308}"/>
              </a:ext>
            </a:extLst>
          </p:cNvPr>
          <p:cNvSpPr/>
          <p:nvPr/>
        </p:nvSpPr>
        <p:spPr>
          <a:xfrm>
            <a:off x="3586778" y="591819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DB68ACD-93E2-4A10-BD20-4AC1656B05DA}"/>
              </a:ext>
            </a:extLst>
          </p:cNvPr>
          <p:cNvSpPr/>
          <p:nvPr/>
        </p:nvSpPr>
        <p:spPr>
          <a:xfrm>
            <a:off x="3678850" y="621188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601CEB5-5580-485F-B7C3-8EE64FDE87D0}"/>
              </a:ext>
            </a:extLst>
          </p:cNvPr>
          <p:cNvSpPr/>
          <p:nvPr/>
        </p:nvSpPr>
        <p:spPr>
          <a:xfrm>
            <a:off x="3770543" y="61445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2EAA3A94-0193-4034-A627-930B65A942DA}"/>
              </a:ext>
            </a:extLst>
          </p:cNvPr>
          <p:cNvSpPr/>
          <p:nvPr/>
        </p:nvSpPr>
        <p:spPr>
          <a:xfrm>
            <a:off x="3862615" y="5685804"/>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D1A893-8765-4623-BC0F-CB8F8FCD4427}"/>
              </a:ext>
            </a:extLst>
          </p:cNvPr>
          <p:cNvSpPr/>
          <p:nvPr/>
        </p:nvSpPr>
        <p:spPr>
          <a:xfrm>
            <a:off x="3954687" y="5809499"/>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E2B7274-0DFA-4FBA-AA9F-20628B51A217}"/>
              </a:ext>
            </a:extLst>
          </p:cNvPr>
          <p:cNvSpPr/>
          <p:nvPr/>
        </p:nvSpPr>
        <p:spPr>
          <a:xfrm>
            <a:off x="4046759"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F75F2ED-78BA-4F36-A08C-55D6F941F550}"/>
              </a:ext>
            </a:extLst>
          </p:cNvPr>
          <p:cNvSpPr/>
          <p:nvPr/>
        </p:nvSpPr>
        <p:spPr>
          <a:xfrm>
            <a:off x="4138831"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92851C8-9FD6-49AB-8F20-B732A62BFF8A}"/>
              </a:ext>
            </a:extLst>
          </p:cNvPr>
          <p:cNvSpPr/>
          <p:nvPr/>
        </p:nvSpPr>
        <p:spPr>
          <a:xfrm>
            <a:off x="4230903" y="5922341"/>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03E982A-DC61-4124-A027-7F370C1846FC}"/>
              </a:ext>
            </a:extLst>
          </p:cNvPr>
          <p:cNvSpPr/>
          <p:nvPr/>
        </p:nvSpPr>
        <p:spPr>
          <a:xfrm>
            <a:off x="4322975" y="6405791"/>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A7B8095-A574-49E2-A69B-2EF53D4F2EC9}"/>
              </a:ext>
            </a:extLst>
          </p:cNvPr>
          <p:cNvSpPr/>
          <p:nvPr/>
        </p:nvSpPr>
        <p:spPr>
          <a:xfrm>
            <a:off x="4415047" y="6253101"/>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A000C18-5068-46A7-9849-F8FA660FBD1A}"/>
              </a:ext>
            </a:extLst>
          </p:cNvPr>
          <p:cNvSpPr/>
          <p:nvPr/>
        </p:nvSpPr>
        <p:spPr>
          <a:xfrm>
            <a:off x="4507119" y="6174754"/>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A1E213E-07FB-4476-80BE-103733EC1810}"/>
              </a:ext>
            </a:extLst>
          </p:cNvPr>
          <p:cNvSpPr/>
          <p:nvPr/>
        </p:nvSpPr>
        <p:spPr>
          <a:xfrm>
            <a:off x="4599191" y="6077916"/>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DD3F0FB4-C2CF-4653-8EC5-BEBDE358CCC1}"/>
              </a:ext>
            </a:extLst>
          </p:cNvPr>
          <p:cNvSpPr/>
          <p:nvPr/>
        </p:nvSpPr>
        <p:spPr>
          <a:xfrm>
            <a:off x="998264"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A60836C-1E10-4FAB-AFDB-F26359EDCB9F}"/>
              </a:ext>
            </a:extLst>
          </p:cNvPr>
          <p:cNvSpPr/>
          <p:nvPr/>
        </p:nvSpPr>
        <p:spPr>
          <a:xfrm>
            <a:off x="1090336"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A529798-6BBE-4B4D-B652-892242F66164}"/>
              </a:ext>
            </a:extLst>
          </p:cNvPr>
          <p:cNvSpPr/>
          <p:nvPr/>
        </p:nvSpPr>
        <p:spPr>
          <a:xfrm>
            <a:off x="1182408" y="4934458"/>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2FAD4E0-C9C4-4D86-8005-644D8990D27C}"/>
              </a:ext>
            </a:extLst>
          </p:cNvPr>
          <p:cNvSpPr/>
          <p:nvPr/>
        </p:nvSpPr>
        <p:spPr>
          <a:xfrm>
            <a:off x="1274480" y="4982083"/>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02745C5-148E-4A8C-821B-BC1E6B1A394C}"/>
              </a:ext>
            </a:extLst>
          </p:cNvPr>
          <p:cNvSpPr/>
          <p:nvPr/>
        </p:nvSpPr>
        <p:spPr>
          <a:xfrm>
            <a:off x="1366552" y="5214707"/>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5E2F2D19-204F-4A5F-A3F7-3E20DEDA0844}"/>
              </a:ext>
            </a:extLst>
          </p:cNvPr>
          <p:cNvSpPr/>
          <p:nvPr/>
        </p:nvSpPr>
        <p:spPr>
          <a:xfrm>
            <a:off x="1458624" y="504717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01EB5637-BF18-462C-8192-0E96E44B42F4}"/>
              </a:ext>
            </a:extLst>
          </p:cNvPr>
          <p:cNvSpPr/>
          <p:nvPr/>
        </p:nvSpPr>
        <p:spPr>
          <a:xfrm>
            <a:off x="1550696" y="5194807"/>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554C004-B291-429B-B0E2-B5EA20D0ECB4}"/>
              </a:ext>
            </a:extLst>
          </p:cNvPr>
          <p:cNvSpPr/>
          <p:nvPr/>
        </p:nvSpPr>
        <p:spPr>
          <a:xfrm>
            <a:off x="1642768"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C8B3BB7-5D01-41BB-B5EB-7E7AC3513E69}"/>
              </a:ext>
            </a:extLst>
          </p:cNvPr>
          <p:cNvSpPr/>
          <p:nvPr/>
        </p:nvSpPr>
        <p:spPr>
          <a:xfrm>
            <a:off x="1734840"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172128D1-101A-40ED-B6A3-042B8CBB19FF}"/>
              </a:ext>
            </a:extLst>
          </p:cNvPr>
          <p:cNvSpPr/>
          <p:nvPr/>
        </p:nvSpPr>
        <p:spPr>
          <a:xfrm>
            <a:off x="1826912" y="4678870"/>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A100339B-CBAA-4587-A789-E57DD7EE4FB7}"/>
              </a:ext>
            </a:extLst>
          </p:cNvPr>
          <p:cNvSpPr/>
          <p:nvPr/>
        </p:nvSpPr>
        <p:spPr>
          <a:xfrm>
            <a:off x="1918984" y="4921821"/>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72DA1B-087D-44E9-B6C5-EB817BE6920E}"/>
              </a:ext>
            </a:extLst>
          </p:cNvPr>
          <p:cNvSpPr/>
          <p:nvPr/>
        </p:nvSpPr>
        <p:spPr>
          <a:xfrm>
            <a:off x="2011056" y="480307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BAEF620-4281-4D46-99B3-351B7AF303D9}"/>
              </a:ext>
            </a:extLst>
          </p:cNvPr>
          <p:cNvSpPr/>
          <p:nvPr/>
        </p:nvSpPr>
        <p:spPr>
          <a:xfrm>
            <a:off x="2103128" y="4729670"/>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E75460-AD03-4610-8474-97F500539BF7}"/>
              </a:ext>
            </a:extLst>
          </p:cNvPr>
          <p:cNvSpPr/>
          <p:nvPr/>
        </p:nvSpPr>
        <p:spPr>
          <a:xfrm>
            <a:off x="2196289" y="4729670"/>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D3A114E-E341-4272-9687-3DA3074F4281}"/>
              </a:ext>
            </a:extLst>
          </p:cNvPr>
          <p:cNvSpPr/>
          <p:nvPr/>
        </p:nvSpPr>
        <p:spPr>
          <a:xfrm>
            <a:off x="2288361" y="4709033"/>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8F65534-9CB9-4E7D-A0BB-5820AC5EFDC0}"/>
              </a:ext>
            </a:extLst>
          </p:cNvPr>
          <p:cNvSpPr/>
          <p:nvPr/>
        </p:nvSpPr>
        <p:spPr>
          <a:xfrm>
            <a:off x="2380433" y="531863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98BF180B-8D8B-451E-BD55-142F34E54786}"/>
              </a:ext>
            </a:extLst>
          </p:cNvPr>
          <p:cNvSpPr/>
          <p:nvPr/>
        </p:nvSpPr>
        <p:spPr>
          <a:xfrm>
            <a:off x="2472505" y="5060430"/>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A94E974C-AA07-4B2C-BFDC-617861F47305}"/>
              </a:ext>
            </a:extLst>
          </p:cNvPr>
          <p:cNvSpPr/>
          <p:nvPr/>
        </p:nvSpPr>
        <p:spPr>
          <a:xfrm>
            <a:off x="256457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556785C-4F42-46F4-B101-28BE87F86EF0}"/>
              </a:ext>
            </a:extLst>
          </p:cNvPr>
          <p:cNvSpPr/>
          <p:nvPr/>
        </p:nvSpPr>
        <p:spPr>
          <a:xfrm>
            <a:off x="2656649" y="500907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324CFE00-CDB5-4B6E-84E0-D8E870F6729C}"/>
              </a:ext>
            </a:extLst>
          </p:cNvPr>
          <p:cNvSpPr/>
          <p:nvPr/>
        </p:nvSpPr>
        <p:spPr>
          <a:xfrm>
            <a:off x="2748721"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239F9F6-2CE1-4F62-8265-2A29960FA548}"/>
              </a:ext>
            </a:extLst>
          </p:cNvPr>
          <p:cNvSpPr/>
          <p:nvPr/>
        </p:nvSpPr>
        <p:spPr>
          <a:xfrm>
            <a:off x="2840793" y="493445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0FA7DAB-C5ED-4E2A-B2A7-A3BD20E51860}"/>
              </a:ext>
            </a:extLst>
          </p:cNvPr>
          <p:cNvSpPr/>
          <p:nvPr/>
        </p:nvSpPr>
        <p:spPr>
          <a:xfrm>
            <a:off x="2932865" y="531863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DC8E798-8029-4045-A287-ED2D87CD07F1}"/>
              </a:ext>
            </a:extLst>
          </p:cNvPr>
          <p:cNvSpPr/>
          <p:nvPr/>
        </p:nvSpPr>
        <p:spPr>
          <a:xfrm>
            <a:off x="302493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B54E9E3-DF50-46A0-A8CB-02AE7AC94CEA}"/>
              </a:ext>
            </a:extLst>
          </p:cNvPr>
          <p:cNvSpPr/>
          <p:nvPr/>
        </p:nvSpPr>
        <p:spPr>
          <a:xfrm>
            <a:off x="3117009" y="474237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A6A3644-324B-43F4-8E24-71329E70F673}"/>
              </a:ext>
            </a:extLst>
          </p:cNvPr>
          <p:cNvSpPr/>
          <p:nvPr/>
        </p:nvSpPr>
        <p:spPr>
          <a:xfrm>
            <a:off x="3209081"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35ED762-BC49-4F7D-B7BF-C3396DEFAC1A}"/>
              </a:ext>
            </a:extLst>
          </p:cNvPr>
          <p:cNvSpPr/>
          <p:nvPr/>
        </p:nvSpPr>
        <p:spPr>
          <a:xfrm>
            <a:off x="3301153"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14FF7E1F-AD99-4765-A66E-5F56369EA9B3}"/>
              </a:ext>
            </a:extLst>
          </p:cNvPr>
          <p:cNvSpPr/>
          <p:nvPr/>
        </p:nvSpPr>
        <p:spPr>
          <a:xfrm>
            <a:off x="3393225" y="491273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E548155-01CE-456B-B51F-CA42F93E79F0}"/>
              </a:ext>
            </a:extLst>
          </p:cNvPr>
          <p:cNvSpPr/>
          <p:nvPr/>
        </p:nvSpPr>
        <p:spPr>
          <a:xfrm>
            <a:off x="3485297" y="483920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80C49D-78C9-490B-844A-244774E92400}"/>
              </a:ext>
            </a:extLst>
          </p:cNvPr>
          <p:cNvSpPr/>
          <p:nvPr/>
        </p:nvSpPr>
        <p:spPr>
          <a:xfrm>
            <a:off x="3577369"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CF0537A-8404-4EAB-95E6-D4822C75CBE2}"/>
              </a:ext>
            </a:extLst>
          </p:cNvPr>
          <p:cNvSpPr/>
          <p:nvPr/>
        </p:nvSpPr>
        <p:spPr>
          <a:xfrm>
            <a:off x="3666345"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9BAFF51F-0317-47B8-B3D9-8C0CEF245065}"/>
              </a:ext>
            </a:extLst>
          </p:cNvPr>
          <p:cNvSpPr/>
          <p:nvPr/>
        </p:nvSpPr>
        <p:spPr>
          <a:xfrm>
            <a:off x="3758417" y="487095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105E062-D051-4806-B5C5-0D90813A166E}"/>
              </a:ext>
            </a:extLst>
          </p:cNvPr>
          <p:cNvSpPr/>
          <p:nvPr/>
        </p:nvSpPr>
        <p:spPr>
          <a:xfrm>
            <a:off x="3850489"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6A5E7CF2-0E07-450B-9FBE-271AEAA0A14C}"/>
              </a:ext>
            </a:extLst>
          </p:cNvPr>
          <p:cNvSpPr/>
          <p:nvPr/>
        </p:nvSpPr>
        <p:spPr>
          <a:xfrm>
            <a:off x="3942561" y="519480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6CA7725-70EE-4B37-B45B-28B39382D313}"/>
              </a:ext>
            </a:extLst>
          </p:cNvPr>
          <p:cNvSpPr/>
          <p:nvPr/>
        </p:nvSpPr>
        <p:spPr>
          <a:xfrm>
            <a:off x="4034633" y="5169552"/>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DEA91772-CAFB-4960-A5D6-505E97289B47}"/>
              </a:ext>
            </a:extLst>
          </p:cNvPr>
          <p:cNvSpPr/>
          <p:nvPr/>
        </p:nvSpPr>
        <p:spPr>
          <a:xfrm>
            <a:off x="4126705" y="5047170"/>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24A5A7BF-575A-4C25-B3FF-22299FCD892F}"/>
              </a:ext>
            </a:extLst>
          </p:cNvPr>
          <p:cNvSpPr/>
          <p:nvPr/>
        </p:nvSpPr>
        <p:spPr>
          <a:xfrm>
            <a:off x="4218777" y="452155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26E247C-34C2-49FF-8259-6E0A5FE42018}"/>
              </a:ext>
            </a:extLst>
          </p:cNvPr>
          <p:cNvSpPr/>
          <p:nvPr/>
        </p:nvSpPr>
        <p:spPr>
          <a:xfrm>
            <a:off x="4310849" y="4951920"/>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47316B6-60F1-4536-8539-B6736F89120A}"/>
              </a:ext>
            </a:extLst>
          </p:cNvPr>
          <p:cNvSpPr/>
          <p:nvPr/>
        </p:nvSpPr>
        <p:spPr>
          <a:xfrm>
            <a:off x="4402921" y="4823333"/>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6C3D62A-FCEC-4B2A-A0B7-2FF5A70206DC}"/>
              </a:ext>
            </a:extLst>
          </p:cNvPr>
          <p:cNvSpPr/>
          <p:nvPr/>
        </p:nvSpPr>
        <p:spPr>
          <a:xfrm>
            <a:off x="4494993"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C91F66D7-E573-4C71-AAD7-340E99A0C4E8}"/>
              </a:ext>
            </a:extLst>
          </p:cNvPr>
          <p:cNvSpPr/>
          <p:nvPr/>
        </p:nvSpPr>
        <p:spPr>
          <a:xfrm>
            <a:off x="4587065" y="4629658"/>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63C2E055-7519-4062-B04D-6FFF011B6567}"/>
              </a:ext>
            </a:extLst>
          </p:cNvPr>
          <p:cNvSpPr/>
          <p:nvPr/>
        </p:nvSpPr>
        <p:spPr>
          <a:xfrm>
            <a:off x="988182" y="405671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863BDB3-2189-4705-AAFC-D92DBEC53752}"/>
              </a:ext>
            </a:extLst>
          </p:cNvPr>
          <p:cNvSpPr/>
          <p:nvPr/>
        </p:nvSpPr>
        <p:spPr>
          <a:xfrm>
            <a:off x="1080254" y="38444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97D3BCE9-34CC-405F-8AB9-7AF701D77905}"/>
              </a:ext>
            </a:extLst>
          </p:cNvPr>
          <p:cNvSpPr/>
          <p:nvPr/>
        </p:nvSpPr>
        <p:spPr>
          <a:xfrm>
            <a:off x="117544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10AC191-5249-4AED-BD0D-A153596B9D9B}"/>
              </a:ext>
            </a:extLst>
          </p:cNvPr>
          <p:cNvSpPr/>
          <p:nvPr/>
        </p:nvSpPr>
        <p:spPr>
          <a:xfrm>
            <a:off x="1267513" y="3823355"/>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19D18B4-AF74-430C-B26B-5358BAE73C72}"/>
              </a:ext>
            </a:extLst>
          </p:cNvPr>
          <p:cNvSpPr/>
          <p:nvPr/>
        </p:nvSpPr>
        <p:spPr>
          <a:xfrm>
            <a:off x="1359585" y="3702705"/>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7BA21E07-C12A-455B-8D6C-F9AABB033255}"/>
              </a:ext>
            </a:extLst>
          </p:cNvPr>
          <p:cNvSpPr/>
          <p:nvPr/>
        </p:nvSpPr>
        <p:spPr>
          <a:xfrm>
            <a:off x="1451657" y="386621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72CEC83C-83D4-4B70-85BF-C82066714454}"/>
              </a:ext>
            </a:extLst>
          </p:cNvPr>
          <p:cNvSpPr/>
          <p:nvPr/>
        </p:nvSpPr>
        <p:spPr>
          <a:xfrm>
            <a:off x="1543729" y="3817005"/>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2309B944-1E33-4295-8FD1-824B1E7F5539}"/>
              </a:ext>
            </a:extLst>
          </p:cNvPr>
          <p:cNvSpPr/>
          <p:nvPr/>
        </p:nvSpPr>
        <p:spPr>
          <a:xfrm>
            <a:off x="1635801" y="4183718"/>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D909315-200B-4A9E-A8F3-ED73ECD33DC9}"/>
              </a:ext>
            </a:extLst>
          </p:cNvPr>
          <p:cNvSpPr/>
          <p:nvPr/>
        </p:nvSpPr>
        <p:spPr>
          <a:xfrm>
            <a:off x="1727873" y="371787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2DC26B2D-307A-4074-BCD1-C78564E62518}"/>
              </a:ext>
            </a:extLst>
          </p:cNvPr>
          <p:cNvSpPr/>
          <p:nvPr/>
        </p:nvSpPr>
        <p:spPr>
          <a:xfrm>
            <a:off x="1819945" y="345331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0861E4B-170D-42DC-BD92-4B0D2EDD7474}"/>
              </a:ext>
            </a:extLst>
          </p:cNvPr>
          <p:cNvSpPr/>
          <p:nvPr/>
        </p:nvSpPr>
        <p:spPr>
          <a:xfrm>
            <a:off x="1912017" y="3829705"/>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23A5E182-11A0-4552-A02A-39F1DE2A5869}"/>
              </a:ext>
            </a:extLst>
          </p:cNvPr>
          <p:cNvSpPr/>
          <p:nvPr/>
        </p:nvSpPr>
        <p:spPr>
          <a:xfrm>
            <a:off x="2004089" y="3604280"/>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406D3554-8AB7-43EF-99EE-4E9A8068A5C5}"/>
              </a:ext>
            </a:extLst>
          </p:cNvPr>
          <p:cNvSpPr/>
          <p:nvPr/>
        </p:nvSpPr>
        <p:spPr>
          <a:xfrm>
            <a:off x="209616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05E03AFC-1A54-46AF-B8B7-74331B6D3596}"/>
              </a:ext>
            </a:extLst>
          </p:cNvPr>
          <p:cNvSpPr/>
          <p:nvPr/>
        </p:nvSpPr>
        <p:spPr>
          <a:xfrm>
            <a:off x="2188233" y="3686830"/>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11A13347-5EB8-4690-8C4D-1FB89FD1CD05}"/>
              </a:ext>
            </a:extLst>
          </p:cNvPr>
          <p:cNvSpPr/>
          <p:nvPr/>
        </p:nvSpPr>
        <p:spPr>
          <a:xfrm>
            <a:off x="2280305" y="3321705"/>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DF2EDF63-F1A5-4B98-8E39-701ECFC4D25D}"/>
              </a:ext>
            </a:extLst>
          </p:cNvPr>
          <p:cNvSpPr/>
          <p:nvPr/>
        </p:nvSpPr>
        <p:spPr>
          <a:xfrm>
            <a:off x="2366579" y="3358666"/>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187C84EA-EA18-4866-A08D-4F0F00EE6F71}"/>
              </a:ext>
            </a:extLst>
          </p:cNvPr>
          <p:cNvSpPr/>
          <p:nvPr/>
        </p:nvSpPr>
        <p:spPr>
          <a:xfrm>
            <a:off x="2458651" y="3849701"/>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73B2D142-13E1-4EAF-A26E-D76045512B88}"/>
              </a:ext>
            </a:extLst>
          </p:cNvPr>
          <p:cNvSpPr/>
          <p:nvPr/>
        </p:nvSpPr>
        <p:spPr>
          <a:xfrm>
            <a:off x="2550723" y="37079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717815AD-7EE7-4F47-AF53-10BD5595EB08}"/>
              </a:ext>
            </a:extLst>
          </p:cNvPr>
          <p:cNvSpPr/>
          <p:nvPr/>
        </p:nvSpPr>
        <p:spPr>
          <a:xfrm>
            <a:off x="2642795" y="376030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01A004B-3249-457D-891D-ED0A4CADFC3F}"/>
              </a:ext>
            </a:extLst>
          </p:cNvPr>
          <p:cNvSpPr/>
          <p:nvPr/>
        </p:nvSpPr>
        <p:spPr>
          <a:xfrm>
            <a:off x="2734867" y="356662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D910E595-7DE2-4729-83DC-1855484A5079}"/>
              </a:ext>
            </a:extLst>
          </p:cNvPr>
          <p:cNvSpPr/>
          <p:nvPr/>
        </p:nvSpPr>
        <p:spPr>
          <a:xfrm>
            <a:off x="2826939" y="38888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A553CDD-339B-42E7-B187-80B774CD621F}"/>
              </a:ext>
            </a:extLst>
          </p:cNvPr>
          <p:cNvSpPr/>
          <p:nvPr/>
        </p:nvSpPr>
        <p:spPr>
          <a:xfrm>
            <a:off x="2919011" y="3946041"/>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1B8FA416-6815-434E-AC68-A6E545E88D60}"/>
              </a:ext>
            </a:extLst>
          </p:cNvPr>
          <p:cNvSpPr/>
          <p:nvPr/>
        </p:nvSpPr>
        <p:spPr>
          <a:xfrm>
            <a:off x="3750790" y="3826172"/>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56F3345-B550-4CE6-916D-1AAB2DBCB1EE}"/>
              </a:ext>
            </a:extLst>
          </p:cNvPr>
          <p:cNvSpPr/>
          <p:nvPr/>
        </p:nvSpPr>
        <p:spPr>
          <a:xfrm>
            <a:off x="3844645" y="3791247"/>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5C5DA7D1-A158-4959-8380-176D9DF6F882}"/>
              </a:ext>
            </a:extLst>
          </p:cNvPr>
          <p:cNvSpPr/>
          <p:nvPr/>
        </p:nvSpPr>
        <p:spPr>
          <a:xfrm>
            <a:off x="3936717" y="3515022"/>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07180729-A1E3-4114-8FC5-D510AC7E64E7}"/>
              </a:ext>
            </a:extLst>
          </p:cNvPr>
          <p:cNvSpPr/>
          <p:nvPr/>
        </p:nvSpPr>
        <p:spPr>
          <a:xfrm>
            <a:off x="4028789" y="4142965"/>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7DA4557-78DE-4F55-A38F-616D7E03A7A9}"/>
              </a:ext>
            </a:extLst>
          </p:cNvPr>
          <p:cNvSpPr/>
          <p:nvPr/>
        </p:nvSpPr>
        <p:spPr>
          <a:xfrm>
            <a:off x="4120861" y="3643610"/>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7FA4396-421F-446C-A88D-A87232783717}"/>
              </a:ext>
            </a:extLst>
          </p:cNvPr>
          <p:cNvSpPr/>
          <p:nvPr/>
        </p:nvSpPr>
        <p:spPr>
          <a:xfrm>
            <a:off x="4212933" y="4059535"/>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5C2B16CA-701F-467A-954E-D3759AB3BAA8}"/>
              </a:ext>
            </a:extLst>
          </p:cNvPr>
          <p:cNvSpPr/>
          <p:nvPr/>
        </p:nvSpPr>
        <p:spPr>
          <a:xfrm>
            <a:off x="4305005" y="3584715"/>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FDE0B75C-17FC-47CA-9D5B-A5F91181A0F0}"/>
              </a:ext>
            </a:extLst>
          </p:cNvPr>
          <p:cNvSpPr/>
          <p:nvPr/>
        </p:nvSpPr>
        <p:spPr>
          <a:xfrm>
            <a:off x="4397077" y="4186535"/>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7E5CD3A9-FAE4-4674-BE87-BA85C00B0186}"/>
              </a:ext>
            </a:extLst>
          </p:cNvPr>
          <p:cNvSpPr/>
          <p:nvPr/>
        </p:nvSpPr>
        <p:spPr>
          <a:xfrm>
            <a:off x="4489149" y="3619797"/>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E907DF9C-8E34-4385-BB67-D3BB90585AEB}"/>
              </a:ext>
            </a:extLst>
          </p:cNvPr>
          <p:cNvSpPr/>
          <p:nvPr/>
        </p:nvSpPr>
        <p:spPr>
          <a:xfrm>
            <a:off x="4581221" y="3664247"/>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55480D33-53B6-4CDE-98C0-5B23D99464A8}"/>
              </a:ext>
            </a:extLst>
          </p:cNvPr>
          <p:cNvSpPr/>
          <p:nvPr/>
        </p:nvSpPr>
        <p:spPr>
          <a:xfrm>
            <a:off x="3014755" y="4148738"/>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B9CAD806-9DF0-4E7C-AB97-F427B4CD32CF}"/>
              </a:ext>
            </a:extLst>
          </p:cNvPr>
          <p:cNvSpPr/>
          <p:nvPr/>
        </p:nvSpPr>
        <p:spPr>
          <a:xfrm>
            <a:off x="3106827" y="3981201"/>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0C486D61-A832-4ECB-88E9-50054F87B272}"/>
              </a:ext>
            </a:extLst>
          </p:cNvPr>
          <p:cNvSpPr/>
          <p:nvPr/>
        </p:nvSpPr>
        <p:spPr>
          <a:xfrm>
            <a:off x="3198899" y="4128838"/>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24EF58E-7C4E-48FB-8C88-3200B2835B95}"/>
              </a:ext>
            </a:extLst>
          </p:cNvPr>
          <p:cNvSpPr/>
          <p:nvPr/>
        </p:nvSpPr>
        <p:spPr>
          <a:xfrm>
            <a:off x="3290971" y="3943101"/>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C6444620-2552-47D0-A131-23BC285424B7}"/>
              </a:ext>
            </a:extLst>
          </p:cNvPr>
          <p:cNvSpPr/>
          <p:nvPr/>
        </p:nvSpPr>
        <p:spPr>
          <a:xfrm>
            <a:off x="3383043" y="377323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D7168BFC-420B-4D26-97C6-30240F900D69}"/>
              </a:ext>
            </a:extLst>
          </p:cNvPr>
          <p:cNvSpPr/>
          <p:nvPr/>
        </p:nvSpPr>
        <p:spPr>
          <a:xfrm>
            <a:off x="3475115" y="3612901"/>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41D2EC7C-A189-4B62-9DE7-D9C8D3125A5B}"/>
              </a:ext>
            </a:extLst>
          </p:cNvPr>
          <p:cNvSpPr/>
          <p:nvPr/>
        </p:nvSpPr>
        <p:spPr>
          <a:xfrm>
            <a:off x="3567187" y="3855852"/>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284DFFC-B9F2-4ADB-91BE-447F80AA315B}"/>
              </a:ext>
            </a:extLst>
          </p:cNvPr>
          <p:cNvSpPr/>
          <p:nvPr/>
        </p:nvSpPr>
        <p:spPr>
          <a:xfrm>
            <a:off x="3659259" y="3737108"/>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9E264472-99AE-4C8C-9D94-58EB4283B67B}"/>
              </a:ext>
            </a:extLst>
          </p:cNvPr>
          <p:cNvSpPr/>
          <p:nvPr/>
        </p:nvSpPr>
        <p:spPr>
          <a:xfrm>
            <a:off x="998941"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3AD3710-CF3E-409F-ACEF-EBEA80D8D2CE}"/>
              </a:ext>
            </a:extLst>
          </p:cNvPr>
          <p:cNvSpPr/>
          <p:nvPr/>
        </p:nvSpPr>
        <p:spPr>
          <a:xfrm>
            <a:off x="1091013"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C5DDFFC-0DF1-45D2-BF22-ABD1AC2DEFF0}"/>
              </a:ext>
            </a:extLst>
          </p:cNvPr>
          <p:cNvSpPr/>
          <p:nvPr/>
        </p:nvSpPr>
        <p:spPr>
          <a:xfrm>
            <a:off x="1183085"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AFD43FC-A938-42D5-9A92-D0C2C4FDFCE5}"/>
              </a:ext>
            </a:extLst>
          </p:cNvPr>
          <p:cNvSpPr/>
          <p:nvPr/>
        </p:nvSpPr>
        <p:spPr>
          <a:xfrm>
            <a:off x="1275157"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7AFDEFF3-DFBF-4190-AC10-6D6849F8EC1F}"/>
              </a:ext>
            </a:extLst>
          </p:cNvPr>
          <p:cNvSpPr/>
          <p:nvPr/>
        </p:nvSpPr>
        <p:spPr>
          <a:xfrm>
            <a:off x="1914482"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56706B4-9184-44AA-B8FC-27D2F44F4BD4}"/>
              </a:ext>
            </a:extLst>
          </p:cNvPr>
          <p:cNvSpPr/>
          <p:nvPr/>
        </p:nvSpPr>
        <p:spPr>
          <a:xfrm>
            <a:off x="2006554"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7B6F1A82-7C3D-46A4-9504-B1AA19E28604}"/>
              </a:ext>
            </a:extLst>
          </p:cNvPr>
          <p:cNvSpPr/>
          <p:nvPr/>
        </p:nvSpPr>
        <p:spPr>
          <a:xfrm>
            <a:off x="2098626"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EC14138B-AEA5-4680-82A8-39A16F873298}"/>
              </a:ext>
            </a:extLst>
          </p:cNvPr>
          <p:cNvSpPr/>
          <p:nvPr/>
        </p:nvSpPr>
        <p:spPr>
          <a:xfrm>
            <a:off x="2190698"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1E6680D-0A0E-4F3F-BA77-CDC99D8EDB6C}"/>
              </a:ext>
            </a:extLst>
          </p:cNvPr>
          <p:cNvSpPr/>
          <p:nvPr/>
        </p:nvSpPr>
        <p:spPr>
          <a:xfrm>
            <a:off x="2282770"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CDD22E22-1307-4E28-9CD5-89EFAC6C3C21}"/>
              </a:ext>
            </a:extLst>
          </p:cNvPr>
          <p:cNvSpPr/>
          <p:nvPr/>
        </p:nvSpPr>
        <p:spPr>
          <a:xfrm>
            <a:off x="2374842"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19A5D4C0-55E0-4302-949C-C616B9C0EE6B}"/>
              </a:ext>
            </a:extLst>
          </p:cNvPr>
          <p:cNvSpPr/>
          <p:nvPr/>
        </p:nvSpPr>
        <p:spPr>
          <a:xfrm>
            <a:off x="2463818"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DC0599B2-FBC5-468C-B78D-841E0EA2CC3C}"/>
              </a:ext>
            </a:extLst>
          </p:cNvPr>
          <p:cNvSpPr/>
          <p:nvPr/>
        </p:nvSpPr>
        <p:spPr>
          <a:xfrm>
            <a:off x="2555890" y="259093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47360D08-6D1B-40D7-A730-C52D82083B10}"/>
              </a:ext>
            </a:extLst>
          </p:cNvPr>
          <p:cNvSpPr/>
          <p:nvPr/>
        </p:nvSpPr>
        <p:spPr>
          <a:xfrm>
            <a:off x="2647962"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B522D0B3-E775-4421-B4A1-5805D3A5B715}"/>
              </a:ext>
            </a:extLst>
          </p:cNvPr>
          <p:cNvSpPr/>
          <p:nvPr/>
        </p:nvSpPr>
        <p:spPr>
          <a:xfrm>
            <a:off x="2740034" y="291478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3D9C70F-A322-47B0-8EEF-7A5ED451A074}"/>
              </a:ext>
            </a:extLst>
          </p:cNvPr>
          <p:cNvSpPr/>
          <p:nvPr/>
        </p:nvSpPr>
        <p:spPr>
          <a:xfrm>
            <a:off x="2832106" y="2889526"/>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DE98A4AC-7F4D-4965-A15F-591209C7C9F7}"/>
              </a:ext>
            </a:extLst>
          </p:cNvPr>
          <p:cNvSpPr/>
          <p:nvPr/>
        </p:nvSpPr>
        <p:spPr>
          <a:xfrm>
            <a:off x="2924178" y="2767144"/>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D49B57A-7A86-4D60-A458-BD56097ABF21}"/>
              </a:ext>
            </a:extLst>
          </p:cNvPr>
          <p:cNvSpPr/>
          <p:nvPr/>
        </p:nvSpPr>
        <p:spPr>
          <a:xfrm>
            <a:off x="3016250" y="224152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780B1B7-BCAA-4725-AA4D-3448DEA61345}"/>
              </a:ext>
            </a:extLst>
          </p:cNvPr>
          <p:cNvSpPr/>
          <p:nvPr/>
        </p:nvSpPr>
        <p:spPr>
          <a:xfrm>
            <a:off x="3108322" y="267189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8ED532E1-4004-4A70-B55B-863D2457DB7A}"/>
              </a:ext>
            </a:extLst>
          </p:cNvPr>
          <p:cNvSpPr/>
          <p:nvPr/>
        </p:nvSpPr>
        <p:spPr>
          <a:xfrm>
            <a:off x="3200394" y="2543307"/>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406FFE70-2429-47FF-935F-EC831FA97605}"/>
              </a:ext>
            </a:extLst>
          </p:cNvPr>
          <p:cNvSpPr/>
          <p:nvPr/>
        </p:nvSpPr>
        <p:spPr>
          <a:xfrm>
            <a:off x="3292466"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C6D3B16E-FC6A-4E5C-93D6-B87F901D1C88}"/>
              </a:ext>
            </a:extLst>
          </p:cNvPr>
          <p:cNvSpPr/>
          <p:nvPr/>
        </p:nvSpPr>
        <p:spPr>
          <a:xfrm>
            <a:off x="3384538" y="234963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6297ED9D-80D0-42EA-A3EA-9AB7A367887F}"/>
              </a:ext>
            </a:extLst>
          </p:cNvPr>
          <p:cNvSpPr/>
          <p:nvPr/>
        </p:nvSpPr>
        <p:spPr>
          <a:xfrm>
            <a:off x="1359173" y="2644054"/>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235E5805-7BB7-4155-9DD8-7C0172411616}"/>
              </a:ext>
            </a:extLst>
          </p:cNvPr>
          <p:cNvSpPr/>
          <p:nvPr/>
        </p:nvSpPr>
        <p:spPr>
          <a:xfrm>
            <a:off x="1451245" y="2525310"/>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C3868E7F-85D0-427C-9A52-746CB49B0F7E}"/>
              </a:ext>
            </a:extLst>
          </p:cNvPr>
          <p:cNvSpPr/>
          <p:nvPr/>
        </p:nvSpPr>
        <p:spPr>
          <a:xfrm>
            <a:off x="1543317" y="2451903"/>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3D97B7F-F6C4-461C-9197-3176822981D2}"/>
              </a:ext>
            </a:extLst>
          </p:cNvPr>
          <p:cNvSpPr/>
          <p:nvPr/>
        </p:nvSpPr>
        <p:spPr>
          <a:xfrm>
            <a:off x="1636478" y="24519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446CAD5B-D569-40F2-AFAE-CA1BF241B3BD}"/>
              </a:ext>
            </a:extLst>
          </p:cNvPr>
          <p:cNvSpPr/>
          <p:nvPr/>
        </p:nvSpPr>
        <p:spPr>
          <a:xfrm>
            <a:off x="1728550" y="2431266"/>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2459F172-46C7-42F6-94A4-7590A1246CA7}"/>
              </a:ext>
            </a:extLst>
          </p:cNvPr>
          <p:cNvSpPr/>
          <p:nvPr/>
        </p:nvSpPr>
        <p:spPr>
          <a:xfrm>
            <a:off x="1820622" y="304086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EBC0234C-33EC-4F60-B589-563FD1F480D6}"/>
              </a:ext>
            </a:extLst>
          </p:cNvPr>
          <p:cNvSpPr/>
          <p:nvPr/>
        </p:nvSpPr>
        <p:spPr>
          <a:xfrm>
            <a:off x="3474591" y="303860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E46CB61-FA0B-4F1A-A48E-9A4A6C7CB315}"/>
              </a:ext>
            </a:extLst>
          </p:cNvPr>
          <p:cNvSpPr/>
          <p:nvPr/>
        </p:nvSpPr>
        <p:spPr>
          <a:xfrm>
            <a:off x="3566663" y="278040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39B936B9-B9B0-4CBC-B3E2-0C42C4583BE1}"/>
              </a:ext>
            </a:extLst>
          </p:cNvPr>
          <p:cNvSpPr/>
          <p:nvPr/>
        </p:nvSpPr>
        <p:spPr>
          <a:xfrm>
            <a:off x="365873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C99D6A03-5392-4027-A554-DF5717D2F9AD}"/>
              </a:ext>
            </a:extLst>
          </p:cNvPr>
          <p:cNvSpPr/>
          <p:nvPr/>
        </p:nvSpPr>
        <p:spPr>
          <a:xfrm>
            <a:off x="3750807" y="272904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1691789F-9DAB-4FC3-AA25-47F64E2F2908}"/>
              </a:ext>
            </a:extLst>
          </p:cNvPr>
          <p:cNvSpPr/>
          <p:nvPr/>
        </p:nvSpPr>
        <p:spPr>
          <a:xfrm>
            <a:off x="3842879"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23FBF27-150B-4CF3-A108-AB6FE8A7A81C}"/>
              </a:ext>
            </a:extLst>
          </p:cNvPr>
          <p:cNvSpPr/>
          <p:nvPr/>
        </p:nvSpPr>
        <p:spPr>
          <a:xfrm>
            <a:off x="3934951"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8E3D17BF-C4B0-4FCF-BFF2-22450EFACE29}"/>
              </a:ext>
            </a:extLst>
          </p:cNvPr>
          <p:cNvSpPr/>
          <p:nvPr/>
        </p:nvSpPr>
        <p:spPr>
          <a:xfrm>
            <a:off x="4027023"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BBD87E28-4D47-48B7-B349-A06898728181}"/>
              </a:ext>
            </a:extLst>
          </p:cNvPr>
          <p:cNvSpPr/>
          <p:nvPr/>
        </p:nvSpPr>
        <p:spPr>
          <a:xfrm>
            <a:off x="411909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DB80112C-FE6A-4CC4-9008-CE4AC8AE873C}"/>
              </a:ext>
            </a:extLst>
          </p:cNvPr>
          <p:cNvSpPr/>
          <p:nvPr/>
        </p:nvSpPr>
        <p:spPr>
          <a:xfrm>
            <a:off x="4211167"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2B5345CB-BAEF-4761-B458-7D1062AA068D}"/>
              </a:ext>
            </a:extLst>
          </p:cNvPr>
          <p:cNvSpPr/>
          <p:nvPr/>
        </p:nvSpPr>
        <p:spPr>
          <a:xfrm>
            <a:off x="4303239"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5F4AA7C5-24C0-498C-BD4A-5EABC94D910A}"/>
              </a:ext>
            </a:extLst>
          </p:cNvPr>
          <p:cNvSpPr/>
          <p:nvPr/>
        </p:nvSpPr>
        <p:spPr>
          <a:xfrm>
            <a:off x="4395311"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09F74362-9636-4F8B-A85E-0A909709B633}"/>
              </a:ext>
            </a:extLst>
          </p:cNvPr>
          <p:cNvSpPr/>
          <p:nvPr/>
        </p:nvSpPr>
        <p:spPr>
          <a:xfrm>
            <a:off x="4487383"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54D69AFE-C85F-4BC3-AA40-EC1AB59421B8}"/>
              </a:ext>
            </a:extLst>
          </p:cNvPr>
          <p:cNvSpPr/>
          <p:nvPr/>
        </p:nvSpPr>
        <p:spPr>
          <a:xfrm>
            <a:off x="4579455"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3D889B-D3C6-419B-A5E9-E5FDBA76E307}"/>
              </a:ext>
            </a:extLst>
          </p:cNvPr>
          <p:cNvSpPr/>
          <p:nvPr/>
        </p:nvSpPr>
        <p:spPr>
          <a:xfrm>
            <a:off x="5378352" y="4365575"/>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C4B9966-F026-4556-9CB3-A1C3773D9D27}"/>
              </a:ext>
            </a:extLst>
          </p:cNvPr>
          <p:cNvSpPr/>
          <p:nvPr/>
        </p:nvSpPr>
        <p:spPr>
          <a:xfrm>
            <a:off x="5470424" y="451392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7DC248F7-C915-410B-8488-FEAA772071E0}"/>
              </a:ext>
            </a:extLst>
          </p:cNvPr>
          <p:cNvSpPr/>
          <p:nvPr/>
        </p:nvSpPr>
        <p:spPr>
          <a:xfrm>
            <a:off x="5562496" y="4898097"/>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DE87015C-E928-41DF-B513-C6CF96191C5A}"/>
              </a:ext>
            </a:extLst>
          </p:cNvPr>
          <p:cNvSpPr/>
          <p:nvPr/>
        </p:nvSpPr>
        <p:spPr>
          <a:xfrm>
            <a:off x="5654568" y="4798335"/>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6B1F86F2-BCF4-4736-B69E-18F7DFFD935F}"/>
              </a:ext>
            </a:extLst>
          </p:cNvPr>
          <p:cNvSpPr/>
          <p:nvPr/>
        </p:nvSpPr>
        <p:spPr>
          <a:xfrm>
            <a:off x="6495393" y="432183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AED0469B-B893-42A8-B616-D529247C0BD8}"/>
              </a:ext>
            </a:extLst>
          </p:cNvPr>
          <p:cNvSpPr/>
          <p:nvPr/>
        </p:nvSpPr>
        <p:spPr>
          <a:xfrm>
            <a:off x="6587465"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C7FDD76-FDE8-40D2-9195-E00E80957B8C}"/>
              </a:ext>
            </a:extLst>
          </p:cNvPr>
          <p:cNvSpPr/>
          <p:nvPr/>
        </p:nvSpPr>
        <p:spPr>
          <a:xfrm>
            <a:off x="6679537"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5BD54CC1-B10E-4735-BC03-CEC9CF6D3FDE}"/>
              </a:ext>
            </a:extLst>
          </p:cNvPr>
          <p:cNvSpPr/>
          <p:nvPr/>
        </p:nvSpPr>
        <p:spPr>
          <a:xfrm>
            <a:off x="6771609"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37998D62-2417-4876-8946-889441DA63BB}"/>
              </a:ext>
            </a:extLst>
          </p:cNvPr>
          <p:cNvSpPr/>
          <p:nvPr/>
        </p:nvSpPr>
        <p:spPr>
          <a:xfrm>
            <a:off x="6863681" y="441867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ED21AA11-79BC-4395-B838-E571CD574DAA}"/>
              </a:ext>
            </a:extLst>
          </p:cNvPr>
          <p:cNvSpPr/>
          <p:nvPr/>
        </p:nvSpPr>
        <p:spPr>
          <a:xfrm>
            <a:off x="6955753"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593D743-B326-43C0-8F8F-13BB903B423F}"/>
              </a:ext>
            </a:extLst>
          </p:cNvPr>
          <p:cNvSpPr/>
          <p:nvPr/>
        </p:nvSpPr>
        <p:spPr>
          <a:xfrm>
            <a:off x="7044729"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02C50A82-D695-4441-89F5-2AA3FAB388AA}"/>
              </a:ext>
            </a:extLst>
          </p:cNvPr>
          <p:cNvSpPr/>
          <p:nvPr/>
        </p:nvSpPr>
        <p:spPr>
          <a:xfrm>
            <a:off x="7136801" y="445042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0E9EDAB1-7BF8-4B96-A649-49B208248D3D}"/>
              </a:ext>
            </a:extLst>
          </p:cNvPr>
          <p:cNvSpPr/>
          <p:nvPr/>
        </p:nvSpPr>
        <p:spPr>
          <a:xfrm>
            <a:off x="7228873"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D3FBD50-D806-4534-AB3C-C4C5F046B5E2}"/>
              </a:ext>
            </a:extLst>
          </p:cNvPr>
          <p:cNvSpPr/>
          <p:nvPr/>
        </p:nvSpPr>
        <p:spPr>
          <a:xfrm>
            <a:off x="7320945"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9DCC817A-2401-44EC-AF0E-CD03C7CB4AE4}"/>
              </a:ext>
            </a:extLst>
          </p:cNvPr>
          <p:cNvSpPr/>
          <p:nvPr/>
        </p:nvSpPr>
        <p:spPr>
          <a:xfrm>
            <a:off x="7703729" y="4754103"/>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5CAE354-6301-42E3-B4A7-5AE66AD5D0AA}"/>
              </a:ext>
            </a:extLst>
          </p:cNvPr>
          <p:cNvSpPr/>
          <p:nvPr/>
        </p:nvSpPr>
        <p:spPr>
          <a:xfrm>
            <a:off x="7795801" y="4631721"/>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5D4B438-3D68-439B-ACA1-2688E39CA00D}"/>
              </a:ext>
            </a:extLst>
          </p:cNvPr>
          <p:cNvSpPr/>
          <p:nvPr/>
        </p:nvSpPr>
        <p:spPr>
          <a:xfrm>
            <a:off x="7887873" y="410610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396BB8A4-933C-42C1-9D79-E6246E1335C8}"/>
              </a:ext>
            </a:extLst>
          </p:cNvPr>
          <p:cNvSpPr/>
          <p:nvPr/>
        </p:nvSpPr>
        <p:spPr>
          <a:xfrm>
            <a:off x="7979945" y="453647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7438AAD6-4F62-4EB5-A5EE-B5A2ACCD71DA}"/>
              </a:ext>
            </a:extLst>
          </p:cNvPr>
          <p:cNvSpPr/>
          <p:nvPr/>
        </p:nvSpPr>
        <p:spPr>
          <a:xfrm>
            <a:off x="8072017" y="440788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07BC871-5F76-49A1-A5D6-E9EEB94E0543}"/>
              </a:ext>
            </a:extLst>
          </p:cNvPr>
          <p:cNvSpPr/>
          <p:nvPr/>
        </p:nvSpPr>
        <p:spPr>
          <a:xfrm>
            <a:off x="8164089" y="42697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3FD5BFF9-0364-43DA-A61D-61F2BFAAB8DB}"/>
              </a:ext>
            </a:extLst>
          </p:cNvPr>
          <p:cNvSpPr/>
          <p:nvPr/>
        </p:nvSpPr>
        <p:spPr>
          <a:xfrm>
            <a:off x="8256161" y="421420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B7A00775-3464-4287-AAE2-0DAEABED08F0}"/>
              </a:ext>
            </a:extLst>
          </p:cNvPr>
          <p:cNvSpPr/>
          <p:nvPr/>
        </p:nvSpPr>
        <p:spPr>
          <a:xfrm>
            <a:off x="5738584" y="450354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7C1594F-EC6C-45D3-BB36-26370AF59584}"/>
              </a:ext>
            </a:extLst>
          </p:cNvPr>
          <p:cNvSpPr/>
          <p:nvPr/>
        </p:nvSpPr>
        <p:spPr>
          <a:xfrm>
            <a:off x="5830656" y="438480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DD7EA165-6521-4515-AD8B-73F8D0AF1B25}"/>
              </a:ext>
            </a:extLst>
          </p:cNvPr>
          <p:cNvSpPr/>
          <p:nvPr/>
        </p:nvSpPr>
        <p:spPr>
          <a:xfrm>
            <a:off x="5922728" y="431139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33330B65-311D-4546-838E-F7CA38B12140}"/>
              </a:ext>
            </a:extLst>
          </p:cNvPr>
          <p:cNvSpPr/>
          <p:nvPr/>
        </p:nvSpPr>
        <p:spPr>
          <a:xfrm>
            <a:off x="6015889" y="431139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C15E8FD8-0187-451F-9D45-1C2506F2EBCB}"/>
              </a:ext>
            </a:extLst>
          </p:cNvPr>
          <p:cNvSpPr/>
          <p:nvPr/>
        </p:nvSpPr>
        <p:spPr>
          <a:xfrm>
            <a:off x="6107961" y="429075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A963F5BA-560B-457B-8AA5-FEF6233A2378}"/>
              </a:ext>
            </a:extLst>
          </p:cNvPr>
          <p:cNvSpPr/>
          <p:nvPr/>
        </p:nvSpPr>
        <p:spPr>
          <a:xfrm>
            <a:off x="6200033" y="490035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DF37DBE8-CF57-4338-B522-BF53CAD12F56}"/>
              </a:ext>
            </a:extLst>
          </p:cNvPr>
          <p:cNvSpPr/>
          <p:nvPr/>
        </p:nvSpPr>
        <p:spPr>
          <a:xfrm>
            <a:off x="8346214" y="4903183"/>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F450FBE-A65B-4A47-80AF-2342DD870032}"/>
              </a:ext>
            </a:extLst>
          </p:cNvPr>
          <p:cNvSpPr/>
          <p:nvPr/>
        </p:nvSpPr>
        <p:spPr>
          <a:xfrm>
            <a:off x="8438286" y="464498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16D8C286-139F-4C85-B7B2-E1DFEA72302D}"/>
              </a:ext>
            </a:extLst>
          </p:cNvPr>
          <p:cNvSpPr/>
          <p:nvPr/>
        </p:nvSpPr>
        <p:spPr>
          <a:xfrm>
            <a:off x="8530358" y="4803421"/>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0CAB092F-43A5-405E-BD7E-0DEDF0AB0CAA}"/>
              </a:ext>
            </a:extLst>
          </p:cNvPr>
          <p:cNvSpPr/>
          <p:nvPr/>
        </p:nvSpPr>
        <p:spPr>
          <a:xfrm>
            <a:off x="8808674" y="4597513"/>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94AA7-0B1E-4177-A644-8515933B054C}"/>
              </a:ext>
            </a:extLst>
          </p:cNvPr>
          <p:cNvSpPr/>
          <p:nvPr/>
        </p:nvSpPr>
        <p:spPr>
          <a:xfrm>
            <a:off x="8900746" y="4374553"/>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7D9FE485-E0F1-4D64-85D8-C0836184A340}"/>
              </a:ext>
            </a:extLst>
          </p:cNvPr>
          <p:cNvSpPr/>
          <p:nvPr/>
        </p:nvSpPr>
        <p:spPr>
          <a:xfrm>
            <a:off x="8992818" y="4522901"/>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FAEAB599-E687-41BA-B62B-1B62A09691E9}"/>
              </a:ext>
            </a:extLst>
          </p:cNvPr>
          <p:cNvSpPr/>
          <p:nvPr/>
        </p:nvSpPr>
        <p:spPr>
          <a:xfrm>
            <a:off x="9084890" y="4907075"/>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2F352095-9A14-4A1C-9C85-AC4539CC760E}"/>
              </a:ext>
            </a:extLst>
          </p:cNvPr>
          <p:cNvSpPr/>
          <p:nvPr/>
        </p:nvSpPr>
        <p:spPr>
          <a:xfrm>
            <a:off x="9176962" y="480731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2321ADE1-B6FE-4762-A15C-4D0FB4513766}"/>
              </a:ext>
            </a:extLst>
          </p:cNvPr>
          <p:cNvSpPr/>
          <p:nvPr/>
        </p:nvSpPr>
        <p:spPr>
          <a:xfrm>
            <a:off x="9269034" y="4330813"/>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C62E063F-6BDD-4F80-BF4A-0DC924C356F3}"/>
              </a:ext>
            </a:extLst>
          </p:cNvPr>
          <p:cNvSpPr/>
          <p:nvPr/>
        </p:nvSpPr>
        <p:spPr>
          <a:xfrm>
            <a:off x="9361106" y="427366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F6398CF-09C0-4D6D-9D32-C416A2D9B83F}"/>
              </a:ext>
            </a:extLst>
          </p:cNvPr>
          <p:cNvSpPr/>
          <p:nvPr/>
        </p:nvSpPr>
        <p:spPr>
          <a:xfrm>
            <a:off x="9453178" y="457052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E3E121F0-9C10-4DDC-8817-E5434E8B306C}"/>
              </a:ext>
            </a:extLst>
          </p:cNvPr>
          <p:cNvSpPr/>
          <p:nvPr/>
        </p:nvSpPr>
        <p:spPr>
          <a:xfrm>
            <a:off x="9545250" y="450117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10036D4-41CE-439C-A53C-60A3BE56AFEB}"/>
              </a:ext>
            </a:extLst>
          </p:cNvPr>
          <p:cNvSpPr/>
          <p:nvPr/>
        </p:nvSpPr>
        <p:spPr>
          <a:xfrm>
            <a:off x="9637322" y="4427651"/>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9CC68E7C-026E-4636-A87C-9D80DAEED9F9}"/>
              </a:ext>
            </a:extLst>
          </p:cNvPr>
          <p:cNvSpPr/>
          <p:nvPr/>
        </p:nvSpPr>
        <p:spPr>
          <a:xfrm>
            <a:off x="9942574" y="470442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84DF94FF-5872-454F-A7C8-CB669DFC5719}"/>
              </a:ext>
            </a:extLst>
          </p:cNvPr>
          <p:cNvSpPr/>
          <p:nvPr/>
        </p:nvSpPr>
        <p:spPr>
          <a:xfrm>
            <a:off x="10034646"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7601CBA-5CB4-4041-9ACB-8ED0A2C6C1CB}"/>
              </a:ext>
            </a:extLst>
          </p:cNvPr>
          <p:cNvSpPr/>
          <p:nvPr/>
        </p:nvSpPr>
        <p:spPr>
          <a:xfrm>
            <a:off x="10129833"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A73CCBFC-0FDA-4F21-95BE-29175A70BAFF}"/>
              </a:ext>
            </a:extLst>
          </p:cNvPr>
          <p:cNvSpPr/>
          <p:nvPr/>
        </p:nvSpPr>
        <p:spPr>
          <a:xfrm>
            <a:off x="10221905" y="447105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37E7FBB0-1C84-42CB-8F4C-B778D5F14737}"/>
              </a:ext>
            </a:extLst>
          </p:cNvPr>
          <p:cNvSpPr/>
          <p:nvPr/>
        </p:nvSpPr>
        <p:spPr>
          <a:xfrm>
            <a:off x="10313977" y="435040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1DFF4FB3-468C-4772-8E53-2FEB4F137622}"/>
              </a:ext>
            </a:extLst>
          </p:cNvPr>
          <p:cNvSpPr/>
          <p:nvPr/>
        </p:nvSpPr>
        <p:spPr>
          <a:xfrm>
            <a:off x="10406049" y="451392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18FFC08B-F3C3-4CD1-96A0-78F89FF451FA}"/>
              </a:ext>
            </a:extLst>
          </p:cNvPr>
          <p:cNvSpPr/>
          <p:nvPr/>
        </p:nvSpPr>
        <p:spPr>
          <a:xfrm>
            <a:off x="10498121" y="4464709"/>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2A69441C-4FF2-49D1-9BA9-EFAEFE49EA65}"/>
              </a:ext>
            </a:extLst>
          </p:cNvPr>
          <p:cNvSpPr/>
          <p:nvPr/>
        </p:nvSpPr>
        <p:spPr>
          <a:xfrm>
            <a:off x="10590193" y="483142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6A8C6D3-4DD5-4E0B-8698-ED867F195615}"/>
              </a:ext>
            </a:extLst>
          </p:cNvPr>
          <p:cNvSpPr/>
          <p:nvPr/>
        </p:nvSpPr>
        <p:spPr>
          <a:xfrm>
            <a:off x="10682265"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7F053F21-76CB-482F-BA02-26678238CFA1}"/>
              </a:ext>
            </a:extLst>
          </p:cNvPr>
          <p:cNvSpPr/>
          <p:nvPr/>
        </p:nvSpPr>
        <p:spPr>
          <a:xfrm>
            <a:off x="10774337" y="410101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1C739F03-56CD-46DE-B2B9-410DE1D3C074}"/>
              </a:ext>
            </a:extLst>
          </p:cNvPr>
          <p:cNvSpPr/>
          <p:nvPr/>
        </p:nvSpPr>
        <p:spPr>
          <a:xfrm>
            <a:off x="11102288" y="4474459"/>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BDA593F-119E-4007-982C-1358C61758E6}"/>
              </a:ext>
            </a:extLst>
          </p:cNvPr>
          <p:cNvSpPr/>
          <p:nvPr/>
        </p:nvSpPr>
        <p:spPr>
          <a:xfrm>
            <a:off x="11194360" y="4249034"/>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55A173DF-5C6B-44ED-8C40-936096B6B1A6}"/>
              </a:ext>
            </a:extLst>
          </p:cNvPr>
          <p:cNvSpPr/>
          <p:nvPr/>
        </p:nvSpPr>
        <p:spPr>
          <a:xfrm>
            <a:off x="11286432" y="477132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77247E58-E872-43D0-AB4E-8BA6B250D9BB}"/>
              </a:ext>
            </a:extLst>
          </p:cNvPr>
          <p:cNvSpPr/>
          <p:nvPr/>
        </p:nvSpPr>
        <p:spPr>
          <a:xfrm>
            <a:off x="11378504" y="4331584"/>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DE5F4B2-B7CB-4B68-9BCD-3964484CDAC9}"/>
              </a:ext>
            </a:extLst>
          </p:cNvPr>
          <p:cNvSpPr/>
          <p:nvPr/>
        </p:nvSpPr>
        <p:spPr>
          <a:xfrm>
            <a:off x="11470576" y="3966459"/>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D69A42CC-B390-454A-BE9F-EC6571001CD6}"/>
              </a:ext>
            </a:extLst>
          </p:cNvPr>
          <p:cNvSpPr/>
          <p:nvPr/>
        </p:nvSpPr>
        <p:spPr>
          <a:xfrm>
            <a:off x="11556850" y="4003420"/>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B92136F9-C788-42AD-8EB7-AF8375B797C3}"/>
              </a:ext>
            </a:extLst>
          </p:cNvPr>
          <p:cNvSpPr/>
          <p:nvPr/>
        </p:nvSpPr>
        <p:spPr>
          <a:xfrm>
            <a:off x="11648922" y="4494455"/>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CA7A5466-DEEA-46D3-A5C0-D8B26642E942}"/>
              </a:ext>
            </a:extLst>
          </p:cNvPr>
          <p:cNvSpPr/>
          <p:nvPr/>
        </p:nvSpPr>
        <p:spPr>
          <a:xfrm>
            <a:off x="11740994" y="435267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5FA10ECF-6434-4A20-84F8-E803CCF45967}"/>
              </a:ext>
            </a:extLst>
          </p:cNvPr>
          <p:cNvSpPr/>
          <p:nvPr/>
        </p:nvSpPr>
        <p:spPr>
          <a:xfrm>
            <a:off x="11833066" y="4405058"/>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4C5DF9C1-7B8A-432F-B6FD-47AC4109B73D}"/>
              </a:ext>
            </a:extLst>
          </p:cNvPr>
          <p:cNvSpPr/>
          <p:nvPr/>
        </p:nvSpPr>
        <p:spPr>
          <a:xfrm>
            <a:off x="11925138" y="4211383"/>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E9C3DFD8-D714-4D26-A9CE-EDECDF11EC28}"/>
              </a:ext>
            </a:extLst>
          </p:cNvPr>
          <p:cNvSpPr/>
          <p:nvPr/>
        </p:nvSpPr>
        <p:spPr>
          <a:xfrm>
            <a:off x="8346388" y="4426223"/>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3E9AAADD-AA66-4CDA-B670-FFD12D9D3F63}"/>
              </a:ext>
            </a:extLst>
          </p:cNvPr>
          <p:cNvSpPr/>
          <p:nvPr/>
        </p:nvSpPr>
        <p:spPr>
          <a:xfrm>
            <a:off x="5566193" y="447178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23E2A898-9D36-4C0D-A438-ED9BEBFF8509}"/>
              </a:ext>
            </a:extLst>
          </p:cNvPr>
          <p:cNvSpPr/>
          <p:nvPr/>
        </p:nvSpPr>
        <p:spPr>
          <a:xfrm>
            <a:off x="9175946" y="4262957"/>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A39635C-BD04-4E90-9662-354ED88F691E}"/>
              </a:ext>
            </a:extLst>
          </p:cNvPr>
          <p:cNvSpPr/>
          <p:nvPr/>
        </p:nvSpPr>
        <p:spPr>
          <a:xfrm>
            <a:off x="10126218" y="4206830"/>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8CD6847E-F82A-4E8D-8821-C2A513F5A7FE}"/>
              </a:ext>
            </a:extLst>
          </p:cNvPr>
          <p:cNvSpPr/>
          <p:nvPr/>
        </p:nvSpPr>
        <p:spPr>
          <a:xfrm>
            <a:off x="7704044" y="3896019"/>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06342B98-A8A5-4CF5-9CBA-79E908D86275}"/>
              </a:ext>
            </a:extLst>
          </p:cNvPr>
          <p:cNvSpPr/>
          <p:nvPr/>
        </p:nvSpPr>
        <p:spPr>
          <a:xfrm>
            <a:off x="7795960" y="4408233"/>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EF4B0A9E-6EFA-4D49-BEC9-9C7ABFA936DD}"/>
              </a:ext>
            </a:extLst>
          </p:cNvPr>
          <p:cNvSpPr/>
          <p:nvPr/>
        </p:nvSpPr>
        <p:spPr>
          <a:xfrm>
            <a:off x="9943074" y="3976992"/>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BD903B13-2D29-4AB3-A8C8-B8D0C5011AA1}"/>
              </a:ext>
            </a:extLst>
          </p:cNvPr>
          <p:cNvSpPr/>
          <p:nvPr/>
        </p:nvSpPr>
        <p:spPr>
          <a:xfrm>
            <a:off x="8439587" y="4333174"/>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4F4FBA64-8DCE-4CD4-BBA8-76BFB7EA9B5C}"/>
              </a:ext>
            </a:extLst>
          </p:cNvPr>
          <p:cNvSpPr/>
          <p:nvPr/>
        </p:nvSpPr>
        <p:spPr>
          <a:xfrm>
            <a:off x="10590164" y="3806841"/>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DEFB5A8F-5407-4740-B4C2-06D10FCE7804}"/>
              </a:ext>
            </a:extLst>
          </p:cNvPr>
          <p:cNvSpPr/>
          <p:nvPr/>
        </p:nvSpPr>
        <p:spPr>
          <a:xfrm>
            <a:off x="8804483" y="4413044"/>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F9C173FE-BF96-4D09-BD0A-89D1460A19D9}"/>
              </a:ext>
            </a:extLst>
          </p:cNvPr>
          <p:cNvSpPr/>
          <p:nvPr/>
        </p:nvSpPr>
        <p:spPr>
          <a:xfrm>
            <a:off x="6678460" y="3810016"/>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74E30B84-1946-4A33-96A9-9FC75A73A5C4}"/>
              </a:ext>
            </a:extLst>
          </p:cNvPr>
          <p:cNvSpPr/>
          <p:nvPr/>
        </p:nvSpPr>
        <p:spPr>
          <a:xfrm>
            <a:off x="7047324" y="3857609"/>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D3C24317-562F-48A9-AC61-A62D528E4073}"/>
              </a:ext>
            </a:extLst>
          </p:cNvPr>
          <p:cNvSpPr/>
          <p:nvPr/>
        </p:nvSpPr>
        <p:spPr>
          <a:xfrm>
            <a:off x="6200809" y="4680154"/>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DAD3BCAC-7141-4EA2-A0EF-D3E3682C50C2}"/>
              </a:ext>
            </a:extLst>
          </p:cNvPr>
          <p:cNvSpPr/>
          <p:nvPr/>
        </p:nvSpPr>
        <p:spPr>
          <a:xfrm>
            <a:off x="9083333" y="452236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DB2B3FAD-C306-4D74-B84C-BD9D09457142}"/>
              </a:ext>
            </a:extLst>
          </p:cNvPr>
          <p:cNvSpPr/>
          <p:nvPr/>
        </p:nvSpPr>
        <p:spPr>
          <a:xfrm>
            <a:off x="10587570" y="4592652"/>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E151AD7D-F721-40ED-ABBF-259481CB6D07}"/>
              </a:ext>
            </a:extLst>
          </p:cNvPr>
          <p:cNvSpPr/>
          <p:nvPr/>
        </p:nvSpPr>
        <p:spPr>
          <a:xfrm>
            <a:off x="5651214" y="4372545"/>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DEEA19A8-DE47-4877-B6BE-64B062215D88}"/>
              </a:ext>
            </a:extLst>
          </p:cNvPr>
          <p:cNvSpPr/>
          <p:nvPr/>
        </p:nvSpPr>
        <p:spPr>
          <a:xfrm>
            <a:off x="8530358" y="420798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C43EBB29-70C0-4E1E-BC8F-FAD1E49A796C}"/>
              </a:ext>
            </a:extLst>
          </p:cNvPr>
          <p:cNvSpPr/>
          <p:nvPr/>
        </p:nvSpPr>
        <p:spPr>
          <a:xfrm>
            <a:off x="11286432" y="4016832"/>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26A54379-F85C-4FE8-A312-1038F1801075}"/>
              </a:ext>
            </a:extLst>
          </p:cNvPr>
          <p:cNvSpPr/>
          <p:nvPr/>
        </p:nvSpPr>
        <p:spPr>
          <a:xfrm>
            <a:off x="7320767" y="4259540"/>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59BE3F8F-CD1F-4895-8136-6E4E5E36780A}"/>
              </a:ext>
            </a:extLst>
          </p:cNvPr>
          <p:cNvSpPr/>
          <p:nvPr/>
        </p:nvSpPr>
        <p:spPr>
          <a:xfrm>
            <a:off x="6200504" y="404434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BD0CE49C-0E68-44AA-ADD6-9DA647AC846E}"/>
              </a:ext>
            </a:extLst>
          </p:cNvPr>
          <p:cNvSpPr/>
          <p:nvPr/>
        </p:nvSpPr>
        <p:spPr>
          <a:xfrm>
            <a:off x="9452178" y="3976992"/>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F1811972-BB77-45A0-AC64-61DDEDA95141}"/>
              </a:ext>
            </a:extLst>
          </p:cNvPr>
          <p:cNvSpPr/>
          <p:nvPr/>
        </p:nvSpPr>
        <p:spPr>
          <a:xfrm>
            <a:off x="9544750" y="407608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9256531B-C545-4F71-8607-13333E948CAF}"/>
              </a:ext>
            </a:extLst>
          </p:cNvPr>
          <p:cNvSpPr/>
          <p:nvPr/>
        </p:nvSpPr>
        <p:spPr>
          <a:xfrm>
            <a:off x="11650683" y="4005707"/>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47A32DF9-7333-46F2-A8C2-51CF5A53C5E2}"/>
              </a:ext>
            </a:extLst>
          </p:cNvPr>
          <p:cNvSpPr/>
          <p:nvPr/>
        </p:nvSpPr>
        <p:spPr>
          <a:xfrm>
            <a:off x="5471552" y="4065335"/>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25F1CBDA-81F4-4D3F-8577-96E8EB722D74}"/>
              </a:ext>
            </a:extLst>
          </p:cNvPr>
          <p:cNvSpPr/>
          <p:nvPr/>
        </p:nvSpPr>
        <p:spPr>
          <a:xfrm>
            <a:off x="5740448" y="4286364"/>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8DFB0881-3455-40CB-963C-A89E63D43C08}"/>
              </a:ext>
            </a:extLst>
          </p:cNvPr>
          <p:cNvSpPr/>
          <p:nvPr/>
        </p:nvSpPr>
        <p:spPr>
          <a:xfrm>
            <a:off x="6773417" y="4104622"/>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BAB2E91-ECD1-4211-B189-C1E3113C6459}"/>
              </a:ext>
            </a:extLst>
          </p:cNvPr>
          <p:cNvSpPr/>
          <p:nvPr/>
        </p:nvSpPr>
        <p:spPr>
          <a:xfrm>
            <a:off x="6865412" y="4178440"/>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520A827-35F0-4F54-81AC-83D54A1E1EB0}"/>
              </a:ext>
            </a:extLst>
          </p:cNvPr>
          <p:cNvSpPr/>
          <p:nvPr/>
        </p:nvSpPr>
        <p:spPr>
          <a:xfrm>
            <a:off x="7980032" y="4110844"/>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6A2188A4-FAAA-41E2-8D46-3939E368877F}"/>
              </a:ext>
            </a:extLst>
          </p:cNvPr>
          <p:cNvSpPr/>
          <p:nvPr/>
        </p:nvSpPr>
        <p:spPr>
          <a:xfrm>
            <a:off x="10036676" y="3897933"/>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7AB826-96DE-41AC-94B4-CBF51974D06C}"/>
              </a:ext>
            </a:extLst>
          </p:cNvPr>
          <p:cNvSpPr/>
          <p:nvPr/>
        </p:nvSpPr>
        <p:spPr>
          <a:xfrm>
            <a:off x="11103869" y="3719874"/>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8EFBBFCE-50D4-4610-A4EB-CD392450205D}"/>
              </a:ext>
            </a:extLst>
          </p:cNvPr>
          <p:cNvSpPr/>
          <p:nvPr/>
        </p:nvSpPr>
        <p:spPr>
          <a:xfrm>
            <a:off x="5564491" y="3962583"/>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B7CDC9CD-D979-4E3A-A6D9-1F07E9CA2BEE}"/>
              </a:ext>
            </a:extLst>
          </p:cNvPr>
          <p:cNvSpPr/>
          <p:nvPr/>
        </p:nvSpPr>
        <p:spPr>
          <a:xfrm>
            <a:off x="10405730" y="3882099"/>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F4058815-5DA0-47FE-8164-7CBA09A66793}"/>
              </a:ext>
            </a:extLst>
          </p:cNvPr>
          <p:cNvSpPr/>
          <p:nvPr/>
        </p:nvSpPr>
        <p:spPr>
          <a:xfrm>
            <a:off x="7139424" y="3744916"/>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CE193B8-DE61-455C-BCC3-3EDC5AC7CB5C}"/>
              </a:ext>
            </a:extLst>
          </p:cNvPr>
          <p:cNvSpPr/>
          <p:nvPr/>
        </p:nvSpPr>
        <p:spPr>
          <a:xfrm>
            <a:off x="10219467" y="3764779"/>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D1E80BD5-BAAB-4A93-A915-639C7AF8EF61}"/>
              </a:ext>
            </a:extLst>
          </p:cNvPr>
          <p:cNvSpPr/>
          <p:nvPr/>
        </p:nvSpPr>
        <p:spPr>
          <a:xfrm>
            <a:off x="8991013" y="3796549"/>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C2521757-FBF4-4112-9C88-387994AF244A}"/>
              </a:ext>
            </a:extLst>
          </p:cNvPr>
          <p:cNvSpPr/>
          <p:nvPr/>
        </p:nvSpPr>
        <p:spPr>
          <a:xfrm>
            <a:off x="9084161" y="440175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971ACB4-63C0-41A1-878D-0337DCD50A13}"/>
              </a:ext>
            </a:extLst>
          </p:cNvPr>
          <p:cNvSpPr/>
          <p:nvPr/>
        </p:nvSpPr>
        <p:spPr>
          <a:xfrm>
            <a:off x="9635123" y="405294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C8E86BFB-3308-40AE-891D-BABB0B11BF8D}"/>
              </a:ext>
            </a:extLst>
          </p:cNvPr>
          <p:cNvSpPr/>
          <p:nvPr/>
        </p:nvSpPr>
        <p:spPr>
          <a:xfrm>
            <a:off x="10500230" y="4247359"/>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6D55C87D-5251-491B-96CA-DA6A6BEB5266}"/>
              </a:ext>
            </a:extLst>
          </p:cNvPr>
          <p:cNvSpPr/>
          <p:nvPr/>
        </p:nvSpPr>
        <p:spPr>
          <a:xfrm>
            <a:off x="8806291" y="399339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0FEBFCAF-1BEB-402D-825E-25A48FC75447}"/>
              </a:ext>
            </a:extLst>
          </p:cNvPr>
          <p:cNvSpPr/>
          <p:nvPr/>
        </p:nvSpPr>
        <p:spPr>
          <a:xfrm>
            <a:off x="11833066" y="375729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0D30ECDF-9B03-4860-BF5D-CF59174C44AC}"/>
              </a:ext>
            </a:extLst>
          </p:cNvPr>
          <p:cNvSpPr/>
          <p:nvPr/>
        </p:nvSpPr>
        <p:spPr>
          <a:xfrm>
            <a:off x="8346204" y="3923916"/>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FC59C6BB-9E1C-4515-8424-FFDCB7753852}"/>
              </a:ext>
            </a:extLst>
          </p:cNvPr>
          <p:cNvSpPr/>
          <p:nvPr/>
        </p:nvSpPr>
        <p:spPr>
          <a:xfrm>
            <a:off x="9084873" y="428586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7C122F62-D061-4DA9-AEA4-C6757E56A7D0}"/>
              </a:ext>
            </a:extLst>
          </p:cNvPr>
          <p:cNvSpPr/>
          <p:nvPr/>
        </p:nvSpPr>
        <p:spPr>
          <a:xfrm>
            <a:off x="8898353" y="415747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93828726-8A5F-4027-9ECA-B1707E336A9C}"/>
              </a:ext>
            </a:extLst>
          </p:cNvPr>
          <p:cNvSpPr/>
          <p:nvPr/>
        </p:nvSpPr>
        <p:spPr>
          <a:xfrm>
            <a:off x="10684148" y="367423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84F49D99-3526-40A5-AF49-55F26A80DF8C}"/>
              </a:ext>
            </a:extLst>
          </p:cNvPr>
          <p:cNvSpPr/>
          <p:nvPr/>
        </p:nvSpPr>
        <p:spPr>
          <a:xfrm>
            <a:off x="10312528" y="360428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ECA71C32-F752-4F07-A477-44A9B18C50D5}"/>
              </a:ext>
            </a:extLst>
          </p:cNvPr>
          <p:cNvSpPr/>
          <p:nvPr/>
        </p:nvSpPr>
        <p:spPr>
          <a:xfrm>
            <a:off x="11741671" y="389850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89D5B02F-5A30-440E-A0F0-27E492E452B9}"/>
              </a:ext>
            </a:extLst>
          </p:cNvPr>
          <p:cNvSpPr/>
          <p:nvPr/>
        </p:nvSpPr>
        <p:spPr>
          <a:xfrm>
            <a:off x="10497212" y="372453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A7DCE23C-9887-433F-B045-C6BCA6907138}"/>
              </a:ext>
            </a:extLst>
          </p:cNvPr>
          <p:cNvSpPr/>
          <p:nvPr/>
        </p:nvSpPr>
        <p:spPr>
          <a:xfrm>
            <a:off x="10129592" y="361008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F6921577-90F2-4D26-B63B-C3D0CEEF2CDD}"/>
              </a:ext>
            </a:extLst>
          </p:cNvPr>
          <p:cNvSpPr/>
          <p:nvPr/>
        </p:nvSpPr>
        <p:spPr>
          <a:xfrm>
            <a:off x="8070570" y="375714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CF4E888-1979-4B33-9EDC-8AFAFF1D350C}"/>
              </a:ext>
            </a:extLst>
          </p:cNvPr>
          <p:cNvSpPr/>
          <p:nvPr/>
        </p:nvSpPr>
        <p:spPr>
          <a:xfrm>
            <a:off x="6956341" y="391384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312621F2-F6FD-4A65-AD0B-7CA9FE2F14D8}"/>
              </a:ext>
            </a:extLst>
          </p:cNvPr>
          <p:cNvSpPr/>
          <p:nvPr/>
        </p:nvSpPr>
        <p:spPr>
          <a:xfrm>
            <a:off x="7793138" y="3845985"/>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EF359517-9AE6-4A2D-A1FF-D92F2973498E}"/>
              </a:ext>
            </a:extLst>
          </p:cNvPr>
          <p:cNvSpPr/>
          <p:nvPr/>
        </p:nvSpPr>
        <p:spPr>
          <a:xfrm>
            <a:off x="5833544" y="36340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9BCFDF4C-6944-40D2-957C-233EB24ABDE2}"/>
              </a:ext>
            </a:extLst>
          </p:cNvPr>
          <p:cNvSpPr/>
          <p:nvPr/>
        </p:nvSpPr>
        <p:spPr>
          <a:xfrm>
            <a:off x="5659261" y="4132629"/>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659095E1-3617-4FA1-8D0E-891E93A7AEB5}"/>
              </a:ext>
            </a:extLst>
          </p:cNvPr>
          <p:cNvSpPr/>
          <p:nvPr/>
        </p:nvSpPr>
        <p:spPr>
          <a:xfrm>
            <a:off x="5378940" y="4098467"/>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23383512-C03F-4EC8-A3F1-4595AB517357}"/>
              </a:ext>
            </a:extLst>
          </p:cNvPr>
          <p:cNvSpPr/>
          <p:nvPr/>
        </p:nvSpPr>
        <p:spPr>
          <a:xfrm>
            <a:off x="11379125" y="3942033"/>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DC3CE38E-1C45-47E8-A74B-5BBE96A0D615}"/>
              </a:ext>
            </a:extLst>
          </p:cNvPr>
          <p:cNvSpPr/>
          <p:nvPr/>
        </p:nvSpPr>
        <p:spPr>
          <a:xfrm>
            <a:off x="8439326" y="342202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62BC883-F9C4-475B-9E70-BB984AFA7798}"/>
              </a:ext>
            </a:extLst>
          </p:cNvPr>
          <p:cNvSpPr/>
          <p:nvPr/>
        </p:nvSpPr>
        <p:spPr>
          <a:xfrm>
            <a:off x="9267122" y="3846783"/>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168672CA-062A-4673-BFE8-4A8214E9D16C}"/>
              </a:ext>
            </a:extLst>
          </p:cNvPr>
          <p:cNvSpPr/>
          <p:nvPr/>
        </p:nvSpPr>
        <p:spPr>
          <a:xfrm>
            <a:off x="6495635" y="3707170"/>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378A997D-91EE-424E-A859-E2262F2AE79E}"/>
              </a:ext>
            </a:extLst>
          </p:cNvPr>
          <p:cNvSpPr/>
          <p:nvPr/>
        </p:nvSpPr>
        <p:spPr>
          <a:xfrm>
            <a:off x="5925609" y="356066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6B464A70-03B4-4D2D-BE89-E648D76F79D1}"/>
              </a:ext>
            </a:extLst>
          </p:cNvPr>
          <p:cNvSpPr/>
          <p:nvPr/>
        </p:nvSpPr>
        <p:spPr>
          <a:xfrm>
            <a:off x="11194705" y="3445650"/>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7B2106EF-E8C4-418A-8F86-8DEDC96221D0}"/>
              </a:ext>
            </a:extLst>
          </p:cNvPr>
          <p:cNvSpPr/>
          <p:nvPr/>
        </p:nvSpPr>
        <p:spPr>
          <a:xfrm>
            <a:off x="6015523" y="339477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AB65ACDA-10F8-474A-9EAE-2D144816DA8F}"/>
              </a:ext>
            </a:extLst>
          </p:cNvPr>
          <p:cNvSpPr/>
          <p:nvPr/>
        </p:nvSpPr>
        <p:spPr>
          <a:xfrm>
            <a:off x="5739180" y="3646672"/>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90D489EB-9B6F-4C82-A573-60BDD16605AA}"/>
              </a:ext>
            </a:extLst>
          </p:cNvPr>
          <p:cNvSpPr/>
          <p:nvPr/>
        </p:nvSpPr>
        <p:spPr>
          <a:xfrm>
            <a:off x="9362369" y="3363123"/>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89E79A3-2D80-4E70-9158-3179970C8958}"/>
              </a:ext>
            </a:extLst>
          </p:cNvPr>
          <p:cNvSpPr/>
          <p:nvPr/>
        </p:nvSpPr>
        <p:spPr>
          <a:xfrm>
            <a:off x="6108751" y="3505521"/>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E9CEFAE6-9C2D-4C97-9710-91CA23B6C67C}"/>
              </a:ext>
            </a:extLst>
          </p:cNvPr>
          <p:cNvSpPr/>
          <p:nvPr/>
        </p:nvSpPr>
        <p:spPr>
          <a:xfrm>
            <a:off x="5658842" y="3611192"/>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0CF5DF7B-8F22-4E2F-B5CB-CE73DAAC778F}"/>
              </a:ext>
            </a:extLst>
          </p:cNvPr>
          <p:cNvSpPr/>
          <p:nvPr/>
        </p:nvSpPr>
        <p:spPr>
          <a:xfrm>
            <a:off x="9087301" y="3831942"/>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4AF2AF51-D155-436A-BCDC-1AB3F6EAFC23}"/>
              </a:ext>
            </a:extLst>
          </p:cNvPr>
          <p:cNvSpPr/>
          <p:nvPr/>
        </p:nvSpPr>
        <p:spPr>
          <a:xfrm>
            <a:off x="9180095" y="41489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91DF6CC-DDBB-4589-8846-44185332F929}"/>
              </a:ext>
            </a:extLst>
          </p:cNvPr>
          <p:cNvSpPr/>
          <p:nvPr/>
        </p:nvSpPr>
        <p:spPr>
          <a:xfrm>
            <a:off x="7231212" y="4117825"/>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3815E7A8-C7FF-4402-9B1A-1BE05B8EAFC9}"/>
              </a:ext>
            </a:extLst>
          </p:cNvPr>
          <p:cNvSpPr/>
          <p:nvPr/>
        </p:nvSpPr>
        <p:spPr>
          <a:xfrm>
            <a:off x="7322585" y="3500723"/>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49EA5655-31AE-4B06-8D20-F5DC749CD049}"/>
              </a:ext>
            </a:extLst>
          </p:cNvPr>
          <p:cNvSpPr/>
          <p:nvPr/>
        </p:nvSpPr>
        <p:spPr>
          <a:xfrm>
            <a:off x="8164677" y="3485393"/>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DBECED19-A349-4E3A-A76D-582B5D680426}"/>
              </a:ext>
            </a:extLst>
          </p:cNvPr>
          <p:cNvSpPr/>
          <p:nvPr/>
        </p:nvSpPr>
        <p:spPr>
          <a:xfrm>
            <a:off x="6589650" y="351456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B01D91F3-1385-4AD4-A366-99E1C8EFE08C}"/>
              </a:ext>
            </a:extLst>
          </p:cNvPr>
          <p:cNvSpPr/>
          <p:nvPr/>
        </p:nvSpPr>
        <p:spPr>
          <a:xfrm>
            <a:off x="11927021" y="3635396"/>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B5841201-55E6-4B04-AD2A-5621F54D7A7C}"/>
              </a:ext>
            </a:extLst>
          </p:cNvPr>
          <p:cNvSpPr/>
          <p:nvPr/>
        </p:nvSpPr>
        <p:spPr>
          <a:xfrm>
            <a:off x="8535416" y="3195577"/>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ED13E924-E837-4E4F-B7C4-78093DBCAD91}"/>
              </a:ext>
            </a:extLst>
          </p:cNvPr>
          <p:cNvSpPr/>
          <p:nvPr/>
        </p:nvSpPr>
        <p:spPr>
          <a:xfrm>
            <a:off x="5379415" y="35803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1E984E30-FF60-4F8C-B0D0-FAB2218FCFC7}"/>
              </a:ext>
            </a:extLst>
          </p:cNvPr>
          <p:cNvSpPr/>
          <p:nvPr/>
        </p:nvSpPr>
        <p:spPr>
          <a:xfrm>
            <a:off x="5472815" y="339847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C3430A7E-D93B-43CF-BF70-EC848C3FDFAA}"/>
              </a:ext>
            </a:extLst>
          </p:cNvPr>
          <p:cNvSpPr/>
          <p:nvPr/>
        </p:nvSpPr>
        <p:spPr>
          <a:xfrm>
            <a:off x="6865424" y="3568125"/>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57D4FF36-3291-47C8-9EA9-C13564D5AA92}"/>
              </a:ext>
            </a:extLst>
          </p:cNvPr>
          <p:cNvSpPr/>
          <p:nvPr/>
        </p:nvSpPr>
        <p:spPr>
          <a:xfrm>
            <a:off x="8258759" y="341052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635956FF-ADEC-432E-B64B-C02F7FB85855}"/>
              </a:ext>
            </a:extLst>
          </p:cNvPr>
          <p:cNvSpPr/>
          <p:nvPr/>
        </p:nvSpPr>
        <p:spPr>
          <a:xfrm>
            <a:off x="8900100" y="367423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778447A-5986-4969-85A5-2AF3A088EA68}"/>
              </a:ext>
            </a:extLst>
          </p:cNvPr>
          <p:cNvSpPr/>
          <p:nvPr/>
        </p:nvSpPr>
        <p:spPr>
          <a:xfrm>
            <a:off x="9180327" y="3721359"/>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133C8924-E9C2-492D-B3B2-00D149D9CE8E}"/>
              </a:ext>
            </a:extLst>
          </p:cNvPr>
          <p:cNvSpPr/>
          <p:nvPr/>
        </p:nvSpPr>
        <p:spPr>
          <a:xfrm>
            <a:off x="10773874" y="355830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9A1106EF-F160-40E8-A7E8-B76649FBAEC5}"/>
              </a:ext>
            </a:extLst>
          </p:cNvPr>
          <p:cNvSpPr/>
          <p:nvPr/>
        </p:nvSpPr>
        <p:spPr>
          <a:xfrm>
            <a:off x="7227082" y="3541142"/>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277C8E90-0A27-4E70-BC9F-94326A10BA1A}"/>
              </a:ext>
            </a:extLst>
          </p:cNvPr>
          <p:cNvSpPr/>
          <p:nvPr/>
        </p:nvSpPr>
        <p:spPr>
          <a:xfrm>
            <a:off x="6770498" y="3264917"/>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609A2F83-8601-47B5-A61C-9CA91A08AAEA}"/>
              </a:ext>
            </a:extLst>
          </p:cNvPr>
          <p:cNvSpPr/>
          <p:nvPr/>
        </p:nvSpPr>
        <p:spPr>
          <a:xfrm>
            <a:off x="7977775" y="3882784"/>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9954E24D-7350-4AC3-9D5E-284FA3D97EEA}"/>
              </a:ext>
            </a:extLst>
          </p:cNvPr>
          <p:cNvSpPr/>
          <p:nvPr/>
        </p:nvSpPr>
        <p:spPr>
          <a:xfrm>
            <a:off x="7885984" y="338099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83230786-DD3E-4A4A-8170-A0B52B68B1A2}"/>
              </a:ext>
            </a:extLst>
          </p:cNvPr>
          <p:cNvSpPr/>
          <p:nvPr/>
        </p:nvSpPr>
        <p:spPr>
          <a:xfrm>
            <a:off x="9542761" y="376804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539D4DAD-F7E4-464E-9637-9CDBF3E92B72}"/>
              </a:ext>
            </a:extLst>
          </p:cNvPr>
          <p:cNvSpPr/>
          <p:nvPr/>
        </p:nvSpPr>
        <p:spPr>
          <a:xfrm>
            <a:off x="9634898" y="32681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88240B4E-A3BA-43C3-B276-E330BC0DBC8D}"/>
              </a:ext>
            </a:extLst>
          </p:cNvPr>
          <p:cNvSpPr/>
          <p:nvPr/>
        </p:nvSpPr>
        <p:spPr>
          <a:xfrm>
            <a:off x="11285016" y="3831719"/>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F5F0AC02-F764-401A-9D17-AD8EEA999DFB}"/>
              </a:ext>
            </a:extLst>
          </p:cNvPr>
          <p:cNvSpPr/>
          <p:nvPr/>
        </p:nvSpPr>
        <p:spPr>
          <a:xfrm>
            <a:off x="5564402" y="321438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24367ED2-1B97-4B34-BA32-281276003CD1}"/>
              </a:ext>
            </a:extLst>
          </p:cNvPr>
          <p:cNvSpPr/>
          <p:nvPr/>
        </p:nvSpPr>
        <p:spPr>
          <a:xfrm>
            <a:off x="8348312" y="32211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D09118B-5154-4190-831F-E705073015D0}"/>
              </a:ext>
            </a:extLst>
          </p:cNvPr>
          <p:cNvSpPr/>
          <p:nvPr/>
        </p:nvSpPr>
        <p:spPr>
          <a:xfrm>
            <a:off x="8805800" y="3577852"/>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E28590B8-6ABE-461D-8509-493E5AF1355D}"/>
              </a:ext>
            </a:extLst>
          </p:cNvPr>
          <p:cNvSpPr/>
          <p:nvPr/>
        </p:nvSpPr>
        <p:spPr>
          <a:xfrm>
            <a:off x="9946329" y="349551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32CA8F86-20BC-4957-A371-745BF1622B63}"/>
              </a:ext>
            </a:extLst>
          </p:cNvPr>
          <p:cNvSpPr/>
          <p:nvPr/>
        </p:nvSpPr>
        <p:spPr>
          <a:xfrm>
            <a:off x="11656582" y="3064232"/>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523624B-EBFE-472C-B5C4-D3C30C781C18}"/>
              </a:ext>
            </a:extLst>
          </p:cNvPr>
          <p:cNvSpPr/>
          <p:nvPr/>
        </p:nvSpPr>
        <p:spPr>
          <a:xfrm>
            <a:off x="11564139" y="3188200"/>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739C52BF-CA13-4740-A847-BB91AF1BDD0E}"/>
              </a:ext>
            </a:extLst>
          </p:cNvPr>
          <p:cNvSpPr/>
          <p:nvPr/>
        </p:nvSpPr>
        <p:spPr>
          <a:xfrm>
            <a:off x="9455873" y="3318528"/>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5ACB6F40-513B-45BD-AF56-69AC19DD1D89}"/>
              </a:ext>
            </a:extLst>
          </p:cNvPr>
          <p:cNvSpPr/>
          <p:nvPr/>
        </p:nvSpPr>
        <p:spPr>
          <a:xfrm>
            <a:off x="10404961" y="321840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35176975-76B8-4E12-ADBD-F89DFCFCCC20}"/>
              </a:ext>
            </a:extLst>
          </p:cNvPr>
          <p:cNvSpPr/>
          <p:nvPr/>
        </p:nvSpPr>
        <p:spPr>
          <a:xfrm>
            <a:off x="6201686" y="333964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B984F011-563C-42CC-818A-7BC88E0C42C4}"/>
              </a:ext>
            </a:extLst>
          </p:cNvPr>
          <p:cNvSpPr/>
          <p:nvPr/>
        </p:nvSpPr>
        <p:spPr>
          <a:xfrm>
            <a:off x="6957324" y="3691615"/>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0508D3D0-9E88-4305-B7BD-2D5702FAD874}"/>
              </a:ext>
            </a:extLst>
          </p:cNvPr>
          <p:cNvSpPr/>
          <p:nvPr/>
        </p:nvSpPr>
        <p:spPr>
          <a:xfrm>
            <a:off x="7704044" y="3519604"/>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A4D88BD5-9E23-47C9-B3D4-F1F0A7A6EC32}"/>
              </a:ext>
            </a:extLst>
          </p:cNvPr>
          <p:cNvSpPr/>
          <p:nvPr/>
        </p:nvSpPr>
        <p:spPr>
          <a:xfrm>
            <a:off x="7978891" y="3426541"/>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DCC68BFE-5227-43E9-88C5-DE6A2735F4FE}"/>
              </a:ext>
            </a:extLst>
          </p:cNvPr>
          <p:cNvSpPr/>
          <p:nvPr/>
        </p:nvSpPr>
        <p:spPr>
          <a:xfrm>
            <a:off x="11472609" y="3416331"/>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B8AE61F8-2B6D-4FA1-88A5-F0417542A599}"/>
              </a:ext>
            </a:extLst>
          </p:cNvPr>
          <p:cNvGrpSpPr/>
          <p:nvPr/>
        </p:nvGrpSpPr>
        <p:grpSpPr>
          <a:xfrm>
            <a:off x="4809168" y="1953491"/>
            <a:ext cx="7208042" cy="4670986"/>
            <a:chOff x="4809168" y="1953491"/>
            <a:chExt cx="7208042" cy="4670986"/>
          </a:xfrm>
        </p:grpSpPr>
        <p:cxnSp>
          <p:nvCxnSpPr>
            <p:cNvPr id="20" name="Straight Arrow Connector 19">
              <a:extLst>
                <a:ext uri="{FF2B5EF4-FFF2-40B4-BE49-F238E27FC236}">
                  <a16:creationId xmlns:a16="http://schemas.microsoft.com/office/drawing/2014/main" id="{59A8A64E-5A84-4CFE-8101-F32A1B99FBE3}"/>
                </a:ext>
              </a:extLst>
            </p:cNvPr>
            <p:cNvCxnSpPr/>
            <p:nvPr/>
          </p:nvCxnSpPr>
          <p:spPr>
            <a:xfrm flipV="1">
              <a:off x="5036127" y="1953491"/>
              <a:ext cx="0" cy="46709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93BCBB-D9DB-4A29-A259-A8CC49F06190}"/>
                </a:ext>
              </a:extLst>
            </p:cNvPr>
            <p:cNvGrpSpPr/>
            <p:nvPr/>
          </p:nvGrpSpPr>
          <p:grpSpPr>
            <a:xfrm>
              <a:off x="4917501" y="5077809"/>
              <a:ext cx="7099709" cy="461665"/>
              <a:chOff x="4917501" y="6283148"/>
              <a:chExt cx="7099709" cy="461665"/>
            </a:xfrm>
          </p:grpSpPr>
          <p:cxnSp>
            <p:nvCxnSpPr>
              <p:cNvPr id="530" name="Straight Arrow Connector 529">
                <a:extLst>
                  <a:ext uri="{FF2B5EF4-FFF2-40B4-BE49-F238E27FC236}">
                    <a16:creationId xmlns:a16="http://schemas.microsoft.com/office/drawing/2014/main" id="{1C92D716-B023-4070-A03F-B647D8E6929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A7F70D-4B4D-4B25-BB5D-881964B99CDF}"/>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531" name="TextBox 530">
              <a:extLst>
                <a:ext uri="{FF2B5EF4-FFF2-40B4-BE49-F238E27FC236}">
                  <a16:creationId xmlns:a16="http://schemas.microsoft.com/office/drawing/2014/main" id="{CA976BCE-8839-4DE5-98FA-14BF547686F3}"/>
                </a:ext>
              </a:extLst>
            </p:cNvPr>
            <p:cNvSpPr txBox="1"/>
            <p:nvPr/>
          </p:nvSpPr>
          <p:spPr>
            <a:xfrm rot="16200000">
              <a:off x="4637486" y="4017668"/>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grpSp>
      <p:cxnSp>
        <p:nvCxnSpPr>
          <p:cNvPr id="472" name="Straight Connector 471">
            <a:extLst>
              <a:ext uri="{FF2B5EF4-FFF2-40B4-BE49-F238E27FC236}">
                <a16:creationId xmlns:a16="http://schemas.microsoft.com/office/drawing/2014/main" id="{4A6FA3CE-EFEF-4906-A474-23FC150BAB3F}"/>
              </a:ext>
            </a:extLst>
          </p:cNvPr>
          <p:cNvCxnSpPr/>
          <p:nvPr/>
        </p:nvCxnSpPr>
        <p:spPr>
          <a:xfrm flipV="1">
            <a:off x="4917501" y="2320925"/>
            <a:ext cx="718080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5B386FCC-9D5F-4E20-AF04-161DE63AF38E}"/>
              </a:ext>
            </a:extLst>
          </p:cNvPr>
          <p:cNvCxnSpPr/>
          <p:nvPr/>
        </p:nvCxnSpPr>
        <p:spPr>
          <a:xfrm flipV="1">
            <a:off x="4917501" y="3044957"/>
            <a:ext cx="7180800" cy="0"/>
          </a:xfrm>
          <a:prstGeom prst="line">
            <a:avLst/>
          </a:prstGeom>
          <a:ln w="381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A3B029E-A56F-4E35-AB02-4DEE6DF5D3CE}"/>
              </a:ext>
            </a:extLst>
          </p:cNvPr>
          <p:cNvSpPr/>
          <p:nvPr/>
        </p:nvSpPr>
        <p:spPr>
          <a:xfrm>
            <a:off x="4917501" y="2320925"/>
            <a:ext cx="7180800" cy="714361"/>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Time Saved</a:t>
            </a:r>
          </a:p>
        </p:txBody>
      </p:sp>
    </p:spTree>
    <p:extLst>
      <p:ext uri="{BB962C8B-B14F-4D97-AF65-F5344CB8AC3E}">
        <p14:creationId xmlns:p14="http://schemas.microsoft.com/office/powerpoint/2010/main" val="396637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62537" cy="830997"/>
          </a:xfrm>
          <a:prstGeom prst="rect">
            <a:avLst/>
          </a:prstGeom>
          <a:noFill/>
        </p:spPr>
        <p:txBody>
          <a:bodyPr wrap="none" rtlCol="0">
            <a:spAutoFit/>
          </a:bodyPr>
          <a:lstStyle/>
          <a:p>
            <a:r>
              <a:rPr lang="en-US" sz="4800" dirty="0">
                <a:solidFill>
                  <a:schemeClr val="bg1"/>
                </a:solidFill>
              </a:rPr>
              <a:t>We Will Juggle Two Types of RAM</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Memory (RAM) versus GPU Device Memory (D-RAM)</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137" name="Group 136">
            <a:extLst>
              <a:ext uri="{FF2B5EF4-FFF2-40B4-BE49-F238E27FC236}">
                <a16:creationId xmlns:a16="http://schemas.microsoft.com/office/drawing/2014/main" id="{2BF935B4-9B8F-4836-B077-973672C15B28}"/>
              </a:ext>
            </a:extLst>
          </p:cNvPr>
          <p:cNvGrpSpPr/>
          <p:nvPr/>
        </p:nvGrpSpPr>
        <p:grpSpPr>
          <a:xfrm>
            <a:off x="2265419" y="1405934"/>
            <a:ext cx="914400" cy="914400"/>
            <a:chOff x="1350034" y="1408719"/>
            <a:chExt cx="914400" cy="914400"/>
          </a:xfrm>
        </p:grpSpPr>
        <p:sp>
          <p:nvSpPr>
            <p:cNvPr id="49" name="Rectangle 48">
              <a:extLst>
                <a:ext uri="{FF2B5EF4-FFF2-40B4-BE49-F238E27FC236}">
                  <a16:creationId xmlns:a16="http://schemas.microsoft.com/office/drawing/2014/main" id="{EC50C773-D718-49B2-86BC-23B3D7A3E7BE}"/>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A8790E-D5C8-4182-BB2D-8A0557D20AC3}"/>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3D7315C-C465-4036-BD1C-BE4A4365396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E74A5F4-4D24-4556-9351-3FD04DE2F306}"/>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946597E-0796-4FB5-B511-10FE1E901DF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950C6F3-5FA3-4A7E-98B5-314B123BF503}"/>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006095E-DC6C-4561-928D-9D9BE7224D38}"/>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4FCE26B-810B-4457-8E0E-51486020317C}"/>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AE4B919-09DD-4D2B-8DB3-2E283874B3C2}"/>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D0E157C9-629E-4BFD-80BC-C736D09E5C27}"/>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24E38C8-4E78-481A-A719-D532795B7407}"/>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D16A5F2-93E5-4462-8B37-E12754997A08}"/>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B0438DCC-D364-43B8-8F74-8843DA331297}"/>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611FED0-F2CA-4384-8AD8-FEEC8F60689A}"/>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8A22664-579D-4609-B33D-7D3F741261C2}"/>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94D1259-FB0E-4574-9220-1A01D1CBD323}"/>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05E2B5C-B592-43A9-85B7-B13B0CB4868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2B3949C-D2DC-4473-A42A-E59C8276F142}"/>
              </a:ext>
            </a:extLst>
          </p:cNvPr>
          <p:cNvGrpSpPr/>
          <p:nvPr/>
        </p:nvGrpSpPr>
        <p:grpSpPr>
          <a:xfrm>
            <a:off x="3251323" y="1405934"/>
            <a:ext cx="914400" cy="914400"/>
            <a:chOff x="1350034" y="1408719"/>
            <a:chExt cx="914400" cy="914400"/>
          </a:xfrm>
        </p:grpSpPr>
        <p:sp>
          <p:nvSpPr>
            <p:cNvPr id="163" name="Rectangle 162">
              <a:extLst>
                <a:ext uri="{FF2B5EF4-FFF2-40B4-BE49-F238E27FC236}">
                  <a16:creationId xmlns:a16="http://schemas.microsoft.com/office/drawing/2014/main" id="{D2C09213-A559-43A0-9F9E-41AFF95EE9C1}"/>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9CD7F79-8BF7-49AA-9E81-D433D66BBC11}"/>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F4A03B7-B9D8-47DA-99F8-2B6BC291075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BD903FE-4885-421E-8163-133B9EF1474A}"/>
                </a:ext>
              </a:extLst>
            </p:cNvPr>
            <p:cNvSpPr/>
            <p:nvPr/>
          </p:nvSpPr>
          <p:spPr>
            <a:xfrm>
              <a:off x="1606750"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A966D9F-F62B-4DCA-A75B-AC552F7AF13C}"/>
                </a:ext>
              </a:extLst>
            </p:cNvPr>
            <p:cNvSpPr/>
            <p:nvPr/>
          </p:nvSpPr>
          <p:spPr>
            <a:xfrm>
              <a:off x="1387084"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FD5A3972-DF86-4AAA-A774-5F4DB2D2994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F79736F-E807-43D8-8F91-103AE02A519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ED97A4D-4A99-44E0-9A72-E52606116419}"/>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9995F09A-0F4D-4C5B-B0B6-B3CF13C47761}"/>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AC5373C-5E56-4049-8F66-2870D5FC538C}"/>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51220F9-6FCD-4783-BB9D-DF5B4C8FB515}"/>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785FE5C-9C5D-48A1-96B9-C306F2E13550}"/>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B89270C2-14C3-4387-92ED-A8FD3DCCD5B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7C7ED54E-21CB-4718-A8F7-A66897DE44ED}"/>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8143A0D-EC94-4B22-82F1-41E50F5BBE30}"/>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912C068-B577-44FE-B6EA-844B0B44D6BB}"/>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F693CEB-9D8D-486D-9897-8B3D150F832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A0B5A14-ED9D-44A7-A462-43D1CEA2744F}"/>
              </a:ext>
            </a:extLst>
          </p:cNvPr>
          <p:cNvGrpSpPr/>
          <p:nvPr/>
        </p:nvGrpSpPr>
        <p:grpSpPr>
          <a:xfrm>
            <a:off x="4240335" y="1405934"/>
            <a:ext cx="914400" cy="914400"/>
            <a:chOff x="1350034" y="1408719"/>
            <a:chExt cx="914400" cy="914400"/>
          </a:xfrm>
        </p:grpSpPr>
        <p:sp>
          <p:nvSpPr>
            <p:cNvPr id="181" name="Rectangle 180">
              <a:extLst>
                <a:ext uri="{FF2B5EF4-FFF2-40B4-BE49-F238E27FC236}">
                  <a16:creationId xmlns:a16="http://schemas.microsoft.com/office/drawing/2014/main" id="{0DBC1C6A-4234-4F96-8E8A-DC1D39F22473}"/>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584C712-B810-4F9A-BB26-F41366365FA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4E09DB6-E5E2-4BA8-A58E-FE46A840392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6ED8E0AE-286D-4C79-97F9-3EF794F58B2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AABA3FD-67A3-4EC9-BF0C-AEF1ECD2D875}"/>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B710EA8-881C-4FEA-9734-F6D90A286840}"/>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32FB097-8410-467F-8997-9891BD023D41}"/>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0AA120B-A136-4887-8BA7-745AF81C7E2F}"/>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D96C6FE-994E-46E0-9336-8324AE58BF2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C3E18398-0453-4341-9E66-8687C00DDA27}"/>
                </a:ext>
              </a:extLst>
            </p:cNvPr>
            <p:cNvSpPr/>
            <p:nvPr/>
          </p:nvSpPr>
          <p:spPr>
            <a:xfrm>
              <a:off x="1387084"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64838698-F7E9-429E-BB1D-0F1EAD95619C}"/>
                </a:ext>
              </a:extLst>
            </p:cNvPr>
            <p:cNvSpPr/>
            <p:nvPr/>
          </p:nvSpPr>
          <p:spPr>
            <a:xfrm>
              <a:off x="1606750"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2B8CBD65-74DB-49CC-BB8F-71BB6BD3A149}"/>
                </a:ext>
              </a:extLst>
            </p:cNvPr>
            <p:cNvSpPr/>
            <p:nvPr/>
          </p:nvSpPr>
          <p:spPr>
            <a:xfrm>
              <a:off x="1606750"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E88B3AEE-9937-4C10-BEF6-0802AA124B35}"/>
                </a:ext>
              </a:extLst>
            </p:cNvPr>
            <p:cNvSpPr/>
            <p:nvPr/>
          </p:nvSpPr>
          <p:spPr>
            <a:xfrm>
              <a:off x="1387084"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A8DA1F57-F700-4DB0-98F8-66B8FD0E8858}"/>
                </a:ext>
              </a:extLst>
            </p:cNvPr>
            <p:cNvSpPr/>
            <p:nvPr/>
          </p:nvSpPr>
          <p:spPr>
            <a:xfrm>
              <a:off x="1822511"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9A2B434-B0AF-4191-96C6-80EBCF6D9097}"/>
                </a:ext>
              </a:extLst>
            </p:cNvPr>
            <p:cNvSpPr/>
            <p:nvPr/>
          </p:nvSpPr>
          <p:spPr>
            <a:xfrm>
              <a:off x="2042177"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602C119-C7B0-4641-8815-737BE3848726}"/>
                </a:ext>
              </a:extLst>
            </p:cNvPr>
            <p:cNvSpPr/>
            <p:nvPr/>
          </p:nvSpPr>
          <p:spPr>
            <a:xfrm>
              <a:off x="2042177"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A0AAC69-86FB-40C3-BA0B-69058B6D8A1C}"/>
                </a:ext>
              </a:extLst>
            </p:cNvPr>
            <p:cNvSpPr/>
            <p:nvPr/>
          </p:nvSpPr>
          <p:spPr>
            <a:xfrm>
              <a:off x="1822511"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813E862F-6B51-4FB4-905E-EDAA057E9FC3}"/>
              </a:ext>
            </a:extLst>
          </p:cNvPr>
          <p:cNvGrpSpPr/>
          <p:nvPr/>
        </p:nvGrpSpPr>
        <p:grpSpPr>
          <a:xfrm>
            <a:off x="2265419" y="2394947"/>
            <a:ext cx="914400" cy="914400"/>
            <a:chOff x="1350034" y="1408719"/>
            <a:chExt cx="914400" cy="914400"/>
          </a:xfrm>
        </p:grpSpPr>
        <p:sp>
          <p:nvSpPr>
            <p:cNvPr id="199" name="Rectangle 198">
              <a:extLst>
                <a:ext uri="{FF2B5EF4-FFF2-40B4-BE49-F238E27FC236}">
                  <a16:creationId xmlns:a16="http://schemas.microsoft.com/office/drawing/2014/main" id="{1DB643B0-9424-49F4-A5BF-550B7105129D}"/>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951069A-3E4E-4678-BD99-B4DDEBFEBA39}"/>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82CE923-3ED0-4A80-B63D-B366B7CEBD2C}"/>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99ACDF31-ECE1-4E84-A768-2CF8FABF43D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28CBBE6-C1ED-4D81-A993-D025D7170B6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EF19B67-264E-4510-8A04-6BA9A80BAD3F}"/>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E4DD880-CD76-4F82-BADC-09598E0B5BF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1A3DD7F-31FF-47DD-A0F8-E9965FBD9675}"/>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D19B87A8-D9C6-4E0A-80F3-7D90B1E3B97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2B07108-087A-47F6-9504-8E248B45B0B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BCFA8E-6058-4492-A793-299548105EF0}"/>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640183F-F7FF-42F9-BB57-1C4728096755}"/>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61F4248-2EE3-4BD4-AAC0-24641A01406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5665D9D-221F-4CCF-8531-509B84F85549}"/>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1A8A84DB-5C12-4931-927B-3B3470D7888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E7333252-7675-4481-8CB9-27D82B4352CD}"/>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F840A7B-AC18-4264-A8E0-0429155D393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340F6D01-283B-49D2-B979-AEFBB5E2B8AC}"/>
              </a:ext>
            </a:extLst>
          </p:cNvPr>
          <p:cNvGrpSpPr/>
          <p:nvPr/>
        </p:nvGrpSpPr>
        <p:grpSpPr>
          <a:xfrm>
            <a:off x="3251323" y="2394947"/>
            <a:ext cx="914400" cy="914400"/>
            <a:chOff x="1350034" y="1408719"/>
            <a:chExt cx="914400" cy="914400"/>
          </a:xfrm>
        </p:grpSpPr>
        <p:sp>
          <p:nvSpPr>
            <p:cNvPr id="217" name="Rectangle 216">
              <a:extLst>
                <a:ext uri="{FF2B5EF4-FFF2-40B4-BE49-F238E27FC236}">
                  <a16:creationId xmlns:a16="http://schemas.microsoft.com/office/drawing/2014/main" id="{3FE82481-852D-4DFC-9D75-8951A53A4D05}"/>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8E6513D-4300-40C0-9321-CC1AF5A4D707}"/>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D01A0BEE-E52B-4AD6-83E4-C85B1245EBF1}"/>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38745A3B-6863-421E-A5E9-C9EFCFF5EA58}"/>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9F89F6C7-C282-4F0B-A845-9488E3D8C897}"/>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53CB3A7-11C5-4EFA-A6C5-72305FEDE2E6}"/>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2B9887AB-2910-46D6-8F58-12B95B5F1B19}"/>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BC2A4AA-FB02-4625-9D68-3C45E1D5FBD3}"/>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52AC7AC7-270E-41FF-8FE7-80B77714C5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566A958A-A1CF-4F13-8B40-20DD39390426}"/>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79762CEF-1F53-416B-A182-E46CAD9246E4}"/>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728812-FB01-4E6F-BB3F-1BC586B7B084}"/>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C00C2B30-FA4F-462E-87BF-EB943DAB81FE}"/>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3F4A4EC4-EBC1-463E-99F7-36DB143BBAAE}"/>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51988C34-0B6B-472F-990B-066E668A0A8B}"/>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92E83BE5-6A47-4C8D-8BEB-BB6CD3A5C297}"/>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60E6099F-4C36-4722-919A-A8505FD1F31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Group 233">
            <a:extLst>
              <a:ext uri="{FF2B5EF4-FFF2-40B4-BE49-F238E27FC236}">
                <a16:creationId xmlns:a16="http://schemas.microsoft.com/office/drawing/2014/main" id="{02CCBFED-EFCC-4C2C-B86D-9CB0A729E6A7}"/>
              </a:ext>
            </a:extLst>
          </p:cNvPr>
          <p:cNvGrpSpPr/>
          <p:nvPr/>
        </p:nvGrpSpPr>
        <p:grpSpPr>
          <a:xfrm>
            <a:off x="4240335" y="2394947"/>
            <a:ext cx="914400" cy="914400"/>
            <a:chOff x="1350034" y="1408719"/>
            <a:chExt cx="914400" cy="914400"/>
          </a:xfrm>
        </p:grpSpPr>
        <p:sp>
          <p:nvSpPr>
            <p:cNvPr id="235" name="Rectangle 234">
              <a:extLst>
                <a:ext uri="{FF2B5EF4-FFF2-40B4-BE49-F238E27FC236}">
                  <a16:creationId xmlns:a16="http://schemas.microsoft.com/office/drawing/2014/main" id="{6F6C0BB6-2664-4ADD-A726-28372E0032CF}"/>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0E24A048-8596-400C-940C-E8D57BAFDE4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67DCAB8-A89E-48EB-9DB8-EE771588D09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6C9390C7-387E-4EC9-BCEE-C81236420E7E}"/>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D4F8511D-146C-4E3A-B315-E94F357F1ED8}"/>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E3C721F-0514-47F7-9F2C-A9E76CED8ACE}"/>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DC281593-D792-4DA7-A678-9C82BBEDA15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0AAA7C-1C10-49B0-B2A1-E5C12B5FE19C}"/>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DD175D8-1F29-4A18-B227-0F9CB2C694E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84756E3B-C61F-457A-9CD8-24AC09E6734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1A20456-B50A-4958-94EE-90A86507CB4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5A1F89D-09D4-4D5B-BEA7-048241C50951}"/>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DA39756F-A40C-4E55-B537-E7B9DAFF1D9D}"/>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FBEDEA47-4131-4646-80EE-700167B3535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DDF43727-F109-4388-AD4E-E440DEF4E5D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C48BEC08-357A-4002-8EDB-B6310D04CB6A}"/>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87E7D3D-CFFA-40E0-B0C8-EF85B77CDE4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66C2E4C1-A5FD-4BB3-9A0B-6AD9DC099A42}"/>
              </a:ext>
            </a:extLst>
          </p:cNvPr>
          <p:cNvGrpSpPr/>
          <p:nvPr/>
        </p:nvGrpSpPr>
        <p:grpSpPr>
          <a:xfrm>
            <a:off x="7780379" y="1365335"/>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8766283" y="1365335"/>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9755295" y="1365335"/>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7780379" y="2354348"/>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8766283" y="2354348"/>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9755295" y="2354348"/>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2" name="Rectangle 21">
            <a:extLst>
              <a:ext uri="{FF2B5EF4-FFF2-40B4-BE49-F238E27FC236}">
                <a16:creationId xmlns:a16="http://schemas.microsoft.com/office/drawing/2014/main" id="{0AB7F30A-D56A-4130-98FC-80053A3D7CC5}"/>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memory is allocated by </a:t>
            </a:r>
            <a:r>
              <a:rPr lang="en-US" sz="2400" b="1" dirty="0">
                <a:solidFill>
                  <a:srgbClr val="C00000"/>
                </a:solidFill>
                <a:latin typeface="Courier New" panose="02070309020205020404" pitchFamily="49" charset="0"/>
                <a:cs typeface="Courier New" panose="02070309020205020404" pitchFamily="49" charset="0"/>
              </a:rPr>
              <a:t>(type*)malloc(type* , </a:t>
            </a:r>
            <a:r>
              <a:rPr lang="en-US" sz="2400" b="1" dirty="0" err="1">
                <a:solidFill>
                  <a:srgbClr val="C00000"/>
                </a:solidFill>
                <a:latin typeface="Courier New" panose="02070309020205020404" pitchFamily="49" charset="0"/>
                <a:cs typeface="Courier New" panose="02070309020205020404" pitchFamily="49" charset="0"/>
              </a:rPr>
              <a:t>size_t</a:t>
            </a:r>
            <a:r>
              <a:rPr lang="en-US" sz="2400" b="1" dirty="0">
                <a:solidFill>
                  <a:srgbClr val="C00000"/>
                </a:solidFill>
                <a:latin typeface="Courier New" panose="02070309020205020404" pitchFamily="49" charset="0"/>
                <a:cs typeface="Courier New" panose="02070309020205020404" pitchFamily="49" charset="0"/>
              </a:rPr>
              <a:t> )</a:t>
            </a:r>
          </a:p>
          <a:p>
            <a:pPr marL="342900" indent="-342900">
              <a:spcBef>
                <a:spcPct val="20000"/>
              </a:spcBef>
              <a:buFontTx/>
              <a:buChar char="•"/>
            </a:pPr>
            <a:r>
              <a:rPr lang="en-US" sz="2400" dirty="0">
                <a:cs typeface="Courier New" panose="02070309020205020404" pitchFamily="49" charset="0"/>
              </a:rPr>
              <a:t>Device memory is allocated by  </a:t>
            </a:r>
            <a:r>
              <a:rPr lang="en-US" sz="2400" b="1" dirty="0" err="1">
                <a:solidFill>
                  <a:srgbClr val="C00000"/>
                </a:solidFill>
                <a:latin typeface="Courier New" panose="02070309020205020404" pitchFamily="49" charset="0"/>
                <a:cs typeface="Courier New" panose="02070309020205020404" pitchFamily="49" charset="0"/>
              </a:rPr>
              <a:t>cudaMalloc</a:t>
            </a:r>
            <a:r>
              <a:rPr lang="en-US" sz="2400" b="1" dirty="0">
                <a:solidFill>
                  <a:srgbClr val="C00000"/>
                </a:solidFill>
                <a:latin typeface="Courier New" panose="02070309020205020404" pitchFamily="49" charset="0"/>
                <a:cs typeface="Courier New" panose="02070309020205020404" pitchFamily="49" charset="0"/>
              </a:rPr>
              <a:t>(void** , </a:t>
            </a:r>
            <a:r>
              <a:rPr lang="en-US" sz="2400" b="1" dirty="0" err="1">
                <a:solidFill>
                  <a:srgbClr val="C00000"/>
                </a:solidFill>
                <a:latin typeface="Courier New" panose="02070309020205020404" pitchFamily="49" charset="0"/>
                <a:cs typeface="Courier New" panose="02070309020205020404" pitchFamily="49" charset="0"/>
              </a:rPr>
              <a:t>size_t</a:t>
            </a:r>
            <a:r>
              <a:rPr lang="en-US" sz="2400" b="1" dirty="0">
                <a:solidFill>
                  <a:srgbClr val="C00000"/>
                </a:solidFill>
                <a:latin typeface="Courier New" panose="02070309020205020404" pitchFamily="49" charset="0"/>
                <a:cs typeface="Courier New" panose="02070309020205020404" pitchFamily="49" charset="0"/>
              </a:rPr>
              <a:t>, style )</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There are more flavors of host memory than you may know.  Most </a:t>
            </a:r>
            <a:r>
              <a:rPr lang="en-US" sz="2400" dirty="0">
                <a:solidFill>
                  <a:srgbClr val="00863D"/>
                </a:solidFill>
                <a:latin typeface="Calibri" panose="020F0502020204030204" pitchFamily="34" charset="0"/>
                <a:cs typeface="Calibri" panose="020F0502020204030204" pitchFamily="34" charset="0"/>
              </a:rPr>
              <a:t>memory people allocate is </a:t>
            </a:r>
            <a:r>
              <a:rPr lang="en-US" sz="2400" i="1" dirty="0">
                <a:solidFill>
                  <a:srgbClr val="00863D"/>
                </a:solidFill>
                <a:latin typeface="Calibri" panose="020F0502020204030204" pitchFamily="34" charset="0"/>
                <a:cs typeface="Calibri" panose="020F0502020204030204" pitchFamily="34" charset="0"/>
              </a:rPr>
              <a:t>pageable</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CUDA prefers to work with </a:t>
            </a:r>
            <a:r>
              <a:rPr lang="en-US" sz="2400" i="1" dirty="0">
                <a:solidFill>
                  <a:srgbClr val="C11594"/>
                </a:solidFill>
                <a:latin typeface="Calibri" panose="020F0502020204030204" pitchFamily="34" charset="0"/>
                <a:cs typeface="Calibri" panose="020F0502020204030204" pitchFamily="34" charset="0"/>
              </a:rPr>
              <a:t>pinned</a:t>
            </a:r>
            <a:r>
              <a:rPr lang="en-US" sz="2400" dirty="0">
                <a:solidFill>
                  <a:srgbClr val="C11594"/>
                </a:solidFill>
                <a:latin typeface="Calibri" panose="020F0502020204030204" pitchFamily="34" charset="0"/>
                <a:cs typeface="Calibri" panose="020F0502020204030204" pitchFamily="34" charset="0"/>
              </a:rPr>
              <a:t> host memory </a:t>
            </a:r>
            <a:r>
              <a:rPr lang="en-US" sz="2400" dirty="0">
                <a:latin typeface="Calibri" panose="020F0502020204030204" pitchFamily="34" charset="0"/>
                <a:cs typeface="Calibri" panose="020F0502020204030204" pitchFamily="34" charset="0"/>
              </a:rPr>
              <a:t>that cannot move around and maps </a:t>
            </a:r>
            <a:r>
              <a:rPr lang="en-US" sz="2400" dirty="0">
                <a:solidFill>
                  <a:srgbClr val="DF6613"/>
                </a:solidFill>
                <a:latin typeface="Calibri" panose="020F0502020204030204" pitchFamily="34" charset="0"/>
                <a:cs typeface="Calibri" panose="020F0502020204030204" pitchFamily="34" charset="0"/>
              </a:rPr>
              <a:t>directly to memory on the device</a:t>
            </a:r>
            <a:r>
              <a:rPr lang="en-US" sz="2400" dirty="0">
                <a:latin typeface="Calibri" panose="020F0502020204030204" pitchFamily="34" charset="0"/>
                <a:cs typeface="Calibri" panose="020F0502020204030204" pitchFamily="34" charset="0"/>
              </a:rPr>
              <a: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Device memory can be </a:t>
            </a:r>
            <a:r>
              <a:rPr lang="en-US" sz="2400" dirty="0">
                <a:solidFill>
                  <a:srgbClr val="0070C0"/>
                </a:solidFill>
                <a:latin typeface="Calibri" panose="020F0502020204030204" pitchFamily="34" charset="0"/>
                <a:cs typeface="Calibri" panose="020F0502020204030204" pitchFamily="34" charset="0"/>
              </a:rPr>
              <a:t>allocated independent </a:t>
            </a:r>
            <a:r>
              <a:rPr lang="en-US" sz="2400" dirty="0">
                <a:latin typeface="Calibri" panose="020F0502020204030204" pitchFamily="34" charset="0"/>
                <a:cs typeface="Calibri" panose="020F0502020204030204" pitchFamily="34" charset="0"/>
              </a:rPr>
              <a:t>of host memory</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373" name="Rectangle: Rounded Corners 372">
            <a:extLst>
              <a:ext uri="{FF2B5EF4-FFF2-40B4-BE49-F238E27FC236}">
                <a16:creationId xmlns:a16="http://schemas.microsoft.com/office/drawing/2014/main" id="{55A5A700-011D-4D1B-8576-8C5E02FE4376}"/>
              </a:ext>
            </a:extLst>
          </p:cNvPr>
          <p:cNvSpPr/>
          <p:nvPr/>
        </p:nvSpPr>
        <p:spPr>
          <a:xfrm>
            <a:off x="4205100" y="1810779"/>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5E40D07A-B6F1-45B5-AE86-50B1D401A476}"/>
              </a:ext>
            </a:extLst>
          </p:cNvPr>
          <p:cNvSpPr/>
          <p:nvPr/>
        </p:nvSpPr>
        <p:spPr>
          <a:xfrm>
            <a:off x="9720566" y="1765446"/>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8" name="Group 387">
            <a:extLst>
              <a:ext uri="{FF2B5EF4-FFF2-40B4-BE49-F238E27FC236}">
                <a16:creationId xmlns:a16="http://schemas.microsoft.com/office/drawing/2014/main" id="{E835F8CF-EE83-42D5-9F77-6B9B9F373476}"/>
              </a:ext>
            </a:extLst>
          </p:cNvPr>
          <p:cNvGrpSpPr/>
          <p:nvPr/>
        </p:nvGrpSpPr>
        <p:grpSpPr>
          <a:xfrm>
            <a:off x="5265889" y="1792328"/>
            <a:ext cx="6405356" cy="1888734"/>
            <a:chOff x="4875807" y="1792328"/>
            <a:chExt cx="6405356" cy="1888734"/>
          </a:xfrm>
          <a:solidFill>
            <a:srgbClr val="D27474"/>
          </a:solidFill>
        </p:grpSpPr>
        <p:sp>
          <p:nvSpPr>
            <p:cNvPr id="375" name="Arrow: Right 374">
              <a:extLst>
                <a:ext uri="{FF2B5EF4-FFF2-40B4-BE49-F238E27FC236}">
                  <a16:creationId xmlns:a16="http://schemas.microsoft.com/office/drawing/2014/main" id="{FF6845DF-27D1-4B12-81BC-F25E0BE66C3E}"/>
                </a:ext>
              </a:extLst>
            </p:cNvPr>
            <p:cNvSpPr/>
            <p:nvPr/>
          </p:nvSpPr>
          <p:spPr>
            <a:xfrm rot="10800000">
              <a:off x="4875807" y="1830618"/>
              <a:ext cx="978408" cy="484632"/>
            </a:xfrm>
            <a:prstGeom prst="rightArrow">
              <a:avLst>
                <a:gd name="adj1" fmla="val 50000"/>
                <a:gd name="adj2" fmla="val 78648"/>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Arrow: U-Turn 377">
              <a:extLst>
                <a:ext uri="{FF2B5EF4-FFF2-40B4-BE49-F238E27FC236}">
                  <a16:creationId xmlns:a16="http://schemas.microsoft.com/office/drawing/2014/main" id="{C7E908A8-94AC-422E-AA1B-043D7B22C7CC}"/>
                </a:ext>
              </a:extLst>
            </p:cNvPr>
            <p:cNvSpPr/>
            <p:nvPr/>
          </p:nvSpPr>
          <p:spPr>
            <a:xfrm rot="16200000" flipV="1">
              <a:off x="8025996" y="425895"/>
              <a:ext cx="1888734" cy="4621600"/>
            </a:xfrm>
            <a:prstGeom prst="uturnArrow">
              <a:avLst>
                <a:gd name="adj1" fmla="val 12833"/>
                <a:gd name="adj2" fmla="val 12960"/>
                <a:gd name="adj3" fmla="val 21124"/>
                <a:gd name="adj4" fmla="val 43750"/>
                <a:gd name="adj5" fmla="val 19936"/>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Block Arc 381">
              <a:extLst>
                <a:ext uri="{FF2B5EF4-FFF2-40B4-BE49-F238E27FC236}">
                  <a16:creationId xmlns:a16="http://schemas.microsoft.com/office/drawing/2014/main" id="{259CB977-4644-4111-9695-2FE58A6A9FD6}"/>
                </a:ext>
              </a:extLst>
            </p:cNvPr>
            <p:cNvSpPr/>
            <p:nvPr/>
          </p:nvSpPr>
          <p:spPr>
            <a:xfrm>
              <a:off x="5413455" y="1949006"/>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Block Arc 382">
              <a:extLst>
                <a:ext uri="{FF2B5EF4-FFF2-40B4-BE49-F238E27FC236}">
                  <a16:creationId xmlns:a16="http://schemas.microsoft.com/office/drawing/2014/main" id="{32770584-81CC-490C-84CD-EF5F624DD5F2}"/>
                </a:ext>
              </a:extLst>
            </p:cNvPr>
            <p:cNvSpPr/>
            <p:nvPr/>
          </p:nvSpPr>
          <p:spPr>
            <a:xfrm rot="10800000">
              <a:off x="6140316" y="2713831"/>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4" name="Rectangle 383">
              <a:extLst>
                <a:ext uri="{FF2B5EF4-FFF2-40B4-BE49-F238E27FC236}">
                  <a16:creationId xmlns:a16="http://schemas.microsoft.com/office/drawing/2014/main" id="{0F0BC170-F7F1-4E7F-8840-BB1B361A5D3F}"/>
                </a:ext>
              </a:extLst>
            </p:cNvPr>
            <p:cNvSpPr/>
            <p:nvPr/>
          </p:nvSpPr>
          <p:spPr>
            <a:xfrm>
              <a:off x="6140316" y="2470150"/>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1F45B319-5D80-4196-9206-8C2C3CF7F0EE}"/>
                </a:ext>
              </a:extLst>
            </p:cNvPr>
            <p:cNvSpPr/>
            <p:nvPr/>
          </p:nvSpPr>
          <p:spPr>
            <a:xfrm>
              <a:off x="6140316" y="2921482"/>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39A2D974-02C4-4697-AA11-1026F4620A0F}"/>
                </a:ext>
              </a:extLst>
            </p:cNvPr>
            <p:cNvSpPr/>
            <p:nvPr/>
          </p:nvSpPr>
          <p:spPr>
            <a:xfrm>
              <a:off x="6140316" y="2745822"/>
              <a:ext cx="242403" cy="140252"/>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75B42707-47D0-42A2-B63A-CCAE205D6621}"/>
              </a:ext>
            </a:extLst>
          </p:cNvPr>
          <p:cNvGrpSpPr/>
          <p:nvPr/>
        </p:nvGrpSpPr>
        <p:grpSpPr>
          <a:xfrm>
            <a:off x="1283944" y="2394947"/>
            <a:ext cx="914400" cy="914400"/>
            <a:chOff x="1350034" y="1408719"/>
            <a:chExt cx="914400" cy="914400"/>
          </a:xfrm>
        </p:grpSpPr>
        <p:sp>
          <p:nvSpPr>
            <p:cNvPr id="444" name="Rectangle 443">
              <a:extLst>
                <a:ext uri="{FF2B5EF4-FFF2-40B4-BE49-F238E27FC236}">
                  <a16:creationId xmlns:a16="http://schemas.microsoft.com/office/drawing/2014/main" id="{CFE56AC9-CEE0-40E9-BEE4-541645D09316}"/>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A46E6906-595C-491E-95A3-482260BB61FB}"/>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9627A054-9200-4A87-87BD-076D0D3A8EF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161C4633-3429-4EA8-9EB6-B908C1D9951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1F0D095-532B-4DEF-9D66-744BF281D03D}"/>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538D0345-90BF-44F6-87E4-A854B320E775}"/>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2E3979C3-AAD4-4A93-AB0D-ED292AAF328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E964EB6C-E87C-4526-B9B8-725881D00E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7C40FE6A-7A2C-4DE2-9342-D026F4117022}"/>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A8C44DF5-E3E4-467F-9771-DB60BD75F3F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229EF69-B5A9-4FD9-9253-181B4DC1B72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596F77B-CA5A-4AD2-B227-1E7CFBE7D3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B199BFDD-2906-48BF-B526-4DBF0366D975}"/>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63385B1-BC62-47DB-814B-8BF910007D12}"/>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2B8FE9F4-35A0-46AD-A6F5-E3E9EAC33DE9}"/>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A2611766-6A23-40B9-A68A-375DAA21EC45}"/>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8934DBC2-123A-437E-9F9A-A63A23576CC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id="{D1D2579C-FF96-4E8C-86F1-CB04FA4621AB}"/>
              </a:ext>
            </a:extLst>
          </p:cNvPr>
          <p:cNvGrpSpPr/>
          <p:nvPr/>
        </p:nvGrpSpPr>
        <p:grpSpPr>
          <a:xfrm>
            <a:off x="1280901" y="1405934"/>
            <a:ext cx="914400" cy="914400"/>
            <a:chOff x="1350034" y="1408719"/>
            <a:chExt cx="914400" cy="914400"/>
          </a:xfrm>
        </p:grpSpPr>
        <p:sp>
          <p:nvSpPr>
            <p:cNvPr id="462" name="Rectangle 461">
              <a:extLst>
                <a:ext uri="{FF2B5EF4-FFF2-40B4-BE49-F238E27FC236}">
                  <a16:creationId xmlns:a16="http://schemas.microsoft.com/office/drawing/2014/main" id="{6313F112-88B5-4EDE-AD53-AF1F30ACD207}"/>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5D04CB3-8999-4295-A643-B781D5C10A2C}"/>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C38F1D07-322F-4D06-AF13-5DCBAA7D1244}"/>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762C48DA-CE8A-4C86-B77D-E957EB1FBDEB}"/>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4C5F4B54-6D18-4B6F-A9FE-A5132E31E72E}"/>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BDDC76AD-4572-4AAD-A58E-2406E4D57D54}"/>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3EFF1ACD-5985-44B9-9CB1-924110ED88AC}"/>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932417EE-59AD-43CC-8C8B-4D86DC0917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21404BF2-C7F1-44A3-97FE-C86C349651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585EB6E4-8FA1-4A46-8548-CFBFC46824C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4B0EE308-76FF-43EE-AC5B-7A22568E3A2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507E47FC-1D9F-4E06-84A3-2D1F52E5A10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52BF909E-7189-4088-B00A-B90D7D667512}"/>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DA780562-1E59-4367-84D3-F5D4376545A1}"/>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8782AE7B-CFC4-4F8B-86BB-5332F262C79F}"/>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2A2C76FA-61FA-4B72-84D0-1E9B8AB3AB5C}"/>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86676D8E-142F-4FA8-9FA6-2FA8C03785D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9" name="TextBox 478">
            <a:extLst>
              <a:ext uri="{FF2B5EF4-FFF2-40B4-BE49-F238E27FC236}">
                <a16:creationId xmlns:a16="http://schemas.microsoft.com/office/drawing/2014/main" id="{2B3697AC-9652-44E9-8195-B23FC22DB417}"/>
              </a:ext>
            </a:extLst>
          </p:cNvPr>
          <p:cNvSpPr txBox="1"/>
          <p:nvPr/>
        </p:nvSpPr>
        <p:spPr>
          <a:xfrm>
            <a:off x="1294093" y="2311924"/>
            <a:ext cx="3837910"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HOST</a:t>
            </a:r>
          </a:p>
        </p:txBody>
      </p:sp>
      <p:sp>
        <p:nvSpPr>
          <p:cNvPr id="480" name="TextBox 479">
            <a:extLst>
              <a:ext uri="{FF2B5EF4-FFF2-40B4-BE49-F238E27FC236}">
                <a16:creationId xmlns:a16="http://schemas.microsoft.com/office/drawing/2014/main" id="{DB3EB741-CFD9-431A-89F8-B177A960178F}"/>
              </a:ext>
            </a:extLst>
          </p:cNvPr>
          <p:cNvSpPr txBox="1"/>
          <p:nvPr/>
        </p:nvSpPr>
        <p:spPr>
          <a:xfrm>
            <a:off x="7699754" y="2270128"/>
            <a:ext cx="3121367"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GPU</a:t>
            </a:r>
          </a:p>
        </p:txBody>
      </p:sp>
    </p:spTree>
    <p:extLst>
      <p:ext uri="{BB962C8B-B14F-4D97-AF65-F5344CB8AC3E}">
        <p14:creationId xmlns:p14="http://schemas.microsoft.com/office/powerpoint/2010/main" val="272659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45EA274A-2DF8-41B2-81BC-B6B2E935C551}"/>
              </a:ext>
            </a:extLst>
          </p:cNvPr>
          <p:cNvSpPr/>
          <p:nvPr/>
        </p:nvSpPr>
        <p:spPr>
          <a:xfrm>
            <a:off x="5247998" y="2541917"/>
            <a:ext cx="1802659" cy="3657600"/>
          </a:xfrm>
          <a:prstGeom prst="rect">
            <a:avLst/>
          </a:prstGeom>
          <a:solidFill>
            <a:srgbClr val="0066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4C4A17D0-96E3-416A-B50A-CE21E9ABC0D8}"/>
              </a:ext>
            </a:extLst>
          </p:cNvPr>
          <p:cNvSpPr/>
          <p:nvPr/>
        </p:nvSpPr>
        <p:spPr>
          <a:xfrm>
            <a:off x="2306128" y="3979653"/>
            <a:ext cx="6469812" cy="2145102"/>
          </a:xfrm>
          <a:custGeom>
            <a:avLst/>
            <a:gdLst>
              <a:gd name="connsiteX0" fmla="*/ 0 w 6469812"/>
              <a:gd name="connsiteY0" fmla="*/ 0 h 2145102"/>
              <a:gd name="connsiteX1" fmla="*/ 891397 w 6469812"/>
              <a:gd name="connsiteY1" fmla="*/ 11502 h 2145102"/>
              <a:gd name="connsiteX2" fmla="*/ 1265208 w 6469812"/>
              <a:gd name="connsiteY2" fmla="*/ 442822 h 2145102"/>
              <a:gd name="connsiteX3" fmla="*/ 1823049 w 6469812"/>
              <a:gd name="connsiteY3" fmla="*/ 879894 h 2145102"/>
              <a:gd name="connsiteX4" fmla="*/ 2835215 w 6469812"/>
              <a:gd name="connsiteY4" fmla="*/ 1512498 h 2145102"/>
              <a:gd name="connsiteX5" fmla="*/ 4221193 w 6469812"/>
              <a:gd name="connsiteY5" fmla="*/ 1897811 h 2145102"/>
              <a:gd name="connsiteX6" fmla="*/ 5589917 w 6469812"/>
              <a:gd name="connsiteY6" fmla="*/ 2087592 h 2145102"/>
              <a:gd name="connsiteX7" fmla="*/ 6469812 w 6469812"/>
              <a:gd name="connsiteY7" fmla="*/ 2145102 h 2145102"/>
              <a:gd name="connsiteX8" fmla="*/ 5584166 w 6469812"/>
              <a:gd name="connsiteY8" fmla="*/ 2145102 h 2145102"/>
              <a:gd name="connsiteX9" fmla="*/ 4744529 w 6469812"/>
              <a:gd name="connsiteY9" fmla="*/ 2093343 h 2145102"/>
              <a:gd name="connsiteX10" fmla="*/ 3554083 w 6469812"/>
              <a:gd name="connsiteY10" fmla="*/ 1938068 h 2145102"/>
              <a:gd name="connsiteX11" fmla="*/ 2311880 w 6469812"/>
              <a:gd name="connsiteY11" fmla="*/ 1633268 h 2145102"/>
              <a:gd name="connsiteX12" fmla="*/ 1731034 w 6469812"/>
              <a:gd name="connsiteY12" fmla="*/ 1397479 h 2145102"/>
              <a:gd name="connsiteX13" fmla="*/ 1196197 w 6469812"/>
              <a:gd name="connsiteY13" fmla="*/ 1063924 h 2145102"/>
              <a:gd name="connsiteX14" fmla="*/ 764876 w 6469812"/>
              <a:gd name="connsiteY14" fmla="*/ 736121 h 2145102"/>
              <a:gd name="connsiteX15" fmla="*/ 293298 w 6469812"/>
              <a:gd name="connsiteY15" fmla="*/ 322053 h 2145102"/>
              <a:gd name="connsiteX16" fmla="*/ 0 w 6469812"/>
              <a:gd name="connsiteY16" fmla="*/ 0 h 214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69812" h="2145102">
                <a:moveTo>
                  <a:pt x="0" y="0"/>
                </a:moveTo>
                <a:lnTo>
                  <a:pt x="891397" y="11502"/>
                </a:lnTo>
                <a:lnTo>
                  <a:pt x="1265208" y="442822"/>
                </a:lnTo>
                <a:lnTo>
                  <a:pt x="1823049" y="879894"/>
                </a:lnTo>
                <a:lnTo>
                  <a:pt x="2835215" y="1512498"/>
                </a:lnTo>
                <a:lnTo>
                  <a:pt x="4221193" y="1897811"/>
                </a:lnTo>
                <a:lnTo>
                  <a:pt x="5589917" y="2087592"/>
                </a:lnTo>
                <a:lnTo>
                  <a:pt x="6469812" y="2145102"/>
                </a:lnTo>
                <a:lnTo>
                  <a:pt x="5584166" y="2145102"/>
                </a:lnTo>
                <a:lnTo>
                  <a:pt x="4744529" y="2093343"/>
                </a:lnTo>
                <a:lnTo>
                  <a:pt x="3554083" y="1938068"/>
                </a:lnTo>
                <a:lnTo>
                  <a:pt x="2311880" y="1633268"/>
                </a:lnTo>
                <a:lnTo>
                  <a:pt x="1731034" y="1397479"/>
                </a:lnTo>
                <a:lnTo>
                  <a:pt x="1196197" y="1063924"/>
                </a:lnTo>
                <a:lnTo>
                  <a:pt x="764876" y="736121"/>
                </a:lnTo>
                <a:lnTo>
                  <a:pt x="293298" y="322053"/>
                </a:lnTo>
                <a:lnTo>
                  <a:pt x="0" y="0"/>
                </a:lnTo>
                <a:close/>
              </a:path>
            </a:pathLst>
          </a:custGeom>
          <a:solidFill>
            <a:schemeClr val="accent1">
              <a:lumMod val="40000"/>
              <a:lumOff val="60000"/>
            </a:schemeClr>
          </a:solid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388741" cy="830997"/>
          </a:xfrm>
          <a:prstGeom prst="rect">
            <a:avLst/>
          </a:prstGeom>
          <a:noFill/>
        </p:spPr>
        <p:txBody>
          <a:bodyPr wrap="none" rtlCol="0">
            <a:spAutoFit/>
          </a:bodyPr>
          <a:lstStyle/>
          <a:p>
            <a:r>
              <a:rPr lang="en-US" sz="4800" dirty="0">
                <a:solidFill>
                  <a:schemeClr val="bg1"/>
                </a:solidFill>
              </a:rPr>
              <a:t>Kernel Design: Maximum SMP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6"/>
            <a:ext cx="10872935" cy="46511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goal is to maximize thread occupancy and minimize calculations on the SMP</a:t>
            </a:r>
          </a:p>
          <a:p>
            <a:pPr>
              <a:spcBef>
                <a:spcPct val="20000"/>
              </a:spcBef>
            </a:pPr>
            <a:endParaRPr lang="en-US" sz="2400" dirty="0">
              <a:latin typeface="Calibri" panose="020F0502020204030204" pitchFamily="34" charset="0"/>
              <a:cs typeface="Calibri" panose="020F0502020204030204" pitchFamily="34" charset="0"/>
            </a:endParaRPr>
          </a:p>
        </p:txBody>
      </p:sp>
      <p:cxnSp>
        <p:nvCxnSpPr>
          <p:cNvPr id="19" name="Straight Arrow Connector 18">
            <a:extLst>
              <a:ext uri="{FF2B5EF4-FFF2-40B4-BE49-F238E27FC236}">
                <a16:creationId xmlns:a16="http://schemas.microsoft.com/office/drawing/2014/main" id="{98DB297C-AE06-4503-B4D5-852716383E46}"/>
              </a:ext>
            </a:extLst>
          </p:cNvPr>
          <p:cNvCxnSpPr>
            <a:cxnSpLocks/>
          </p:cNvCxnSpPr>
          <p:nvPr/>
        </p:nvCxnSpPr>
        <p:spPr>
          <a:xfrm>
            <a:off x="2193165" y="6274059"/>
            <a:ext cx="69499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4B394A58-DAB8-4022-9C14-F3CD2EEC0877}"/>
              </a:ext>
            </a:extLst>
          </p:cNvPr>
          <p:cNvCxnSpPr>
            <a:cxnSpLocks/>
            <a:stCxn id="100" idx="3"/>
          </p:cNvCxnSpPr>
          <p:nvPr/>
        </p:nvCxnSpPr>
        <p:spPr>
          <a:xfrm flipV="1">
            <a:off x="2198204" y="1540975"/>
            <a:ext cx="3" cy="473308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68452B2-5926-414B-8D96-52919C361800}"/>
              </a:ext>
            </a:extLst>
          </p:cNvPr>
          <p:cNvSpPr txBox="1"/>
          <p:nvPr/>
        </p:nvSpPr>
        <p:spPr>
          <a:xfrm>
            <a:off x="1779500" y="6089393"/>
            <a:ext cx="418704" cy="369332"/>
          </a:xfrm>
          <a:prstGeom prst="rect">
            <a:avLst/>
          </a:prstGeom>
          <a:noFill/>
        </p:spPr>
        <p:txBody>
          <a:bodyPr wrap="none" rtlCol="0">
            <a:spAutoFit/>
          </a:bodyPr>
          <a:lstStyle/>
          <a:p>
            <a:r>
              <a:rPr lang="en-US" dirty="0"/>
              <a:t>32</a:t>
            </a:r>
          </a:p>
        </p:txBody>
      </p:sp>
      <p:sp>
        <p:nvSpPr>
          <p:cNvPr id="475" name="TextBox 474">
            <a:extLst>
              <a:ext uri="{FF2B5EF4-FFF2-40B4-BE49-F238E27FC236}">
                <a16:creationId xmlns:a16="http://schemas.microsoft.com/office/drawing/2014/main" id="{A23EBD6C-5A6C-4263-ADA5-B25DD3CD27DF}"/>
              </a:ext>
            </a:extLst>
          </p:cNvPr>
          <p:cNvSpPr txBox="1"/>
          <p:nvPr/>
        </p:nvSpPr>
        <p:spPr>
          <a:xfrm>
            <a:off x="1662480" y="1643267"/>
            <a:ext cx="535724" cy="369332"/>
          </a:xfrm>
          <a:prstGeom prst="rect">
            <a:avLst/>
          </a:prstGeom>
          <a:noFill/>
        </p:spPr>
        <p:txBody>
          <a:bodyPr wrap="none" rtlCol="0">
            <a:spAutoFit/>
          </a:bodyPr>
          <a:lstStyle/>
          <a:p>
            <a:r>
              <a:rPr lang="en-US" dirty="0"/>
              <a:t>128</a:t>
            </a:r>
          </a:p>
        </p:txBody>
      </p:sp>
      <p:sp>
        <p:nvSpPr>
          <p:cNvPr id="476" name="TextBox 475">
            <a:extLst>
              <a:ext uri="{FF2B5EF4-FFF2-40B4-BE49-F238E27FC236}">
                <a16:creationId xmlns:a16="http://schemas.microsoft.com/office/drawing/2014/main" id="{452AE89B-9354-43BC-B304-9EB69235A49F}"/>
              </a:ext>
            </a:extLst>
          </p:cNvPr>
          <p:cNvSpPr txBox="1"/>
          <p:nvPr/>
        </p:nvSpPr>
        <p:spPr>
          <a:xfrm>
            <a:off x="1779500" y="3110642"/>
            <a:ext cx="418704" cy="369332"/>
          </a:xfrm>
          <a:prstGeom prst="rect">
            <a:avLst/>
          </a:prstGeom>
          <a:noFill/>
        </p:spPr>
        <p:txBody>
          <a:bodyPr wrap="none" rtlCol="0">
            <a:spAutoFit/>
          </a:bodyPr>
          <a:lstStyle/>
          <a:p>
            <a:r>
              <a:rPr lang="en-US" dirty="0"/>
              <a:t>96</a:t>
            </a:r>
          </a:p>
        </p:txBody>
      </p:sp>
      <p:sp>
        <p:nvSpPr>
          <p:cNvPr id="477" name="TextBox 476">
            <a:extLst>
              <a:ext uri="{FF2B5EF4-FFF2-40B4-BE49-F238E27FC236}">
                <a16:creationId xmlns:a16="http://schemas.microsoft.com/office/drawing/2014/main" id="{23A5B61F-4710-4285-9D02-ABB1886878CE}"/>
              </a:ext>
            </a:extLst>
          </p:cNvPr>
          <p:cNvSpPr txBox="1"/>
          <p:nvPr/>
        </p:nvSpPr>
        <p:spPr>
          <a:xfrm>
            <a:off x="1774461" y="4588477"/>
            <a:ext cx="418704" cy="369332"/>
          </a:xfrm>
          <a:prstGeom prst="rect">
            <a:avLst/>
          </a:prstGeom>
          <a:noFill/>
        </p:spPr>
        <p:txBody>
          <a:bodyPr wrap="none" rtlCol="0">
            <a:spAutoFit/>
          </a:bodyPr>
          <a:lstStyle/>
          <a:p>
            <a:r>
              <a:rPr lang="en-US" dirty="0"/>
              <a:t>64</a:t>
            </a:r>
          </a:p>
        </p:txBody>
      </p:sp>
      <p:sp>
        <p:nvSpPr>
          <p:cNvPr id="106" name="TextBox 105">
            <a:extLst>
              <a:ext uri="{FF2B5EF4-FFF2-40B4-BE49-F238E27FC236}">
                <a16:creationId xmlns:a16="http://schemas.microsoft.com/office/drawing/2014/main" id="{24221BEA-8B73-4ECC-93E4-51BB3D9D58A5}"/>
              </a:ext>
            </a:extLst>
          </p:cNvPr>
          <p:cNvSpPr txBox="1"/>
          <p:nvPr/>
        </p:nvSpPr>
        <p:spPr>
          <a:xfrm>
            <a:off x="1930342" y="6298885"/>
            <a:ext cx="535724" cy="369332"/>
          </a:xfrm>
          <a:prstGeom prst="rect">
            <a:avLst/>
          </a:prstGeom>
          <a:noFill/>
        </p:spPr>
        <p:txBody>
          <a:bodyPr wrap="none" rtlCol="0">
            <a:spAutoFit/>
          </a:bodyPr>
          <a:lstStyle/>
          <a:p>
            <a:r>
              <a:rPr lang="en-US" dirty="0"/>
              <a:t>256</a:t>
            </a:r>
          </a:p>
        </p:txBody>
      </p:sp>
      <p:sp>
        <p:nvSpPr>
          <p:cNvPr id="478" name="TextBox 477">
            <a:extLst>
              <a:ext uri="{FF2B5EF4-FFF2-40B4-BE49-F238E27FC236}">
                <a16:creationId xmlns:a16="http://schemas.microsoft.com/office/drawing/2014/main" id="{6A67A4A4-DDF1-4915-949E-789E46F7071F}"/>
              </a:ext>
            </a:extLst>
          </p:cNvPr>
          <p:cNvSpPr txBox="1"/>
          <p:nvPr/>
        </p:nvSpPr>
        <p:spPr>
          <a:xfrm>
            <a:off x="8490322" y="6298885"/>
            <a:ext cx="652743" cy="369332"/>
          </a:xfrm>
          <a:prstGeom prst="rect">
            <a:avLst/>
          </a:prstGeom>
          <a:noFill/>
        </p:spPr>
        <p:txBody>
          <a:bodyPr wrap="none" rtlCol="0">
            <a:spAutoFit/>
          </a:bodyPr>
          <a:lstStyle/>
          <a:p>
            <a:r>
              <a:rPr lang="en-US" dirty="0"/>
              <a:t>2048</a:t>
            </a:r>
          </a:p>
        </p:txBody>
      </p:sp>
      <p:sp>
        <p:nvSpPr>
          <p:cNvPr id="479" name="TextBox 478">
            <a:extLst>
              <a:ext uri="{FF2B5EF4-FFF2-40B4-BE49-F238E27FC236}">
                <a16:creationId xmlns:a16="http://schemas.microsoft.com/office/drawing/2014/main" id="{CD24EC45-C482-4C0A-89D4-E798EBF525A6}"/>
              </a:ext>
            </a:extLst>
          </p:cNvPr>
          <p:cNvSpPr txBox="1"/>
          <p:nvPr/>
        </p:nvSpPr>
        <p:spPr>
          <a:xfrm>
            <a:off x="4950617" y="6300800"/>
            <a:ext cx="652743" cy="369332"/>
          </a:xfrm>
          <a:prstGeom prst="rect">
            <a:avLst/>
          </a:prstGeom>
          <a:noFill/>
        </p:spPr>
        <p:txBody>
          <a:bodyPr wrap="none" rtlCol="0">
            <a:spAutoFit/>
          </a:bodyPr>
          <a:lstStyle/>
          <a:p>
            <a:r>
              <a:rPr lang="en-US" dirty="0"/>
              <a:t>1024</a:t>
            </a:r>
          </a:p>
        </p:txBody>
      </p:sp>
      <p:sp>
        <p:nvSpPr>
          <p:cNvPr id="480" name="TextBox 479">
            <a:extLst>
              <a:ext uri="{FF2B5EF4-FFF2-40B4-BE49-F238E27FC236}">
                <a16:creationId xmlns:a16="http://schemas.microsoft.com/office/drawing/2014/main" id="{4356F131-4F2F-40F9-8EDD-B98395D55789}"/>
              </a:ext>
            </a:extLst>
          </p:cNvPr>
          <p:cNvSpPr txBox="1"/>
          <p:nvPr/>
        </p:nvSpPr>
        <p:spPr>
          <a:xfrm>
            <a:off x="6720469" y="6298885"/>
            <a:ext cx="652743" cy="369332"/>
          </a:xfrm>
          <a:prstGeom prst="rect">
            <a:avLst/>
          </a:prstGeom>
          <a:noFill/>
        </p:spPr>
        <p:txBody>
          <a:bodyPr wrap="none" rtlCol="0">
            <a:spAutoFit/>
          </a:bodyPr>
          <a:lstStyle/>
          <a:p>
            <a:r>
              <a:rPr lang="en-US" dirty="0"/>
              <a:t>1536</a:t>
            </a:r>
          </a:p>
        </p:txBody>
      </p:sp>
      <p:sp>
        <p:nvSpPr>
          <p:cNvPr id="110" name="Freeform: Shape 109">
            <a:extLst>
              <a:ext uri="{FF2B5EF4-FFF2-40B4-BE49-F238E27FC236}">
                <a16:creationId xmlns:a16="http://schemas.microsoft.com/office/drawing/2014/main" id="{7C19B559-ED8C-40D8-9A8F-971FEEA2EA47}"/>
              </a:ext>
            </a:extLst>
          </p:cNvPr>
          <p:cNvSpPr/>
          <p:nvPr/>
        </p:nvSpPr>
        <p:spPr>
          <a:xfrm>
            <a:off x="3180273" y="1828799"/>
            <a:ext cx="5595668" cy="4301705"/>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EB28DF40-88A6-4C36-8C5C-92A8A8F119E0}"/>
              </a:ext>
            </a:extLst>
          </p:cNvPr>
          <p:cNvSpPr txBox="1"/>
          <p:nvPr/>
        </p:nvSpPr>
        <p:spPr>
          <a:xfrm>
            <a:off x="3748180" y="1470555"/>
            <a:ext cx="5425164" cy="830997"/>
          </a:xfrm>
          <a:prstGeom prst="rect">
            <a:avLst/>
          </a:prstGeom>
          <a:noFill/>
        </p:spPr>
        <p:txBody>
          <a:bodyPr wrap="square" rtlCol="0">
            <a:spAutoFit/>
          </a:bodyPr>
          <a:lstStyle/>
          <a:p>
            <a:r>
              <a:rPr lang="en-US" sz="2400" dirty="0">
                <a:solidFill>
                  <a:srgbClr val="FF3300"/>
                </a:solidFill>
              </a:rPr>
              <a:t>Register usage </a:t>
            </a:r>
            <a:r>
              <a:rPr lang="en-US" sz="2400" dirty="0"/>
              <a:t>imposes a limit:</a:t>
            </a:r>
          </a:p>
          <a:p>
            <a:r>
              <a:rPr lang="en-US" sz="2400" dirty="0"/>
              <a:t>thread count x registers per thread &lt;= 64K</a:t>
            </a:r>
          </a:p>
        </p:txBody>
      </p:sp>
      <p:cxnSp>
        <p:nvCxnSpPr>
          <p:cNvPr id="113" name="Straight Connector 112">
            <a:extLst>
              <a:ext uri="{FF2B5EF4-FFF2-40B4-BE49-F238E27FC236}">
                <a16:creationId xmlns:a16="http://schemas.microsoft.com/office/drawing/2014/main" id="{E67C0A8E-95C3-4731-A017-D84BBF242A38}"/>
              </a:ext>
            </a:extLst>
          </p:cNvPr>
          <p:cNvCxnSpPr>
            <a:cxnSpLocks/>
            <a:endCxn id="110" idx="1"/>
          </p:cNvCxnSpPr>
          <p:nvPr/>
        </p:nvCxnSpPr>
        <p:spPr>
          <a:xfrm flipH="1">
            <a:off x="3910643" y="2321443"/>
            <a:ext cx="961718" cy="956593"/>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2" name="TextBox 531">
            <a:extLst>
              <a:ext uri="{FF2B5EF4-FFF2-40B4-BE49-F238E27FC236}">
                <a16:creationId xmlns:a16="http://schemas.microsoft.com/office/drawing/2014/main" id="{B4FB4227-0DF3-4AAB-910F-104162630B17}"/>
              </a:ext>
            </a:extLst>
          </p:cNvPr>
          <p:cNvSpPr txBox="1"/>
          <p:nvPr/>
        </p:nvSpPr>
        <p:spPr>
          <a:xfrm>
            <a:off x="9173344" y="6043226"/>
            <a:ext cx="1903573" cy="461665"/>
          </a:xfrm>
          <a:prstGeom prst="rect">
            <a:avLst/>
          </a:prstGeom>
          <a:noFill/>
        </p:spPr>
        <p:txBody>
          <a:bodyPr wrap="square" rtlCol="0">
            <a:spAutoFit/>
          </a:bodyPr>
          <a:lstStyle/>
          <a:p>
            <a:r>
              <a:rPr lang="en-US" sz="2400" dirty="0"/>
              <a:t>Thread Count</a:t>
            </a:r>
          </a:p>
        </p:txBody>
      </p:sp>
      <p:sp>
        <p:nvSpPr>
          <p:cNvPr id="533" name="TextBox 532">
            <a:extLst>
              <a:ext uri="{FF2B5EF4-FFF2-40B4-BE49-F238E27FC236}">
                <a16:creationId xmlns:a16="http://schemas.microsoft.com/office/drawing/2014/main" id="{91027DE7-7E4D-41A9-B1C2-82E4D02B6480}"/>
              </a:ext>
            </a:extLst>
          </p:cNvPr>
          <p:cNvSpPr txBox="1"/>
          <p:nvPr/>
        </p:nvSpPr>
        <p:spPr>
          <a:xfrm rot="16200000">
            <a:off x="360068" y="3788485"/>
            <a:ext cx="2492981" cy="461665"/>
          </a:xfrm>
          <a:prstGeom prst="rect">
            <a:avLst/>
          </a:prstGeom>
          <a:noFill/>
        </p:spPr>
        <p:txBody>
          <a:bodyPr wrap="square" rtlCol="0">
            <a:spAutoFit/>
          </a:bodyPr>
          <a:lstStyle/>
          <a:p>
            <a:r>
              <a:rPr lang="en-US" sz="2400" dirty="0">
                <a:solidFill>
                  <a:srgbClr val="FF3300"/>
                </a:solidFill>
              </a:rPr>
              <a:t>Registers</a:t>
            </a:r>
            <a:r>
              <a:rPr lang="en-US" sz="2400" dirty="0"/>
              <a:t> / Thread</a:t>
            </a:r>
          </a:p>
        </p:txBody>
      </p:sp>
      <p:sp>
        <p:nvSpPr>
          <p:cNvPr id="534" name="Freeform: Shape 533">
            <a:extLst>
              <a:ext uri="{FF2B5EF4-FFF2-40B4-BE49-F238E27FC236}">
                <a16:creationId xmlns:a16="http://schemas.microsoft.com/office/drawing/2014/main" id="{72942CD1-6574-4FED-8095-FDF6AF7A60F0}"/>
              </a:ext>
            </a:extLst>
          </p:cNvPr>
          <p:cNvSpPr/>
          <p:nvPr/>
        </p:nvSpPr>
        <p:spPr>
          <a:xfrm>
            <a:off x="3180273" y="3979651"/>
            <a:ext cx="5595668" cy="2148840"/>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TextBox 534">
            <a:extLst>
              <a:ext uri="{FF2B5EF4-FFF2-40B4-BE49-F238E27FC236}">
                <a16:creationId xmlns:a16="http://schemas.microsoft.com/office/drawing/2014/main" id="{E8B9CCF4-C5DF-47FA-A16E-948CE6BE6449}"/>
              </a:ext>
            </a:extLst>
          </p:cNvPr>
          <p:cNvSpPr txBox="1"/>
          <p:nvPr/>
        </p:nvSpPr>
        <p:spPr>
          <a:xfrm>
            <a:off x="7349131" y="4096017"/>
            <a:ext cx="4758063" cy="1200329"/>
          </a:xfrm>
          <a:prstGeom prst="rect">
            <a:avLst/>
          </a:prstGeom>
          <a:noFill/>
        </p:spPr>
        <p:txBody>
          <a:bodyPr wrap="square" rtlCol="0">
            <a:spAutoFit/>
          </a:bodyPr>
          <a:lstStyle/>
          <a:p>
            <a:r>
              <a:rPr lang="en-US" sz="2400" dirty="0">
                <a:solidFill>
                  <a:schemeClr val="accent1"/>
                </a:solidFill>
              </a:rPr>
              <a:t>__shared__ </a:t>
            </a:r>
            <a:r>
              <a:rPr lang="en-US" sz="2400" dirty="0"/>
              <a:t>memory overhead and per-thread requirements &lt;= 64K per SMP, plus &lt;= 48K per 1024 threads</a:t>
            </a:r>
          </a:p>
        </p:txBody>
      </p:sp>
      <p:cxnSp>
        <p:nvCxnSpPr>
          <p:cNvPr id="536" name="Straight Connector 535">
            <a:extLst>
              <a:ext uri="{FF2B5EF4-FFF2-40B4-BE49-F238E27FC236}">
                <a16:creationId xmlns:a16="http://schemas.microsoft.com/office/drawing/2014/main" id="{DFB844F1-9883-48C5-AFC4-6CB6E27293D7}"/>
              </a:ext>
            </a:extLst>
          </p:cNvPr>
          <p:cNvCxnSpPr>
            <a:cxnSpLocks/>
            <a:stCxn id="535" idx="1"/>
            <a:endCxn id="537" idx="3"/>
          </p:cNvCxnSpPr>
          <p:nvPr/>
        </p:nvCxnSpPr>
        <p:spPr>
          <a:xfrm flipH="1">
            <a:off x="6076057" y="4696182"/>
            <a:ext cx="1273074" cy="1251803"/>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7" name="Freeform: Shape 536">
            <a:extLst>
              <a:ext uri="{FF2B5EF4-FFF2-40B4-BE49-F238E27FC236}">
                <a16:creationId xmlns:a16="http://schemas.microsoft.com/office/drawing/2014/main" id="{7404E2AC-2F7B-489A-BC68-E279A35FBC64}"/>
              </a:ext>
            </a:extLst>
          </p:cNvPr>
          <p:cNvSpPr/>
          <p:nvPr/>
        </p:nvSpPr>
        <p:spPr>
          <a:xfrm>
            <a:off x="2309189" y="3977257"/>
            <a:ext cx="5595668" cy="2148840"/>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TextBox 537">
            <a:extLst>
              <a:ext uri="{FF2B5EF4-FFF2-40B4-BE49-F238E27FC236}">
                <a16:creationId xmlns:a16="http://schemas.microsoft.com/office/drawing/2014/main" id="{D4449D9F-D4FF-4BC4-B264-5F402E339073}"/>
              </a:ext>
            </a:extLst>
          </p:cNvPr>
          <p:cNvSpPr txBox="1"/>
          <p:nvPr/>
        </p:nvSpPr>
        <p:spPr>
          <a:xfrm rot="16200000">
            <a:off x="-597400" y="3719691"/>
            <a:ext cx="3553341" cy="461665"/>
          </a:xfrm>
          <a:prstGeom prst="rect">
            <a:avLst/>
          </a:prstGeom>
          <a:noFill/>
        </p:spPr>
        <p:txBody>
          <a:bodyPr wrap="square" rtlCol="0">
            <a:spAutoFit/>
          </a:bodyPr>
          <a:lstStyle/>
          <a:p>
            <a:r>
              <a:rPr lang="en-US" sz="2400" dirty="0">
                <a:solidFill>
                  <a:schemeClr val="accent1"/>
                </a:solidFill>
              </a:rPr>
              <a:t>__shared__ </a:t>
            </a:r>
            <a:r>
              <a:rPr lang="en-US" sz="2400" dirty="0"/>
              <a:t>bytes / Thread</a:t>
            </a:r>
          </a:p>
        </p:txBody>
      </p:sp>
      <p:cxnSp>
        <p:nvCxnSpPr>
          <p:cNvPr id="123" name="Straight Connector 122">
            <a:extLst>
              <a:ext uri="{FF2B5EF4-FFF2-40B4-BE49-F238E27FC236}">
                <a16:creationId xmlns:a16="http://schemas.microsoft.com/office/drawing/2014/main" id="{F9582C47-97C4-45ED-981B-3E63B07C158D}"/>
              </a:ext>
            </a:extLst>
          </p:cNvPr>
          <p:cNvCxnSpPr>
            <a:stCxn id="480" idx="0"/>
          </p:cNvCxnSpPr>
          <p:nvPr/>
        </p:nvCxnSpPr>
        <p:spPr>
          <a:xfrm flipV="1">
            <a:off x="7046841" y="2541917"/>
            <a:ext cx="3816" cy="3657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8DF3D3F-8AC0-4AC9-98E3-37CF7F464365}"/>
              </a:ext>
            </a:extLst>
          </p:cNvPr>
          <p:cNvCxnSpPr>
            <a:cxnSpLocks/>
            <a:stCxn id="479" idx="0"/>
          </p:cNvCxnSpPr>
          <p:nvPr/>
        </p:nvCxnSpPr>
        <p:spPr>
          <a:xfrm flipH="1" flipV="1">
            <a:off x="5247998" y="2541917"/>
            <a:ext cx="0" cy="3657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58D1146-0FBF-48B1-8575-6CAE46B2F4C3}"/>
              </a:ext>
            </a:extLst>
          </p:cNvPr>
          <p:cNvSpPr txBox="1"/>
          <p:nvPr/>
        </p:nvSpPr>
        <p:spPr>
          <a:xfrm rot="16200000">
            <a:off x="4837489" y="3834407"/>
            <a:ext cx="2498120" cy="523220"/>
          </a:xfrm>
          <a:prstGeom prst="rect">
            <a:avLst/>
          </a:prstGeom>
          <a:noFill/>
        </p:spPr>
        <p:txBody>
          <a:bodyPr wrap="none" rtlCol="0">
            <a:spAutoFit/>
          </a:bodyPr>
          <a:lstStyle/>
          <a:p>
            <a:r>
              <a:rPr lang="en-US" sz="2800" dirty="0">
                <a:solidFill>
                  <a:schemeClr val="bg1"/>
                </a:solidFill>
              </a:rPr>
              <a:t>Good utilization</a:t>
            </a:r>
          </a:p>
        </p:txBody>
      </p:sp>
    </p:spTree>
    <p:extLst>
      <p:ext uri="{BB962C8B-B14F-4D97-AF65-F5344CB8AC3E}">
        <p14:creationId xmlns:p14="http://schemas.microsoft.com/office/powerpoint/2010/main" val="278309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5886355" cy="830997"/>
          </a:xfrm>
          <a:prstGeom prst="rect">
            <a:avLst/>
          </a:prstGeom>
          <a:noFill/>
        </p:spPr>
        <p:txBody>
          <a:bodyPr wrap="none" rtlCol="0">
            <a:spAutoFit/>
          </a:bodyPr>
          <a:lstStyle/>
          <a:p>
            <a:r>
              <a:rPr lang="en-US" sz="4800" dirty="0">
                <a:solidFill>
                  <a:schemeClr val="bg1"/>
                </a:solidFill>
              </a:rPr>
              <a:t>Global Memory Access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81548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Global memory access (reading from D-RAM) is notoriously expensive on GPUs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The bandwidth to and from each SMP is very high</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latency is what really kills you, and then only if the compiler can’t hide it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Think about reading contiguous sectors of 128 bytes (“coalescence”)</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A988CC5-CBD1-4232-B37D-DB38E2F6948C}"/>
              </a:ext>
            </a:extLst>
          </p:cNvPr>
          <p:cNvSpPr/>
          <p:nvPr/>
        </p:nvSpPr>
        <p:spPr>
          <a:xfrm>
            <a:off x="2080013" y="6419203"/>
            <a:ext cx="8837371" cy="369332"/>
          </a:xfrm>
          <a:prstGeom prst="rect">
            <a:avLst/>
          </a:prstGeom>
        </p:spPr>
        <p:txBody>
          <a:bodyPr wrap="square">
            <a:spAutoFit/>
          </a:bodyPr>
          <a:lstStyle/>
          <a:p>
            <a:r>
              <a:rPr lang="en-US" dirty="0">
                <a:solidFill>
                  <a:schemeClr val="accent1"/>
                </a:solidFill>
              </a:rPr>
              <a:t>https://developer.download.nvidia.com/CUDA/training/cuda_webinars_GlobalMemory.pdf</a:t>
            </a:r>
          </a:p>
        </p:txBody>
      </p:sp>
      <p:pic>
        <p:nvPicPr>
          <p:cNvPr id="3" name="Picture 2">
            <a:extLst>
              <a:ext uri="{FF2B5EF4-FFF2-40B4-BE49-F238E27FC236}">
                <a16:creationId xmlns:a16="http://schemas.microsoft.com/office/drawing/2014/main" id="{C6A6D929-1BEE-4106-9391-4405CF7D9A9B}"/>
              </a:ext>
            </a:extLst>
          </p:cNvPr>
          <p:cNvPicPr>
            <a:picLocks noChangeAspect="1"/>
          </p:cNvPicPr>
          <p:nvPr/>
        </p:nvPicPr>
        <p:blipFill>
          <a:blip r:embed="rId2"/>
          <a:stretch>
            <a:fillRect/>
          </a:stretch>
        </p:blipFill>
        <p:spPr>
          <a:xfrm>
            <a:off x="2576942" y="2645652"/>
            <a:ext cx="6871855" cy="3709907"/>
          </a:xfrm>
          <a:prstGeom prst="rect">
            <a:avLst/>
          </a:prstGeom>
        </p:spPr>
      </p:pic>
    </p:spTree>
    <p:extLst>
      <p:ext uri="{BB962C8B-B14F-4D97-AF65-F5344CB8AC3E}">
        <p14:creationId xmlns:p14="http://schemas.microsoft.com/office/powerpoint/2010/main" val="261339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5091587" cy="830997"/>
          </a:xfrm>
          <a:prstGeom prst="rect">
            <a:avLst/>
          </a:prstGeom>
          <a:noFill/>
        </p:spPr>
        <p:txBody>
          <a:bodyPr wrap="none" rtlCol="0">
            <a:spAutoFit/>
          </a:bodyPr>
          <a:lstStyle/>
          <a:p>
            <a:r>
              <a:rPr lang="en-US" sz="4800" dirty="0">
                <a:solidFill>
                  <a:schemeClr val="bg1"/>
                </a:solidFill>
              </a:rPr>
              <a:t>L1 Cache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3077479"/>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Cache on GPUs is notoriously scarce</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For 1536 threads 128kB of L1 is, indeed, very small (85 bytes / thread)</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But, all threads have access to that L1 cache, and we can control what’s in it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Three types of L1, most on the same physical transistors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__shared__ : visible to all threads of the one block that allocated it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“Common” L1: values from </a:t>
            </a:r>
            <a:r>
              <a:rPr lang="en-US" sz="2400" dirty="0">
                <a:highlight>
                  <a:srgbClr val="00FF00"/>
                </a:highlight>
                <a:latin typeface="Calibri" panose="020F0502020204030204" pitchFamily="34" charset="0"/>
                <a:cs typeface="Calibri" panose="020F0502020204030204" pitchFamily="34" charset="0"/>
              </a:rPr>
              <a:t>texture</a:t>
            </a:r>
            <a:r>
              <a:rPr lang="en-US" sz="2400" dirty="0">
                <a:latin typeface="Calibri" panose="020F0502020204030204" pitchFamily="34" charset="0"/>
                <a:cs typeface="Calibri" panose="020F0502020204030204" pitchFamily="34" charset="0"/>
              </a:rPr>
              <a:t>, </a:t>
            </a:r>
            <a:r>
              <a:rPr lang="en-US" sz="2400" dirty="0">
                <a:highlight>
                  <a:srgbClr val="FFFF00"/>
                </a:highlight>
                <a:latin typeface="Calibri" panose="020F0502020204030204" pitchFamily="34" charset="0"/>
                <a:cs typeface="Calibri" panose="020F0502020204030204" pitchFamily="34" charset="0"/>
              </a:rPr>
              <a:t>__</a:t>
            </a:r>
            <a:r>
              <a:rPr lang="en-US" sz="2400" dirty="0" err="1">
                <a:highlight>
                  <a:srgbClr val="FFFF00"/>
                </a:highlight>
                <a:latin typeface="Calibri" panose="020F0502020204030204" pitchFamily="34" charset="0"/>
                <a:cs typeface="Calibri" panose="020F0502020204030204" pitchFamily="34" charset="0"/>
              </a:rPr>
              <a:t>ldg</a:t>
            </a:r>
            <a:r>
              <a:rPr lang="en-US" sz="2400" dirty="0">
                <a:highlight>
                  <a:srgbClr val="FFFF00"/>
                </a:highlight>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(“load global”), or </a:t>
            </a:r>
            <a:r>
              <a:rPr lang="en-US" sz="2400" dirty="0">
                <a:solidFill>
                  <a:schemeClr val="bg1"/>
                </a:solidFill>
                <a:highlight>
                  <a:srgbClr val="000000"/>
                </a:highlight>
                <a:latin typeface="Calibri" panose="020F0502020204030204" pitchFamily="34" charset="0"/>
                <a:cs typeface="Calibri" panose="020F0502020204030204" pitchFamily="34" charset="0"/>
              </a:rPr>
              <a:t>auto-cached</a:t>
            </a:r>
          </a:p>
          <a:p>
            <a:pPr marL="800100" lvl="1" indent="-342900">
              <a:spcBef>
                <a:spcPct val="20000"/>
              </a:spcBef>
              <a:buFontTx/>
              <a:buChar char="•"/>
            </a:pPr>
            <a:r>
              <a:rPr lang="en-US" sz="2400" dirty="0">
                <a:solidFill>
                  <a:srgbClr val="5F2987"/>
                </a:solidFill>
                <a:latin typeface="Calibri" panose="020F0502020204030204" pitchFamily="34" charset="0"/>
                <a:cs typeface="Calibri" panose="020F0502020204030204" pitchFamily="34" charset="0"/>
              </a:rPr>
              <a:t>__constant__</a:t>
            </a:r>
            <a:r>
              <a:rPr lang="en-US" sz="2400" dirty="0">
                <a:latin typeface="Calibri" panose="020F0502020204030204" pitchFamily="34" charset="0"/>
                <a:cs typeface="Calibri" panose="020F0502020204030204" pitchFamily="34" charset="0"/>
              </a:rPr>
              <a:t>: not part of the 128kB L1, but a separate 8kB cache of constants</a:t>
            </a:r>
          </a:p>
        </p:txBody>
      </p:sp>
      <p:grpSp>
        <p:nvGrpSpPr>
          <p:cNvPr id="27" name="Group 26">
            <a:extLst>
              <a:ext uri="{FF2B5EF4-FFF2-40B4-BE49-F238E27FC236}">
                <a16:creationId xmlns:a16="http://schemas.microsoft.com/office/drawing/2014/main" id="{6BD1F874-1F6F-44B3-8E67-73D140238D55}"/>
              </a:ext>
            </a:extLst>
          </p:cNvPr>
          <p:cNvGrpSpPr/>
          <p:nvPr/>
        </p:nvGrpSpPr>
        <p:grpSpPr>
          <a:xfrm>
            <a:off x="2203152" y="4343826"/>
            <a:ext cx="914400" cy="914400"/>
            <a:chOff x="7390297" y="1365335"/>
            <a:chExt cx="914400" cy="914400"/>
          </a:xfrm>
        </p:grpSpPr>
        <p:sp>
          <p:nvSpPr>
            <p:cNvPr id="28" name="Rectangle 27">
              <a:extLst>
                <a:ext uri="{FF2B5EF4-FFF2-40B4-BE49-F238E27FC236}">
                  <a16:creationId xmlns:a16="http://schemas.microsoft.com/office/drawing/2014/main" id="{8E6B7DA0-FE87-4B08-B976-E3BB9725F8AD}"/>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43B660-A216-4130-BEC3-628407532878}"/>
                </a:ext>
              </a:extLst>
            </p:cNvPr>
            <p:cNvSpPr/>
            <p:nvPr/>
          </p:nvSpPr>
          <p:spPr>
            <a:xfrm>
              <a:off x="7427347" y="1402591"/>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B67080-ED8E-4197-BEB6-5EB63A5C11D2}"/>
                </a:ext>
              </a:extLst>
            </p:cNvPr>
            <p:cNvSpPr/>
            <p:nvPr/>
          </p:nvSpPr>
          <p:spPr>
            <a:xfrm>
              <a:off x="7647013" y="1401827"/>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6DDDC2-B0F1-42EB-8256-8E43D8849F05}"/>
                </a:ext>
              </a:extLst>
            </p:cNvPr>
            <p:cNvSpPr/>
            <p:nvPr/>
          </p:nvSpPr>
          <p:spPr>
            <a:xfrm>
              <a:off x="7647013"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2FDCCD-6D26-4018-919B-1CAC5E6C8564}"/>
                </a:ext>
              </a:extLst>
            </p:cNvPr>
            <p:cNvSpPr/>
            <p:nvPr/>
          </p:nvSpPr>
          <p:spPr>
            <a:xfrm>
              <a:off x="7427347"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F2B7D86-A2E9-40B2-A4EC-D7F3D234BBD9}"/>
                </a:ext>
              </a:extLst>
            </p:cNvPr>
            <p:cNvSpPr/>
            <p:nvPr/>
          </p:nvSpPr>
          <p:spPr>
            <a:xfrm>
              <a:off x="7862774" y="1402591"/>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581E3C-4D9D-4D21-9CF5-1E5336BEE14E}"/>
                </a:ext>
              </a:extLst>
            </p:cNvPr>
            <p:cNvSpPr/>
            <p:nvPr/>
          </p:nvSpPr>
          <p:spPr>
            <a:xfrm>
              <a:off x="8082440" y="1401827"/>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5A11F77-3E6C-4A82-B2B4-8E4A7F716EDA}"/>
                </a:ext>
              </a:extLst>
            </p:cNvPr>
            <p:cNvSpPr/>
            <p:nvPr/>
          </p:nvSpPr>
          <p:spPr>
            <a:xfrm>
              <a:off x="8082440"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3E72561-158A-4870-A1ED-C635C6ECED68}"/>
                </a:ext>
              </a:extLst>
            </p:cNvPr>
            <p:cNvSpPr/>
            <p:nvPr/>
          </p:nvSpPr>
          <p:spPr>
            <a:xfrm>
              <a:off x="7862774"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2F9DC2F-0476-4EE2-8CCB-1039FA25E551}"/>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1FB2F2-794D-4DAD-B1FC-AEBD74629847}"/>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E1FABC-3180-442E-898F-843668B5BFDA}"/>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500C404-901A-4689-9D85-4DC3AEE32387}"/>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6C40A5-4847-42CF-A722-88872F9FD586}"/>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9FB995C-7E93-422F-84FE-BC37A925F56F}"/>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5A33B9-991D-48EF-8903-9D982AD7B845}"/>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6D55768-2D4E-40D1-A443-9A4F5337F107}"/>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9C3AE381-CC40-4C52-926D-A0C671608F92}"/>
              </a:ext>
            </a:extLst>
          </p:cNvPr>
          <p:cNvGrpSpPr/>
          <p:nvPr/>
        </p:nvGrpSpPr>
        <p:grpSpPr>
          <a:xfrm>
            <a:off x="2203152" y="5350961"/>
            <a:ext cx="914400" cy="914400"/>
            <a:chOff x="7390297" y="1365335"/>
            <a:chExt cx="914400" cy="914400"/>
          </a:xfrm>
        </p:grpSpPr>
        <p:sp>
          <p:nvSpPr>
            <p:cNvPr id="53" name="Rectangle 52">
              <a:extLst>
                <a:ext uri="{FF2B5EF4-FFF2-40B4-BE49-F238E27FC236}">
                  <a16:creationId xmlns:a16="http://schemas.microsoft.com/office/drawing/2014/main" id="{3089C7EB-0EC7-4CD8-8615-4032608B9795}"/>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C1B4815-B71C-486E-89E5-BD1DC5F945D4}"/>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4B30AAC-0426-48EB-B9FF-0F39A8AEF862}"/>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DB18A6-0FA3-45CC-ADC5-A079E52AE4E6}"/>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B69A5A1-9940-453D-BA2C-F9E393011251}"/>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EC14ED9-12AB-4301-9180-A2B8CAC0B01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0DE7537-4762-4904-861C-3C7AE2532D9E}"/>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0258D74-9AA3-4C5A-933E-297BDFDB49C8}"/>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D22DAA7-0027-41A5-AAF6-2D77D667C375}"/>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BC187BE-387D-4B1A-AB1B-9A9529D26B18}"/>
                </a:ext>
              </a:extLst>
            </p:cNvPr>
            <p:cNvSpPr/>
            <p:nvPr/>
          </p:nvSpPr>
          <p:spPr>
            <a:xfrm>
              <a:off x="7427347" y="1839321"/>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747B165-6342-4339-AD57-F42C382CF75F}"/>
                </a:ext>
              </a:extLst>
            </p:cNvPr>
            <p:cNvSpPr/>
            <p:nvPr/>
          </p:nvSpPr>
          <p:spPr>
            <a:xfrm>
              <a:off x="7647013" y="1838557"/>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5F1D358-3F00-4CC9-8C47-45CF5EE9A1B3}"/>
                </a:ext>
              </a:extLst>
            </p:cNvPr>
            <p:cNvSpPr/>
            <p:nvPr/>
          </p:nvSpPr>
          <p:spPr>
            <a:xfrm>
              <a:off x="7647013" y="2056256"/>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E58DEBA-0A99-4550-9296-DDF89E03EC3D}"/>
                </a:ext>
              </a:extLst>
            </p:cNvPr>
            <p:cNvSpPr/>
            <p:nvPr/>
          </p:nvSpPr>
          <p:spPr>
            <a:xfrm>
              <a:off x="7427347" y="2056256"/>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98EAFA0-F35E-4709-870C-FE131EEBB431}"/>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B8B6529-9B75-4A24-A841-4C5B875F842A}"/>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2752712-341A-4202-A666-8373C6EF7138}"/>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F63A6C5-C1B2-45DA-A708-6AB83084ACDA}"/>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FED7E58A-C910-4F37-A9E0-95BD2107493C}"/>
              </a:ext>
            </a:extLst>
          </p:cNvPr>
          <p:cNvGrpSpPr/>
          <p:nvPr/>
        </p:nvGrpSpPr>
        <p:grpSpPr>
          <a:xfrm>
            <a:off x="3200755" y="4343826"/>
            <a:ext cx="914400" cy="914400"/>
            <a:chOff x="7390297" y="1365335"/>
            <a:chExt cx="914400" cy="914400"/>
          </a:xfrm>
        </p:grpSpPr>
        <p:sp>
          <p:nvSpPr>
            <p:cNvPr id="71" name="Rectangle 70">
              <a:extLst>
                <a:ext uri="{FF2B5EF4-FFF2-40B4-BE49-F238E27FC236}">
                  <a16:creationId xmlns:a16="http://schemas.microsoft.com/office/drawing/2014/main" id="{604C71E0-52B0-43F5-9AE6-0FFFC38157D4}"/>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FBBA680-16F6-4551-8629-D38034A0934F}"/>
                </a:ext>
              </a:extLst>
            </p:cNvPr>
            <p:cNvSpPr/>
            <p:nvPr/>
          </p:nvSpPr>
          <p:spPr>
            <a:xfrm>
              <a:off x="7427347" y="1402591"/>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224F37-4FDA-475F-B6AD-9E4AEECA3EFF}"/>
                </a:ext>
              </a:extLst>
            </p:cNvPr>
            <p:cNvSpPr/>
            <p:nvPr/>
          </p:nvSpPr>
          <p:spPr>
            <a:xfrm>
              <a:off x="7647013" y="1401827"/>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5DD2282-4385-4E27-BC16-430EA627D9BA}"/>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2F90E97-86A8-498E-A989-2090DBF1ECDD}"/>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FB641E1-5B95-4316-9845-8F11BFF88937}"/>
                </a:ext>
              </a:extLst>
            </p:cNvPr>
            <p:cNvSpPr/>
            <p:nvPr/>
          </p:nvSpPr>
          <p:spPr>
            <a:xfrm>
              <a:off x="7862774" y="1402591"/>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E0A3BFD-E8B6-4EEA-90AF-B99FBB21A690}"/>
                </a:ext>
              </a:extLst>
            </p:cNvPr>
            <p:cNvSpPr/>
            <p:nvPr/>
          </p:nvSpPr>
          <p:spPr>
            <a:xfrm>
              <a:off x="8082440" y="1401827"/>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3F62981-8D31-41A6-B890-C43EF40D6ACF}"/>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0AA658D-584E-4C3D-A7FA-EF9B3735ED54}"/>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CA586D2-4B7A-4570-AFA6-3CFA4345DD72}"/>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0FB3654-D6E9-4835-9C93-63DC1610936C}"/>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139B3FE-0B38-48C3-BF8E-BDC944257F7B}"/>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9411F87-1DA1-4BF4-84AA-AC27EBF6EFFA}"/>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36EDD67-DFF7-4607-A36E-CC8D724995E5}"/>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9CD9624-ECEA-4DD9-A36A-49C54268CC71}"/>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3995306-94EF-4C8A-AC4B-D02D85413A75}"/>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E975208-3751-47AF-A283-C404173D766A}"/>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3E05B797-BF21-4F4C-997C-C78EC5452DF6}"/>
              </a:ext>
            </a:extLst>
          </p:cNvPr>
          <p:cNvGrpSpPr/>
          <p:nvPr/>
        </p:nvGrpSpPr>
        <p:grpSpPr>
          <a:xfrm>
            <a:off x="3200755" y="5350961"/>
            <a:ext cx="914400" cy="914400"/>
            <a:chOff x="7390297" y="1365335"/>
            <a:chExt cx="914400" cy="914400"/>
          </a:xfrm>
        </p:grpSpPr>
        <p:sp>
          <p:nvSpPr>
            <p:cNvPr id="89" name="Rectangle 88">
              <a:extLst>
                <a:ext uri="{FF2B5EF4-FFF2-40B4-BE49-F238E27FC236}">
                  <a16:creationId xmlns:a16="http://schemas.microsoft.com/office/drawing/2014/main" id="{35FB09B5-716D-4AC2-AFDA-0DB08D4F49AE}"/>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BA6DCF6-F509-4183-845B-F2B871177671}"/>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C01EEE7-C5E7-4BA1-92CA-3EB63DE52098}"/>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64E63BF-9006-4A8F-A62C-C074C60D5C4B}"/>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9ECA174-BE8B-46D4-B1DE-EA32723EFFE1}"/>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616F741-2214-47C9-A524-EDA9A87C6426}"/>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9D0DC20-8FA6-4CA7-8F73-C4732AAF8CE7}"/>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6771DAE-2C4F-4BFB-AEEF-B375BD1B21CC}"/>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8B29E6F-13E1-40A1-AF29-571CC9AA4676}"/>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9D841FC-9B82-4784-AFB4-D77594A59C10}"/>
                </a:ext>
              </a:extLst>
            </p:cNvPr>
            <p:cNvSpPr/>
            <p:nvPr/>
          </p:nvSpPr>
          <p:spPr>
            <a:xfrm>
              <a:off x="7427347"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C82E16-18CF-46B8-963D-477C7EE0A8C7}"/>
                </a:ext>
              </a:extLst>
            </p:cNvPr>
            <p:cNvSpPr/>
            <p:nvPr/>
          </p:nvSpPr>
          <p:spPr>
            <a:xfrm>
              <a:off x="7647013"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756AEA4-9903-4B03-BC06-50733617EA8C}"/>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8D4BB2A-0DF8-43A0-A227-29EDC83D6FE4}"/>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50FD146-E96F-42CB-860E-0C86E871352A}"/>
                </a:ext>
              </a:extLst>
            </p:cNvPr>
            <p:cNvSpPr/>
            <p:nvPr/>
          </p:nvSpPr>
          <p:spPr>
            <a:xfrm>
              <a:off x="7862774"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E12C953-77B1-448D-9688-B2FC618B8180}"/>
                </a:ext>
              </a:extLst>
            </p:cNvPr>
            <p:cNvSpPr/>
            <p:nvPr/>
          </p:nvSpPr>
          <p:spPr>
            <a:xfrm>
              <a:off x="8082440"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F7E023D-4FC2-4218-9914-FE42E757DEC2}"/>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04836A33-93CF-42C9-87D0-D6C67430A755}"/>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C8EA379D-5948-4C97-80DB-06C57296ABF4}"/>
              </a:ext>
            </a:extLst>
          </p:cNvPr>
          <p:cNvGrpSpPr/>
          <p:nvPr/>
        </p:nvGrpSpPr>
        <p:grpSpPr>
          <a:xfrm>
            <a:off x="4198358" y="4343826"/>
            <a:ext cx="914400" cy="914400"/>
            <a:chOff x="7390297" y="1365335"/>
            <a:chExt cx="914400" cy="914400"/>
          </a:xfrm>
        </p:grpSpPr>
        <p:sp>
          <p:nvSpPr>
            <p:cNvPr id="107" name="Rectangle 106">
              <a:extLst>
                <a:ext uri="{FF2B5EF4-FFF2-40B4-BE49-F238E27FC236}">
                  <a16:creationId xmlns:a16="http://schemas.microsoft.com/office/drawing/2014/main" id="{52775F09-D97E-4475-B16A-08DD92F6AF12}"/>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41AC0A-E100-40A5-B339-BAEF3473C98F}"/>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CC5BA40-5C54-4DCE-82F7-F40DAA687281}"/>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F5F8F1D-1B99-49D4-90C3-E7DB21226B08}"/>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EBAF22D-7EAA-4AE6-9062-E84D8DDEA610}"/>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EC6D0936-335B-433E-BFEB-4C78DB48FEF4}"/>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DB55A7C-526F-49AD-988C-9E16F6796F5A}"/>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D975164-0D35-4686-87AE-A6C46A547E3D}"/>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5E468AC-5F4C-4CE3-BAFC-9916D5A20646}"/>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98E552F3-6A04-402E-B40F-9968496415D9}"/>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1A3F2BC4-B0F7-429C-BE33-99A23FCC329E}"/>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ABD20D4-7192-4924-9742-849A328A02BB}"/>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9B926B-9232-499D-A185-254B108E2DE7}"/>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E170896-7A6D-4F51-BC6F-DF87AE98669E}"/>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02BED64-2AF5-4E0E-B938-91A5775BE3B3}"/>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547122B-7D83-4317-9D2B-FEFECA9B849D}"/>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E9C3A-2149-485D-B7BE-20AA9C59BDB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B694963D-EDDB-4B80-8675-BFE9DC02DEA9}"/>
              </a:ext>
            </a:extLst>
          </p:cNvPr>
          <p:cNvGrpSpPr/>
          <p:nvPr/>
        </p:nvGrpSpPr>
        <p:grpSpPr>
          <a:xfrm>
            <a:off x="4198358" y="5350961"/>
            <a:ext cx="914400" cy="914400"/>
            <a:chOff x="7390297" y="1365335"/>
            <a:chExt cx="914400" cy="914400"/>
          </a:xfrm>
        </p:grpSpPr>
        <p:sp>
          <p:nvSpPr>
            <p:cNvPr id="125" name="Rectangle 124">
              <a:extLst>
                <a:ext uri="{FF2B5EF4-FFF2-40B4-BE49-F238E27FC236}">
                  <a16:creationId xmlns:a16="http://schemas.microsoft.com/office/drawing/2014/main" id="{2E0B50D2-B140-43A2-BC46-733352B87ED4}"/>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6D765493-1688-4DC0-9CAC-BE7A2477031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471F9E9-200C-43C4-BA57-9DEC93D73656}"/>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41119A3-9F63-4B56-85F5-DC0EE8C1564A}"/>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AF4CFA18-D62F-4C77-A0E4-D27792D466EA}"/>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F740F41C-C859-411F-98BF-3EC3A63FDF0E}"/>
                </a:ext>
              </a:extLst>
            </p:cNvPr>
            <p:cNvSpPr/>
            <p:nvPr/>
          </p:nvSpPr>
          <p:spPr>
            <a:xfrm>
              <a:off x="7862774"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6A6E85E-7771-43F9-90B3-2F4A6EF1345E}"/>
                </a:ext>
              </a:extLst>
            </p:cNvPr>
            <p:cNvSpPr/>
            <p:nvPr/>
          </p:nvSpPr>
          <p:spPr>
            <a:xfrm>
              <a:off x="8082440"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3B16DAB-1883-4691-BAAC-7C51E8646611}"/>
                </a:ext>
              </a:extLst>
            </p:cNvPr>
            <p:cNvSpPr/>
            <p:nvPr/>
          </p:nvSpPr>
          <p:spPr>
            <a:xfrm>
              <a:off x="8082440"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EDD2939B-515F-4F1C-B907-7B1BA0838342}"/>
                </a:ext>
              </a:extLst>
            </p:cNvPr>
            <p:cNvSpPr/>
            <p:nvPr/>
          </p:nvSpPr>
          <p:spPr>
            <a:xfrm>
              <a:off x="7862774"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F4CA140-B1F2-4CAB-B204-594F6C020258}"/>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9CF501A-1960-4095-A2EE-BB9F80D1A374}"/>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A87CCBC7-DA5F-4884-BBFC-6110E9379CE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9BA8C3A-7418-4614-AD79-81E03C52E830}"/>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D0BA5FB-416F-469B-AD3F-8A6AE24E6DB5}"/>
                </a:ext>
              </a:extLst>
            </p:cNvPr>
            <p:cNvSpPr/>
            <p:nvPr/>
          </p:nvSpPr>
          <p:spPr>
            <a:xfrm>
              <a:off x="7862774"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366640F-A4B2-469B-819E-265DC40F7E0C}"/>
                </a:ext>
              </a:extLst>
            </p:cNvPr>
            <p:cNvSpPr/>
            <p:nvPr/>
          </p:nvSpPr>
          <p:spPr>
            <a:xfrm>
              <a:off x="8082440"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3B8B6EF-3056-4699-893B-E974D8BBA28B}"/>
                </a:ext>
              </a:extLst>
            </p:cNvPr>
            <p:cNvSpPr/>
            <p:nvPr/>
          </p:nvSpPr>
          <p:spPr>
            <a:xfrm>
              <a:off x="8082440"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5A76309-EAE9-418F-8CC9-237E8609513A}"/>
                </a:ext>
              </a:extLst>
            </p:cNvPr>
            <p:cNvSpPr/>
            <p:nvPr/>
          </p:nvSpPr>
          <p:spPr>
            <a:xfrm>
              <a:off x="7862774"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016D992E-B9B2-437D-8153-EB825EF8EC8C}"/>
              </a:ext>
            </a:extLst>
          </p:cNvPr>
          <p:cNvGrpSpPr/>
          <p:nvPr/>
        </p:nvGrpSpPr>
        <p:grpSpPr>
          <a:xfrm>
            <a:off x="5195961" y="4343826"/>
            <a:ext cx="914400" cy="914400"/>
            <a:chOff x="7390297" y="1365335"/>
            <a:chExt cx="914400" cy="914400"/>
          </a:xfrm>
        </p:grpSpPr>
        <p:sp>
          <p:nvSpPr>
            <p:cNvPr id="144" name="Rectangle 143">
              <a:extLst>
                <a:ext uri="{FF2B5EF4-FFF2-40B4-BE49-F238E27FC236}">
                  <a16:creationId xmlns:a16="http://schemas.microsoft.com/office/drawing/2014/main" id="{942671B1-ABC9-48EA-BEBE-ABC01718F9DA}"/>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59DB1A0-CCD5-40AB-A90B-6653C2581FEE}"/>
                </a:ext>
              </a:extLst>
            </p:cNvPr>
            <p:cNvSpPr/>
            <p:nvPr/>
          </p:nvSpPr>
          <p:spPr>
            <a:xfrm>
              <a:off x="7427347"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248C31C-BB15-4F6C-862B-BB6B4799EFB7}"/>
                </a:ext>
              </a:extLst>
            </p:cNvPr>
            <p:cNvSpPr/>
            <p:nvPr/>
          </p:nvSpPr>
          <p:spPr>
            <a:xfrm>
              <a:off x="7647013"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679D1AA-AE1B-4465-89DC-D1925BE2B2C2}"/>
                </a:ext>
              </a:extLst>
            </p:cNvPr>
            <p:cNvSpPr/>
            <p:nvPr/>
          </p:nvSpPr>
          <p:spPr>
            <a:xfrm>
              <a:off x="7647013"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BE2DFA2-A4F3-4817-BC08-BA2CD530FD10}"/>
                </a:ext>
              </a:extLst>
            </p:cNvPr>
            <p:cNvSpPr/>
            <p:nvPr/>
          </p:nvSpPr>
          <p:spPr>
            <a:xfrm>
              <a:off x="7427347"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6BBB283-D98E-4411-9BDB-DD4E02F038E4}"/>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F7E0831D-11F3-480F-98F2-170EC2134B39}"/>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3F9AB33-4589-4C22-AD45-8A34C629DED2}"/>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BDF9872-FF93-48AE-80BB-E242E9FCEC75}"/>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B01132EE-584A-46CF-8394-873F85542980}"/>
                </a:ext>
              </a:extLst>
            </p:cNvPr>
            <p:cNvSpPr/>
            <p:nvPr/>
          </p:nvSpPr>
          <p:spPr>
            <a:xfrm>
              <a:off x="7427347"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EABD7EA-0DDC-40EF-940E-A6B12A08267D}"/>
                </a:ext>
              </a:extLst>
            </p:cNvPr>
            <p:cNvSpPr/>
            <p:nvPr/>
          </p:nvSpPr>
          <p:spPr>
            <a:xfrm>
              <a:off x="7647013"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99191E38-F0AB-48CC-899E-0719CE6BB68E}"/>
                </a:ext>
              </a:extLst>
            </p:cNvPr>
            <p:cNvSpPr/>
            <p:nvPr/>
          </p:nvSpPr>
          <p:spPr>
            <a:xfrm>
              <a:off x="7647013"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358360EF-1AF2-4629-8E29-50D1B8C09DF7}"/>
                </a:ext>
              </a:extLst>
            </p:cNvPr>
            <p:cNvSpPr/>
            <p:nvPr/>
          </p:nvSpPr>
          <p:spPr>
            <a:xfrm>
              <a:off x="7427347"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C68E684C-0368-44A9-98BD-6EE7D33C6531}"/>
                </a:ext>
              </a:extLst>
            </p:cNvPr>
            <p:cNvSpPr/>
            <p:nvPr/>
          </p:nvSpPr>
          <p:spPr>
            <a:xfrm>
              <a:off x="7862774"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7DFAF062-93DF-4575-BD13-9C47403B7415}"/>
                </a:ext>
              </a:extLst>
            </p:cNvPr>
            <p:cNvSpPr/>
            <p:nvPr/>
          </p:nvSpPr>
          <p:spPr>
            <a:xfrm>
              <a:off x="8082440"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43AC9AA-28C8-41EA-B891-1014D1E8B7BF}"/>
                </a:ext>
              </a:extLst>
            </p:cNvPr>
            <p:cNvSpPr/>
            <p:nvPr/>
          </p:nvSpPr>
          <p:spPr>
            <a:xfrm>
              <a:off x="8082440"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5C5BBAE-A2B7-476A-9703-CC668D9C2CD2}"/>
                </a:ext>
              </a:extLst>
            </p:cNvPr>
            <p:cNvSpPr/>
            <p:nvPr/>
          </p:nvSpPr>
          <p:spPr>
            <a:xfrm>
              <a:off x="7862774"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3955F5B9-723D-4683-A129-FF135F9FE065}"/>
              </a:ext>
            </a:extLst>
          </p:cNvPr>
          <p:cNvGrpSpPr/>
          <p:nvPr/>
        </p:nvGrpSpPr>
        <p:grpSpPr>
          <a:xfrm>
            <a:off x="5195961" y="5350961"/>
            <a:ext cx="914400" cy="914400"/>
            <a:chOff x="7390297" y="1365335"/>
            <a:chExt cx="914400" cy="914400"/>
          </a:xfrm>
        </p:grpSpPr>
        <p:sp>
          <p:nvSpPr>
            <p:cNvPr id="162" name="Rectangle 161">
              <a:extLst>
                <a:ext uri="{FF2B5EF4-FFF2-40B4-BE49-F238E27FC236}">
                  <a16:creationId xmlns:a16="http://schemas.microsoft.com/office/drawing/2014/main" id="{93CE1DBD-AEBD-402D-963A-1D45F156A399}"/>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E054D10C-6EDE-452B-84AE-20075929108D}"/>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353FE014-5297-4113-B202-F3A1DB3B14DC}"/>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C16DFE06-2DFA-460F-AFAB-A4865F174238}"/>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6F56575B-C7AA-44E5-80D7-91B0DFB2361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2C9EC3A2-26FB-49F1-8E78-2B2469F9A92D}"/>
                </a:ext>
              </a:extLst>
            </p:cNvPr>
            <p:cNvSpPr/>
            <p:nvPr/>
          </p:nvSpPr>
          <p:spPr>
            <a:xfrm>
              <a:off x="7862774"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E5C88FBE-7D5A-4415-BB69-F4F560DEF9D7}"/>
                </a:ext>
              </a:extLst>
            </p:cNvPr>
            <p:cNvSpPr/>
            <p:nvPr/>
          </p:nvSpPr>
          <p:spPr>
            <a:xfrm>
              <a:off x="8082440"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03F5C1D2-4E57-47AC-8264-A90A07263BBA}"/>
                </a:ext>
              </a:extLst>
            </p:cNvPr>
            <p:cNvSpPr/>
            <p:nvPr/>
          </p:nvSpPr>
          <p:spPr>
            <a:xfrm>
              <a:off x="8082440"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B703EC5D-FFC7-43FB-BE3E-43BB8223C4F9}"/>
                </a:ext>
              </a:extLst>
            </p:cNvPr>
            <p:cNvSpPr/>
            <p:nvPr/>
          </p:nvSpPr>
          <p:spPr>
            <a:xfrm>
              <a:off x="7862774"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0339063A-E6C0-483C-AFE6-D64A3D325CA0}"/>
                </a:ext>
              </a:extLst>
            </p:cNvPr>
            <p:cNvSpPr/>
            <p:nvPr/>
          </p:nvSpPr>
          <p:spPr>
            <a:xfrm>
              <a:off x="7427347"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D0CEB00-B3B8-4B18-8938-B72C2E7F9811}"/>
                </a:ext>
              </a:extLst>
            </p:cNvPr>
            <p:cNvSpPr/>
            <p:nvPr/>
          </p:nvSpPr>
          <p:spPr>
            <a:xfrm>
              <a:off x="7647013"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70FB44D0-4D41-4323-AD05-83950CAA8893}"/>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AE840E3A-3AB1-446C-BA59-8FBAB61AB33B}"/>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021AD2F-8AEE-4FDF-9C4F-FA4AA3166913}"/>
                </a:ext>
              </a:extLst>
            </p:cNvPr>
            <p:cNvSpPr/>
            <p:nvPr/>
          </p:nvSpPr>
          <p:spPr>
            <a:xfrm>
              <a:off x="7862774"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CA858FF7-B9A8-4637-A254-99093B4C0911}"/>
                </a:ext>
              </a:extLst>
            </p:cNvPr>
            <p:cNvSpPr/>
            <p:nvPr/>
          </p:nvSpPr>
          <p:spPr>
            <a:xfrm>
              <a:off x="8082440"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E45EBEC-D105-4D92-9AE1-EE5DD88843C1}"/>
                </a:ext>
              </a:extLst>
            </p:cNvPr>
            <p:cNvSpPr/>
            <p:nvPr/>
          </p:nvSpPr>
          <p:spPr>
            <a:xfrm>
              <a:off x="8082440" y="2056256"/>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C604D667-BD2C-45F0-B04E-3F8D042F60DB}"/>
                </a:ext>
              </a:extLst>
            </p:cNvPr>
            <p:cNvSpPr/>
            <p:nvPr/>
          </p:nvSpPr>
          <p:spPr>
            <a:xfrm>
              <a:off x="7862774" y="2056256"/>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a:extLst>
              <a:ext uri="{FF2B5EF4-FFF2-40B4-BE49-F238E27FC236}">
                <a16:creationId xmlns:a16="http://schemas.microsoft.com/office/drawing/2014/main" id="{2C8CE3F2-8BDD-4B59-AEE1-3D3B669F32FA}"/>
              </a:ext>
            </a:extLst>
          </p:cNvPr>
          <p:cNvGrpSpPr/>
          <p:nvPr/>
        </p:nvGrpSpPr>
        <p:grpSpPr>
          <a:xfrm>
            <a:off x="8703788" y="4451288"/>
            <a:ext cx="548640" cy="548640"/>
            <a:chOff x="7390297" y="1365335"/>
            <a:chExt cx="914400" cy="914400"/>
          </a:xfrm>
        </p:grpSpPr>
        <p:sp>
          <p:nvSpPr>
            <p:cNvPr id="191" name="Rectangle 190">
              <a:extLst>
                <a:ext uri="{FF2B5EF4-FFF2-40B4-BE49-F238E27FC236}">
                  <a16:creationId xmlns:a16="http://schemas.microsoft.com/office/drawing/2014/main" id="{70807399-5AE3-4569-A27E-EB4C6271E4CE}"/>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BB07ED6-700C-4484-AEC7-9A740061AB97}"/>
                </a:ext>
              </a:extLst>
            </p:cNvPr>
            <p:cNvSpPr/>
            <p:nvPr/>
          </p:nvSpPr>
          <p:spPr>
            <a:xfrm>
              <a:off x="7427347"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26E21F8-34B7-43B2-8F67-B2AEECC4CFA8}"/>
                </a:ext>
              </a:extLst>
            </p:cNvPr>
            <p:cNvSpPr/>
            <p:nvPr/>
          </p:nvSpPr>
          <p:spPr>
            <a:xfrm>
              <a:off x="7647013"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65BAAC9-0952-4222-8727-01A62800AD71}"/>
                </a:ext>
              </a:extLst>
            </p:cNvPr>
            <p:cNvSpPr/>
            <p:nvPr/>
          </p:nvSpPr>
          <p:spPr>
            <a:xfrm>
              <a:off x="7647013"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CF7F5D2-EE17-4DEB-B2FD-1CD55267752A}"/>
                </a:ext>
              </a:extLst>
            </p:cNvPr>
            <p:cNvSpPr/>
            <p:nvPr/>
          </p:nvSpPr>
          <p:spPr>
            <a:xfrm>
              <a:off x="7427347"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C77FC74-F890-4666-9D7B-26EF5F0FD129}"/>
                </a:ext>
              </a:extLst>
            </p:cNvPr>
            <p:cNvSpPr/>
            <p:nvPr/>
          </p:nvSpPr>
          <p:spPr>
            <a:xfrm>
              <a:off x="7862774"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E29E939-3FE7-47CA-B7CB-26E308BD3F12}"/>
                </a:ext>
              </a:extLst>
            </p:cNvPr>
            <p:cNvSpPr/>
            <p:nvPr/>
          </p:nvSpPr>
          <p:spPr>
            <a:xfrm>
              <a:off x="8082440"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005E610-F23C-4790-BD4E-86276EC90319}"/>
                </a:ext>
              </a:extLst>
            </p:cNvPr>
            <p:cNvSpPr/>
            <p:nvPr/>
          </p:nvSpPr>
          <p:spPr>
            <a:xfrm>
              <a:off x="8082440"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4EE9130B-C863-4F22-ACD4-5375C0087574}"/>
                </a:ext>
              </a:extLst>
            </p:cNvPr>
            <p:cNvSpPr/>
            <p:nvPr/>
          </p:nvSpPr>
          <p:spPr>
            <a:xfrm>
              <a:off x="7862774"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6E1352B-C8AE-4B58-A89E-A18E5628B0AB}"/>
                </a:ext>
              </a:extLst>
            </p:cNvPr>
            <p:cNvSpPr/>
            <p:nvPr/>
          </p:nvSpPr>
          <p:spPr>
            <a:xfrm>
              <a:off x="7427347"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793DE884-852E-4FF3-9649-226A1AFEA40C}"/>
                </a:ext>
              </a:extLst>
            </p:cNvPr>
            <p:cNvSpPr/>
            <p:nvPr/>
          </p:nvSpPr>
          <p:spPr>
            <a:xfrm>
              <a:off x="7647013"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76D2AFA-A7CC-488D-886C-F7F689789D0F}"/>
                </a:ext>
              </a:extLst>
            </p:cNvPr>
            <p:cNvSpPr/>
            <p:nvPr/>
          </p:nvSpPr>
          <p:spPr>
            <a:xfrm>
              <a:off x="7647013"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B6FDCD13-157E-4038-B6D7-C88F9E4CCB41}"/>
                </a:ext>
              </a:extLst>
            </p:cNvPr>
            <p:cNvSpPr/>
            <p:nvPr/>
          </p:nvSpPr>
          <p:spPr>
            <a:xfrm>
              <a:off x="7427347"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CBC55F50-2809-4762-8FA5-67890326B023}"/>
                </a:ext>
              </a:extLst>
            </p:cNvPr>
            <p:cNvSpPr/>
            <p:nvPr/>
          </p:nvSpPr>
          <p:spPr>
            <a:xfrm>
              <a:off x="7862774"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E43C63D-A985-4EE8-BFB0-87E1FF158E31}"/>
                </a:ext>
              </a:extLst>
            </p:cNvPr>
            <p:cNvSpPr/>
            <p:nvPr/>
          </p:nvSpPr>
          <p:spPr>
            <a:xfrm>
              <a:off x="8082440"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72F3CD6E-16EC-4947-BCE1-E7B9D85B0473}"/>
                </a:ext>
              </a:extLst>
            </p:cNvPr>
            <p:cNvSpPr/>
            <p:nvPr/>
          </p:nvSpPr>
          <p:spPr>
            <a:xfrm>
              <a:off x="8082440"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7F2C956-EEE7-465B-96FB-D39AA439AF2F}"/>
                </a:ext>
              </a:extLst>
            </p:cNvPr>
            <p:cNvSpPr/>
            <p:nvPr/>
          </p:nvSpPr>
          <p:spPr>
            <a:xfrm>
              <a:off x="7862774"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56F2374E-DEEA-4370-9FA5-2E0058E827D9}"/>
              </a:ext>
            </a:extLst>
          </p:cNvPr>
          <p:cNvGrpSpPr/>
          <p:nvPr/>
        </p:nvGrpSpPr>
        <p:grpSpPr>
          <a:xfrm>
            <a:off x="8703560" y="5586430"/>
            <a:ext cx="548640" cy="548640"/>
            <a:chOff x="7390297" y="1365335"/>
            <a:chExt cx="914400" cy="914400"/>
          </a:xfrm>
        </p:grpSpPr>
        <p:sp>
          <p:nvSpPr>
            <p:cNvPr id="227" name="Rectangle 226">
              <a:extLst>
                <a:ext uri="{FF2B5EF4-FFF2-40B4-BE49-F238E27FC236}">
                  <a16:creationId xmlns:a16="http://schemas.microsoft.com/office/drawing/2014/main" id="{1C0DEEF6-4D7E-4D23-A0AD-F1F8A0FE96FD}"/>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1B4C7AD-3A58-453E-B917-A5FD0DF9CEB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FF1A4598-10DA-4A6A-B6F1-EB418E23D516}"/>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2ED45C1-39F7-4D53-839C-59D6D025E008}"/>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B25C2E72-9D59-45AA-A7C9-AA073A76937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79C348DC-C8E4-4851-914C-822EDCDD128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AD88D1A9-6285-4886-9FA0-54BBB5D4674F}"/>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CF174D1A-3367-486A-838D-B5BD2D3499EF}"/>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0BB35C3C-EAB9-4A25-8EAC-5D8A807E6B6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F27F5EC-304F-466A-B030-701BBB40804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E1BAD78E-515A-496C-AB28-09B24AD4A1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78255A3-FFEB-4967-BE17-72B37FA5768F}"/>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9BCEE0BE-5E38-4866-9ECF-C0BC94B47BD3}"/>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F923FC3-DE9F-48A2-BB58-0B84567EF88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DC0280D-9D93-4246-BD3A-6575B323DE92}"/>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6F5E12-FA56-472B-A67E-320CD95464FC}"/>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BABE76C6-F286-4BE1-A4B5-06CCDF673CB9}"/>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C63FB35E-4AD6-494B-A9FD-9AAFA323ED48}"/>
              </a:ext>
            </a:extLst>
          </p:cNvPr>
          <p:cNvGrpSpPr/>
          <p:nvPr/>
        </p:nvGrpSpPr>
        <p:grpSpPr>
          <a:xfrm>
            <a:off x="9270749" y="4451288"/>
            <a:ext cx="548640" cy="548640"/>
            <a:chOff x="7390297" y="1365335"/>
            <a:chExt cx="914400" cy="914400"/>
          </a:xfrm>
        </p:grpSpPr>
        <p:sp>
          <p:nvSpPr>
            <p:cNvPr id="245" name="Rectangle 244">
              <a:extLst>
                <a:ext uri="{FF2B5EF4-FFF2-40B4-BE49-F238E27FC236}">
                  <a16:creationId xmlns:a16="http://schemas.microsoft.com/office/drawing/2014/main" id="{97351207-3A55-46AA-A240-4E21744EFC31}"/>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75D6DDD-08BD-449F-ADD7-5F5D90528D7C}"/>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4E71B836-7EA8-44FE-8FBB-6B6EB2232202}"/>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EE122A8-0F9F-47A5-985E-6875CDD9D9D3}"/>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5F55C6A-039F-4308-AED2-22F31BBEB7F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A6713DA3-F17B-44FD-9F24-342B0C663971}"/>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9E894B2E-FC16-42D9-B670-357EDCA2B46E}"/>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962767C-0CFD-49DA-8F0C-B53266ED6CDB}"/>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F437E28B-8A09-4FB3-A077-E39B1C90DA6B}"/>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41344E5D-85D9-417D-9A84-444AF784964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BAE78D31-A8D4-4740-B64C-BC0106AE2E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181BD45B-DE87-4A99-A4D8-49196C7EE822}"/>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44B4E363-9EDE-4486-A3B1-EDB103DB7B14}"/>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3DDF4E72-0CE0-4B08-B7F7-48965212423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E3BD0109-86CF-44F9-888A-AAC037046988}"/>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1F279294-E99F-4952-ADFC-87FA32FA0486}"/>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2490D848-3010-4764-94BC-4AE3D7CF86F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a:extLst>
              <a:ext uri="{FF2B5EF4-FFF2-40B4-BE49-F238E27FC236}">
                <a16:creationId xmlns:a16="http://schemas.microsoft.com/office/drawing/2014/main" id="{1880EE3C-3C2B-454F-A488-449AEB42C69D}"/>
              </a:ext>
            </a:extLst>
          </p:cNvPr>
          <p:cNvGrpSpPr/>
          <p:nvPr/>
        </p:nvGrpSpPr>
        <p:grpSpPr>
          <a:xfrm>
            <a:off x="9272539" y="5018526"/>
            <a:ext cx="548640" cy="548640"/>
            <a:chOff x="7390297" y="1365335"/>
            <a:chExt cx="914400" cy="914400"/>
          </a:xfrm>
        </p:grpSpPr>
        <p:sp>
          <p:nvSpPr>
            <p:cNvPr id="263" name="Rectangle 262">
              <a:extLst>
                <a:ext uri="{FF2B5EF4-FFF2-40B4-BE49-F238E27FC236}">
                  <a16:creationId xmlns:a16="http://schemas.microsoft.com/office/drawing/2014/main" id="{7569D145-0989-4E57-BA61-0D2853AE2A38}"/>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BA71FD13-781C-4874-AEC0-72E85B9E4F0A}"/>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EEB2309C-455D-4237-9FD9-87ABB6AFE7D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D09EE04D-1DDB-4EEC-973B-9305DF604054}"/>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144B5FFA-12EA-49C7-84F4-9090B43DD330}"/>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F3B1FAC6-4209-416A-A84F-03E8782B2E15}"/>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62DF959-54DF-44F0-BCD3-E4CDA02F6B19}"/>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BFCA387B-E672-412D-9F33-D47A26CEC9BA}"/>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E423B904-A951-4665-8782-B8661465085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EBFCFFA-07C7-4D47-ADAA-ABF8B704D5AD}"/>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972C4BCF-09BC-429A-8552-A25EDA6F6EC8}"/>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9F7AA44-60BA-4E65-B34B-57FBC40ED156}"/>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E74FE763-5CF2-410B-903A-304A5AC1E476}"/>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94A7522-F532-47CB-A401-50F734D4FFC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55ABA569-0BB3-47D5-BBCF-EB8C73694677}"/>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CCAAF150-99CD-48EA-9BF1-52E9ED75A26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919E1CCF-7F13-48C6-8FAD-D2C375974DF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E13E6684-A794-4A8C-8C01-28CDB8150060}"/>
              </a:ext>
            </a:extLst>
          </p:cNvPr>
          <p:cNvGrpSpPr/>
          <p:nvPr/>
        </p:nvGrpSpPr>
        <p:grpSpPr>
          <a:xfrm>
            <a:off x="9270521" y="5586430"/>
            <a:ext cx="548640" cy="548640"/>
            <a:chOff x="7390297" y="1365335"/>
            <a:chExt cx="914400" cy="914400"/>
          </a:xfrm>
        </p:grpSpPr>
        <p:sp>
          <p:nvSpPr>
            <p:cNvPr id="281" name="Rectangle 280">
              <a:extLst>
                <a:ext uri="{FF2B5EF4-FFF2-40B4-BE49-F238E27FC236}">
                  <a16:creationId xmlns:a16="http://schemas.microsoft.com/office/drawing/2014/main" id="{5C0BEEE8-9F87-4639-8B1D-834F3C5F4EA7}"/>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8DA44EE-2F92-4B30-8691-22148F294CFF}"/>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AC79628F-F64C-4C95-8A20-4208C316FE53}"/>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00240E28-C088-4017-9138-2F32904CD061}"/>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CFF140D5-07FA-450F-8B4D-6AEE44FE3E6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5EAE2BC8-FD0D-449B-AE9B-D8AC76430D82}"/>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C11AF4CD-7D8E-4834-A838-F5976CE37640}"/>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588E0BC-1C26-4F89-B94B-9BB4A7FFE196}"/>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835A71-922E-4705-B07F-3D35CF5F2B8F}"/>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3DB2DB79-B4C8-46E3-937D-36A0444A3386}"/>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9589978-583D-4CF5-8118-20D54228897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81C15F2B-0973-4C24-B337-92FE5BBDAD7B}"/>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08A7E251-FAA0-4038-854F-E80196DE4DA2}"/>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D594EA46-02FD-4AB1-80DD-395E71F33D4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5E0AEF14-527B-46A7-AC06-36AC47249C9B}"/>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A21BA4B-C203-4194-B0E3-ED56ACCCA1D1}"/>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543F161-8404-4D24-A07F-7985B53F3830}"/>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a:extLst>
              <a:ext uri="{FF2B5EF4-FFF2-40B4-BE49-F238E27FC236}">
                <a16:creationId xmlns:a16="http://schemas.microsoft.com/office/drawing/2014/main" id="{34D0DD0F-B93A-4E9B-98A2-8DEC4E49EB73}"/>
              </a:ext>
            </a:extLst>
          </p:cNvPr>
          <p:cNvGrpSpPr/>
          <p:nvPr/>
        </p:nvGrpSpPr>
        <p:grpSpPr>
          <a:xfrm>
            <a:off x="8135455" y="4451286"/>
            <a:ext cx="548640" cy="548640"/>
            <a:chOff x="7390297" y="1365335"/>
            <a:chExt cx="914400" cy="914400"/>
          </a:xfrm>
        </p:grpSpPr>
        <p:sp>
          <p:nvSpPr>
            <p:cNvPr id="299" name="Rectangle 298">
              <a:extLst>
                <a:ext uri="{FF2B5EF4-FFF2-40B4-BE49-F238E27FC236}">
                  <a16:creationId xmlns:a16="http://schemas.microsoft.com/office/drawing/2014/main" id="{238E2C12-80CA-462C-8610-08DC452D14DC}"/>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8F3C6F81-CD14-4DF9-864C-C8EAFE026365}"/>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C4C265B4-1540-4CD1-AFED-A364CCF6B6A5}"/>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DA5666D0-333A-446C-9952-ACFCEB1DCA0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E58BD12D-E4E7-4F67-9343-0774115B8E2E}"/>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31D87566-884C-42E1-BF8D-D037273DA23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3154D15A-5192-4440-A0DC-69569A5EFB8A}"/>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B61C7025-DDEF-4974-A4DA-FD1F4426CE97}"/>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617FF497-5A04-49E9-BAB9-45A96A71294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1220B71A-BACB-4F44-A57D-1D622F28285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2E3E763-84E0-4DF7-B029-77844F9D74F4}"/>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8FFB904A-0C59-4DA6-BC03-AF84A3393B9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AFD9894-9206-4AB6-A064-A1EC818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859236BF-66BC-4BEC-AA3F-FFC51C58D15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0A276E8F-DFDE-4671-83BB-2367360E4089}"/>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0E78ABF-EEC4-432C-A8B3-90A6098F4CA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8F6EE53-53EA-422A-AF0E-CD5EB335830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5F53D318-456E-402F-8505-644E449C998D}"/>
              </a:ext>
            </a:extLst>
          </p:cNvPr>
          <p:cNvGrpSpPr/>
          <p:nvPr/>
        </p:nvGrpSpPr>
        <p:grpSpPr>
          <a:xfrm>
            <a:off x="8137245" y="5018524"/>
            <a:ext cx="548640" cy="548640"/>
            <a:chOff x="7390297" y="1365335"/>
            <a:chExt cx="914400" cy="914400"/>
          </a:xfrm>
        </p:grpSpPr>
        <p:sp>
          <p:nvSpPr>
            <p:cNvPr id="317" name="Rectangle 316">
              <a:extLst>
                <a:ext uri="{FF2B5EF4-FFF2-40B4-BE49-F238E27FC236}">
                  <a16:creationId xmlns:a16="http://schemas.microsoft.com/office/drawing/2014/main" id="{4B99A21D-CCE9-4AAD-ADE4-5E87DBAB595F}"/>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97EAA31-DF39-4447-91B7-4B6186209B56}"/>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F1F72C66-E0AD-4F82-94A4-B7D851126E7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CD6EEC7F-840D-417F-803F-5768EDC6ADF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0C4F4A20-1294-4A75-82A0-557069FA4CB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2FA1FE7-C9FF-4574-831D-41066384751A}"/>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47015184-54A4-4D6D-8896-926F77FC6C13}"/>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AFE8480-31FB-4A5C-8703-55D54AA09039}"/>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3074B187-CE4A-4A6C-AE54-C8CCA36A9E1E}"/>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EAE2FE6-2CBC-46E3-B73E-CA9B11BE4C6F}"/>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817404A6-B6B3-43A1-837B-7EB970FEE69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95DB8083-B4DB-4961-A614-457431251C3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B265B8D3-2BC1-4915-9674-4352936FD05C}"/>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C7ED27CE-4379-4F42-8C8E-F1357A99400D}"/>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A250BF4-9B9D-4853-9A91-5761067B7CCA}"/>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1847FCE-9654-4386-B366-DE373D142545}"/>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F14F525-A977-4E85-83FD-C5C24B762282}"/>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a:extLst>
              <a:ext uri="{FF2B5EF4-FFF2-40B4-BE49-F238E27FC236}">
                <a16:creationId xmlns:a16="http://schemas.microsoft.com/office/drawing/2014/main" id="{69C1F956-285F-4664-B31F-D67956034E85}"/>
              </a:ext>
            </a:extLst>
          </p:cNvPr>
          <p:cNvGrpSpPr/>
          <p:nvPr/>
        </p:nvGrpSpPr>
        <p:grpSpPr>
          <a:xfrm>
            <a:off x="8135227" y="5586428"/>
            <a:ext cx="548640" cy="548640"/>
            <a:chOff x="7390297" y="1365335"/>
            <a:chExt cx="914400" cy="914400"/>
          </a:xfrm>
        </p:grpSpPr>
        <p:sp>
          <p:nvSpPr>
            <p:cNvPr id="335" name="Rectangle 334">
              <a:extLst>
                <a:ext uri="{FF2B5EF4-FFF2-40B4-BE49-F238E27FC236}">
                  <a16:creationId xmlns:a16="http://schemas.microsoft.com/office/drawing/2014/main" id="{D3DA268B-E693-4605-8FEC-DA7326439173}"/>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4D700C-6A0B-412F-997D-4D52C30A12F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BEA04086-A5E9-4B76-A151-032A9702234D}"/>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D51C971-8591-46D8-805F-D6A0CB260356}"/>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967A2E6-0E8C-466C-887A-7FB6FC40A5F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89B61A4D-EFFD-4CCC-BD35-341966EEBB8B}"/>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475BD678-A3C3-41D9-BA78-6B37066B7A84}"/>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3B15A9E-773A-4D0E-B1CB-FA6916605DE2}"/>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15641C4E-9002-4294-B8D1-65207CC97A0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75F9E56D-40E9-405F-B71D-2E3481CB93E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16431C5-F458-4EBA-94BD-6E9C8881A9EF}"/>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C613C27-E09F-4745-9B7B-3E3BA3EE80CC}"/>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D6154DA6-C5A2-4D4B-99FB-A90BD79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30251C1B-91EC-4AA7-90C8-B7C7E638FAD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51D10054-48AB-4675-BB65-E9F8F48EA14E}"/>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9A212D0-ACC7-4AFC-9ADD-8C132827891A}"/>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F6F245F5-98A4-48ED-9642-A802476EA30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a:extLst>
              <a:ext uri="{FF2B5EF4-FFF2-40B4-BE49-F238E27FC236}">
                <a16:creationId xmlns:a16="http://schemas.microsoft.com/office/drawing/2014/main" id="{A73F7C48-C561-4430-9B5F-FCC7F29F5D30}"/>
              </a:ext>
            </a:extLst>
          </p:cNvPr>
          <p:cNvGrpSpPr/>
          <p:nvPr/>
        </p:nvGrpSpPr>
        <p:grpSpPr>
          <a:xfrm>
            <a:off x="8457886" y="4769324"/>
            <a:ext cx="1042416" cy="1042416"/>
            <a:chOff x="4864180" y="1982800"/>
            <a:chExt cx="1042416" cy="1042416"/>
          </a:xfrm>
        </p:grpSpPr>
        <p:sp>
          <p:nvSpPr>
            <p:cNvPr id="353" name="Rectangle: Beveled 352">
              <a:extLst>
                <a:ext uri="{FF2B5EF4-FFF2-40B4-BE49-F238E27FC236}">
                  <a16:creationId xmlns:a16="http://schemas.microsoft.com/office/drawing/2014/main" id="{6BC3F9E8-15DE-4E62-AE28-8D18AD06ADF6}"/>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Beveled 353">
              <a:extLst>
                <a:ext uri="{FF2B5EF4-FFF2-40B4-BE49-F238E27FC236}">
                  <a16:creationId xmlns:a16="http://schemas.microsoft.com/office/drawing/2014/main" id="{18F0C18E-D3F9-4989-8705-F3D0327D0D29}"/>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Beveled 354">
              <a:extLst>
                <a:ext uri="{FF2B5EF4-FFF2-40B4-BE49-F238E27FC236}">
                  <a16:creationId xmlns:a16="http://schemas.microsoft.com/office/drawing/2014/main" id="{ED460546-D122-4617-B33D-1451A3040C1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Beveled 355">
              <a:extLst>
                <a:ext uri="{FF2B5EF4-FFF2-40B4-BE49-F238E27FC236}">
                  <a16:creationId xmlns:a16="http://schemas.microsoft.com/office/drawing/2014/main" id="{E2339D25-F4AC-416B-AE4C-0A095C6D5F9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Beveled 356">
              <a:extLst>
                <a:ext uri="{FF2B5EF4-FFF2-40B4-BE49-F238E27FC236}">
                  <a16:creationId xmlns:a16="http://schemas.microsoft.com/office/drawing/2014/main" id="{A0DB149C-02CA-499A-8117-0098AB7B436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62CA7ECE-5341-410E-89CD-211E611DBCB1}"/>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7AB8048-E86A-4E82-B9D3-87DFB2714F0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22C743B-A6DD-48C0-9742-FC100F320DCB}"/>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81FFF1-D57C-4FE2-87F1-9183CA696A39}"/>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486AFB9-ED31-4D32-8851-DB0B0795578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Connector: Elbow 18">
            <a:extLst>
              <a:ext uri="{FF2B5EF4-FFF2-40B4-BE49-F238E27FC236}">
                <a16:creationId xmlns:a16="http://schemas.microsoft.com/office/drawing/2014/main" id="{8A0AFBEE-ECD0-4A90-AB48-20371C23B102}"/>
              </a:ext>
            </a:extLst>
          </p:cNvPr>
          <p:cNvCxnSpPr>
            <a:stCxn id="158" idx="3"/>
            <a:endCxn id="227" idx="2"/>
          </p:cNvCxnSpPr>
          <p:nvPr/>
        </p:nvCxnSpPr>
        <p:spPr>
          <a:xfrm>
            <a:off x="6070984" y="4908488"/>
            <a:ext cx="2906896" cy="1226582"/>
          </a:xfrm>
          <a:prstGeom prst="bentConnector4">
            <a:avLst>
              <a:gd name="adj1" fmla="val 45282"/>
              <a:gd name="adj2" fmla="val 12848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3" name="Connector: Elbow 362">
            <a:extLst>
              <a:ext uri="{FF2B5EF4-FFF2-40B4-BE49-F238E27FC236}">
                <a16:creationId xmlns:a16="http://schemas.microsoft.com/office/drawing/2014/main" id="{ACA75C5D-2C19-40DE-BCDE-34360F6EE85A}"/>
              </a:ext>
            </a:extLst>
          </p:cNvPr>
          <p:cNvCxnSpPr>
            <a:cxnSpLocks/>
            <a:stCxn id="64" idx="2"/>
            <a:endCxn id="191" idx="0"/>
          </p:cNvCxnSpPr>
          <p:nvPr/>
        </p:nvCxnSpPr>
        <p:spPr>
          <a:xfrm rot="5400000" flipH="1" flipV="1">
            <a:off x="4877971" y="2124625"/>
            <a:ext cx="1773474" cy="6426800"/>
          </a:xfrm>
          <a:prstGeom prst="bentConnector5">
            <a:avLst>
              <a:gd name="adj1" fmla="val -21321"/>
              <a:gd name="adj2" fmla="val 117837"/>
              <a:gd name="adj3" fmla="val 130077"/>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6" name="Connector: Elbow 365">
            <a:extLst>
              <a:ext uri="{FF2B5EF4-FFF2-40B4-BE49-F238E27FC236}">
                <a16:creationId xmlns:a16="http://schemas.microsoft.com/office/drawing/2014/main" id="{81F8209F-A85D-4B4C-A252-F10BE420535A}"/>
              </a:ext>
            </a:extLst>
          </p:cNvPr>
          <p:cNvCxnSpPr>
            <a:cxnSpLocks/>
            <a:stCxn id="38" idx="0"/>
            <a:endCxn id="317" idx="1"/>
          </p:cNvCxnSpPr>
          <p:nvPr/>
        </p:nvCxnSpPr>
        <p:spPr>
          <a:xfrm rot="16200000" flipH="1">
            <a:off x="5105727" y="2261326"/>
            <a:ext cx="912526" cy="5150510"/>
          </a:xfrm>
          <a:prstGeom prst="bentConnector4">
            <a:avLst>
              <a:gd name="adj1" fmla="val -16858"/>
              <a:gd name="adj2" fmla="val 9019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3" name="Connector: Elbow 372">
            <a:extLst>
              <a:ext uri="{FF2B5EF4-FFF2-40B4-BE49-F238E27FC236}">
                <a16:creationId xmlns:a16="http://schemas.microsoft.com/office/drawing/2014/main" id="{D71F69A0-3A66-4B8B-8DB3-A492C26CF450}"/>
              </a:ext>
            </a:extLst>
          </p:cNvPr>
          <p:cNvCxnSpPr>
            <a:cxnSpLocks/>
            <a:stCxn id="64" idx="2"/>
            <a:endCxn id="191" idx="0"/>
          </p:cNvCxnSpPr>
          <p:nvPr/>
        </p:nvCxnSpPr>
        <p:spPr>
          <a:xfrm rot="5400000" flipH="1" flipV="1">
            <a:off x="4877971" y="2124625"/>
            <a:ext cx="1773474" cy="6426800"/>
          </a:xfrm>
          <a:prstGeom prst="bentConnector5">
            <a:avLst>
              <a:gd name="adj1" fmla="val -20997"/>
              <a:gd name="adj2" fmla="val 117837"/>
              <a:gd name="adj3" fmla="val 130077"/>
            </a:avLst>
          </a:prstGeom>
          <a:ln w="25400">
            <a:solidFill>
              <a:srgbClr val="FF9E01"/>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5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884479" cy="830997"/>
          </a:xfrm>
          <a:prstGeom prst="rect">
            <a:avLst/>
          </a:prstGeom>
          <a:noFill/>
        </p:spPr>
        <p:txBody>
          <a:bodyPr wrap="none" rtlCol="0">
            <a:spAutoFit/>
          </a:bodyPr>
          <a:lstStyle/>
          <a:p>
            <a:r>
              <a:rPr lang="en-US" sz="4800" dirty="0">
                <a:solidFill>
                  <a:schemeClr val="bg1"/>
                </a:solidFill>
              </a:rPr>
              <a:t>Register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2240066"/>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Every SMP operates a </a:t>
            </a:r>
            <a:r>
              <a:rPr lang="en-US" sz="2400" dirty="0">
                <a:solidFill>
                  <a:srgbClr val="EA3ABC"/>
                </a:solidFill>
                <a:highlight>
                  <a:srgbClr val="000000"/>
                </a:highlight>
                <a:latin typeface="Calibri" panose="020F0502020204030204" pitchFamily="34" charset="0"/>
                <a:cs typeface="Calibri" panose="020F0502020204030204" pitchFamily="34" charset="0"/>
              </a:rPr>
              <a:t>64K register file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 </a:t>
            </a:r>
            <a:r>
              <a:rPr lang="en-US" sz="2400" dirty="0">
                <a:solidFill>
                  <a:srgbClr val="EA3ABC"/>
                </a:solidFill>
                <a:highlight>
                  <a:srgbClr val="000000"/>
                </a:highlight>
                <a:latin typeface="Calibri" panose="020F0502020204030204" pitchFamily="34" charset="0"/>
                <a:cs typeface="Calibri" panose="020F0502020204030204" pitchFamily="34" charset="0"/>
              </a:rPr>
              <a:t>register</a:t>
            </a:r>
            <a:r>
              <a:rPr lang="en-US" sz="2400" dirty="0">
                <a:latin typeface="Calibri" panose="020F0502020204030204" pitchFamily="34" charset="0"/>
                <a:cs typeface="Calibri" panose="020F0502020204030204" pitchFamily="34" charset="0"/>
              </a:rPr>
              <a:t> is 4 bytes, integer or floating point, for arithmetic in flight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Storing data in </a:t>
            </a:r>
            <a:r>
              <a:rPr lang="en-US" sz="2400" dirty="0">
                <a:solidFill>
                  <a:srgbClr val="EA3ABC"/>
                </a:solidFill>
                <a:highlight>
                  <a:srgbClr val="000000"/>
                </a:highlight>
                <a:latin typeface="Calibri" panose="020F0502020204030204" pitchFamily="34" charset="0"/>
                <a:cs typeface="Calibri" panose="020F0502020204030204" pitchFamily="34" charset="0"/>
              </a:rPr>
              <a:t>registers</a:t>
            </a:r>
            <a:r>
              <a:rPr lang="en-US" sz="2400" dirty="0">
                <a:latin typeface="Calibri" panose="020F0502020204030204" pitchFamily="34" charset="0"/>
                <a:cs typeface="Calibri" panose="020F0502020204030204" pitchFamily="34" charset="0"/>
              </a:rPr>
              <a:t> requires that at least 32 threads hold equivalent data, but not necessarily the same data</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Up to 256kB worth of data can be present in the </a:t>
            </a:r>
            <a:r>
              <a:rPr lang="en-US" sz="2400" dirty="0">
                <a:solidFill>
                  <a:srgbClr val="EA3ABC"/>
                </a:solidFill>
                <a:highlight>
                  <a:srgbClr val="000000"/>
                </a:highlight>
                <a:latin typeface="Calibri" panose="020F0502020204030204" pitchFamily="34" charset="0"/>
                <a:cs typeface="Calibri" panose="020F0502020204030204" pitchFamily="34" charset="0"/>
              </a:rPr>
              <a:t>registers</a:t>
            </a:r>
            <a:r>
              <a:rPr lang="en-US" sz="2400" dirty="0">
                <a:latin typeface="Calibri" panose="020F0502020204030204" pitchFamily="34" charset="0"/>
                <a:cs typeface="Calibri" panose="020F0502020204030204" pitchFamily="34" charset="0"/>
              </a:rPr>
              <a:t> on an SMP</a:t>
            </a:r>
          </a:p>
        </p:txBody>
      </p:sp>
      <p:grpSp>
        <p:nvGrpSpPr>
          <p:cNvPr id="190" name="Group 189">
            <a:extLst>
              <a:ext uri="{FF2B5EF4-FFF2-40B4-BE49-F238E27FC236}">
                <a16:creationId xmlns:a16="http://schemas.microsoft.com/office/drawing/2014/main" id="{2C8CE3F2-8BDD-4B59-AEE1-3D3B669F32FA}"/>
              </a:ext>
            </a:extLst>
          </p:cNvPr>
          <p:cNvGrpSpPr/>
          <p:nvPr/>
        </p:nvGrpSpPr>
        <p:grpSpPr>
          <a:xfrm>
            <a:off x="2802207" y="3613141"/>
            <a:ext cx="548640" cy="548640"/>
            <a:chOff x="7390297" y="1365335"/>
            <a:chExt cx="914400" cy="914400"/>
          </a:xfrm>
        </p:grpSpPr>
        <p:sp>
          <p:nvSpPr>
            <p:cNvPr id="191" name="Rectangle 190">
              <a:extLst>
                <a:ext uri="{FF2B5EF4-FFF2-40B4-BE49-F238E27FC236}">
                  <a16:creationId xmlns:a16="http://schemas.microsoft.com/office/drawing/2014/main" id="{70807399-5AE3-4569-A27E-EB4C6271E4CE}"/>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BB07ED6-700C-4484-AEC7-9A740061AB97}"/>
                </a:ext>
              </a:extLst>
            </p:cNvPr>
            <p:cNvSpPr/>
            <p:nvPr/>
          </p:nvSpPr>
          <p:spPr>
            <a:xfrm>
              <a:off x="7427347"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26E21F8-34B7-43B2-8F67-B2AEECC4CFA8}"/>
                </a:ext>
              </a:extLst>
            </p:cNvPr>
            <p:cNvSpPr/>
            <p:nvPr/>
          </p:nvSpPr>
          <p:spPr>
            <a:xfrm>
              <a:off x="7647013"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65BAAC9-0952-4222-8727-01A62800AD71}"/>
                </a:ext>
              </a:extLst>
            </p:cNvPr>
            <p:cNvSpPr/>
            <p:nvPr/>
          </p:nvSpPr>
          <p:spPr>
            <a:xfrm>
              <a:off x="7647013"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CF7F5D2-EE17-4DEB-B2FD-1CD55267752A}"/>
                </a:ext>
              </a:extLst>
            </p:cNvPr>
            <p:cNvSpPr/>
            <p:nvPr/>
          </p:nvSpPr>
          <p:spPr>
            <a:xfrm>
              <a:off x="7427347"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C77FC74-F890-4666-9D7B-26EF5F0FD129}"/>
                </a:ext>
              </a:extLst>
            </p:cNvPr>
            <p:cNvSpPr/>
            <p:nvPr/>
          </p:nvSpPr>
          <p:spPr>
            <a:xfrm>
              <a:off x="7862774"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E29E939-3FE7-47CA-B7CB-26E308BD3F12}"/>
                </a:ext>
              </a:extLst>
            </p:cNvPr>
            <p:cNvSpPr/>
            <p:nvPr/>
          </p:nvSpPr>
          <p:spPr>
            <a:xfrm>
              <a:off x="8082440"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005E610-F23C-4790-BD4E-86276EC90319}"/>
                </a:ext>
              </a:extLst>
            </p:cNvPr>
            <p:cNvSpPr/>
            <p:nvPr/>
          </p:nvSpPr>
          <p:spPr>
            <a:xfrm>
              <a:off x="8082440"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4EE9130B-C863-4F22-ACD4-5375C0087574}"/>
                </a:ext>
              </a:extLst>
            </p:cNvPr>
            <p:cNvSpPr/>
            <p:nvPr/>
          </p:nvSpPr>
          <p:spPr>
            <a:xfrm>
              <a:off x="7862774"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6E1352B-C8AE-4B58-A89E-A18E5628B0AB}"/>
                </a:ext>
              </a:extLst>
            </p:cNvPr>
            <p:cNvSpPr/>
            <p:nvPr/>
          </p:nvSpPr>
          <p:spPr>
            <a:xfrm>
              <a:off x="7427347"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793DE884-852E-4FF3-9649-226A1AFEA40C}"/>
                </a:ext>
              </a:extLst>
            </p:cNvPr>
            <p:cNvSpPr/>
            <p:nvPr/>
          </p:nvSpPr>
          <p:spPr>
            <a:xfrm>
              <a:off x="7647013"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76D2AFA-A7CC-488D-886C-F7F689789D0F}"/>
                </a:ext>
              </a:extLst>
            </p:cNvPr>
            <p:cNvSpPr/>
            <p:nvPr/>
          </p:nvSpPr>
          <p:spPr>
            <a:xfrm>
              <a:off x="7647013"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B6FDCD13-157E-4038-B6D7-C88F9E4CCB41}"/>
                </a:ext>
              </a:extLst>
            </p:cNvPr>
            <p:cNvSpPr/>
            <p:nvPr/>
          </p:nvSpPr>
          <p:spPr>
            <a:xfrm>
              <a:off x="7427347"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CBC55F50-2809-4762-8FA5-67890326B023}"/>
                </a:ext>
              </a:extLst>
            </p:cNvPr>
            <p:cNvSpPr/>
            <p:nvPr/>
          </p:nvSpPr>
          <p:spPr>
            <a:xfrm>
              <a:off x="7862774"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E43C63D-A985-4EE8-BFB0-87E1FF158E31}"/>
                </a:ext>
              </a:extLst>
            </p:cNvPr>
            <p:cNvSpPr/>
            <p:nvPr/>
          </p:nvSpPr>
          <p:spPr>
            <a:xfrm>
              <a:off x="8082440"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72F3CD6E-16EC-4947-BCE1-E7B9D85B0473}"/>
                </a:ext>
              </a:extLst>
            </p:cNvPr>
            <p:cNvSpPr/>
            <p:nvPr/>
          </p:nvSpPr>
          <p:spPr>
            <a:xfrm>
              <a:off x="8082440"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7F2C956-EEE7-465B-96FB-D39AA439AF2F}"/>
                </a:ext>
              </a:extLst>
            </p:cNvPr>
            <p:cNvSpPr/>
            <p:nvPr/>
          </p:nvSpPr>
          <p:spPr>
            <a:xfrm>
              <a:off x="7862774"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56F2374E-DEEA-4370-9FA5-2E0058E827D9}"/>
              </a:ext>
            </a:extLst>
          </p:cNvPr>
          <p:cNvGrpSpPr/>
          <p:nvPr/>
        </p:nvGrpSpPr>
        <p:grpSpPr>
          <a:xfrm>
            <a:off x="2801979" y="4748283"/>
            <a:ext cx="548640" cy="548640"/>
            <a:chOff x="7390297" y="1365335"/>
            <a:chExt cx="914400" cy="914400"/>
          </a:xfrm>
        </p:grpSpPr>
        <p:sp>
          <p:nvSpPr>
            <p:cNvPr id="227" name="Rectangle 226">
              <a:extLst>
                <a:ext uri="{FF2B5EF4-FFF2-40B4-BE49-F238E27FC236}">
                  <a16:creationId xmlns:a16="http://schemas.microsoft.com/office/drawing/2014/main" id="{1C0DEEF6-4D7E-4D23-A0AD-F1F8A0FE96FD}"/>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1B4C7AD-3A58-453E-B917-A5FD0DF9CEB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FF1A4598-10DA-4A6A-B6F1-EB418E23D516}"/>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2ED45C1-39F7-4D53-839C-59D6D025E008}"/>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B25C2E72-9D59-45AA-A7C9-AA073A76937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79C348DC-C8E4-4851-914C-822EDCDD128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AD88D1A9-6285-4886-9FA0-54BBB5D4674F}"/>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CF174D1A-3367-486A-838D-B5BD2D3499EF}"/>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0BB35C3C-EAB9-4A25-8EAC-5D8A807E6B6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F27F5EC-304F-466A-B030-701BBB40804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E1BAD78E-515A-496C-AB28-09B24AD4A1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78255A3-FFEB-4967-BE17-72B37FA5768F}"/>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9BCEE0BE-5E38-4866-9ECF-C0BC94B47BD3}"/>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F923FC3-DE9F-48A2-BB58-0B84567EF88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DC0280D-9D93-4246-BD3A-6575B323DE92}"/>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6F5E12-FA56-472B-A67E-320CD95464FC}"/>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BABE76C6-F286-4BE1-A4B5-06CCDF673CB9}"/>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C63FB35E-4AD6-494B-A9FD-9AAFA323ED48}"/>
              </a:ext>
            </a:extLst>
          </p:cNvPr>
          <p:cNvGrpSpPr/>
          <p:nvPr/>
        </p:nvGrpSpPr>
        <p:grpSpPr>
          <a:xfrm>
            <a:off x="3369168" y="3613141"/>
            <a:ext cx="548640" cy="548640"/>
            <a:chOff x="7390297" y="1365335"/>
            <a:chExt cx="914400" cy="914400"/>
          </a:xfrm>
        </p:grpSpPr>
        <p:sp>
          <p:nvSpPr>
            <p:cNvPr id="245" name="Rectangle 244">
              <a:extLst>
                <a:ext uri="{FF2B5EF4-FFF2-40B4-BE49-F238E27FC236}">
                  <a16:creationId xmlns:a16="http://schemas.microsoft.com/office/drawing/2014/main" id="{97351207-3A55-46AA-A240-4E21744EFC31}"/>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75D6DDD-08BD-449F-ADD7-5F5D90528D7C}"/>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4E71B836-7EA8-44FE-8FBB-6B6EB2232202}"/>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EE122A8-0F9F-47A5-985E-6875CDD9D9D3}"/>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5F55C6A-039F-4308-AED2-22F31BBEB7F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A6713DA3-F17B-44FD-9F24-342B0C663971}"/>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9E894B2E-FC16-42D9-B670-357EDCA2B46E}"/>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962767C-0CFD-49DA-8F0C-B53266ED6CDB}"/>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F437E28B-8A09-4FB3-A077-E39B1C90DA6B}"/>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41344E5D-85D9-417D-9A84-444AF784964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BAE78D31-A8D4-4740-B64C-BC0106AE2E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181BD45B-DE87-4A99-A4D8-49196C7EE822}"/>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44B4E363-9EDE-4486-A3B1-EDB103DB7B14}"/>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3DDF4E72-0CE0-4B08-B7F7-48965212423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E3BD0109-86CF-44F9-888A-AAC037046988}"/>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1F279294-E99F-4952-ADFC-87FA32FA0486}"/>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2490D848-3010-4764-94BC-4AE3D7CF86F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a:extLst>
              <a:ext uri="{FF2B5EF4-FFF2-40B4-BE49-F238E27FC236}">
                <a16:creationId xmlns:a16="http://schemas.microsoft.com/office/drawing/2014/main" id="{1880EE3C-3C2B-454F-A488-449AEB42C69D}"/>
              </a:ext>
            </a:extLst>
          </p:cNvPr>
          <p:cNvGrpSpPr/>
          <p:nvPr/>
        </p:nvGrpSpPr>
        <p:grpSpPr>
          <a:xfrm>
            <a:off x="3366015" y="4180379"/>
            <a:ext cx="548640" cy="548640"/>
            <a:chOff x="7390297" y="1365335"/>
            <a:chExt cx="914400" cy="914400"/>
          </a:xfrm>
        </p:grpSpPr>
        <p:sp>
          <p:nvSpPr>
            <p:cNvPr id="263" name="Rectangle 262">
              <a:extLst>
                <a:ext uri="{FF2B5EF4-FFF2-40B4-BE49-F238E27FC236}">
                  <a16:creationId xmlns:a16="http://schemas.microsoft.com/office/drawing/2014/main" id="{7569D145-0989-4E57-BA61-0D2853AE2A38}"/>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BA71FD13-781C-4874-AEC0-72E85B9E4F0A}"/>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EEB2309C-455D-4237-9FD9-87ABB6AFE7D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D09EE04D-1DDB-4EEC-973B-9305DF604054}"/>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144B5FFA-12EA-49C7-84F4-9090B43DD330}"/>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F3B1FAC6-4209-416A-A84F-03E8782B2E15}"/>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62DF959-54DF-44F0-BCD3-E4CDA02F6B19}"/>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BFCA387B-E672-412D-9F33-D47A26CEC9BA}"/>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E423B904-A951-4665-8782-B8661465085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EBFCFFA-07C7-4D47-ADAA-ABF8B704D5AD}"/>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972C4BCF-09BC-429A-8552-A25EDA6F6EC8}"/>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9F7AA44-60BA-4E65-B34B-57FBC40ED156}"/>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E74FE763-5CF2-410B-903A-304A5AC1E476}"/>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94A7522-F532-47CB-A401-50F734D4FFC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55ABA569-0BB3-47D5-BBCF-EB8C73694677}"/>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CCAAF150-99CD-48EA-9BF1-52E9ED75A26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919E1CCF-7F13-48C6-8FAD-D2C375974DF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E13E6684-A794-4A8C-8C01-28CDB8150060}"/>
              </a:ext>
            </a:extLst>
          </p:cNvPr>
          <p:cNvGrpSpPr/>
          <p:nvPr/>
        </p:nvGrpSpPr>
        <p:grpSpPr>
          <a:xfrm>
            <a:off x="3368940" y="4748283"/>
            <a:ext cx="548640" cy="548640"/>
            <a:chOff x="7390297" y="1365335"/>
            <a:chExt cx="914400" cy="914400"/>
          </a:xfrm>
        </p:grpSpPr>
        <p:sp>
          <p:nvSpPr>
            <p:cNvPr id="281" name="Rectangle 280">
              <a:extLst>
                <a:ext uri="{FF2B5EF4-FFF2-40B4-BE49-F238E27FC236}">
                  <a16:creationId xmlns:a16="http://schemas.microsoft.com/office/drawing/2014/main" id="{5C0BEEE8-9F87-4639-8B1D-834F3C5F4EA7}"/>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8DA44EE-2F92-4B30-8691-22148F294CFF}"/>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AC79628F-F64C-4C95-8A20-4208C316FE53}"/>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00240E28-C088-4017-9138-2F32904CD061}"/>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CFF140D5-07FA-450F-8B4D-6AEE44FE3E6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5EAE2BC8-FD0D-449B-AE9B-D8AC76430D82}"/>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C11AF4CD-7D8E-4834-A838-F5976CE37640}"/>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588E0BC-1C26-4F89-B94B-9BB4A7FFE196}"/>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835A71-922E-4705-B07F-3D35CF5F2B8F}"/>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3DB2DB79-B4C8-46E3-937D-36A0444A3386}"/>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9589978-583D-4CF5-8118-20D54228897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81C15F2B-0973-4C24-B337-92FE5BBDAD7B}"/>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08A7E251-FAA0-4038-854F-E80196DE4DA2}"/>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D594EA46-02FD-4AB1-80DD-395E71F33D4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5E0AEF14-527B-46A7-AC06-36AC47249C9B}"/>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A21BA4B-C203-4194-B0E3-ED56ACCCA1D1}"/>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543F161-8404-4D24-A07F-7985B53F3830}"/>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a:extLst>
              <a:ext uri="{FF2B5EF4-FFF2-40B4-BE49-F238E27FC236}">
                <a16:creationId xmlns:a16="http://schemas.microsoft.com/office/drawing/2014/main" id="{34D0DD0F-B93A-4E9B-98A2-8DEC4E49EB73}"/>
              </a:ext>
            </a:extLst>
          </p:cNvPr>
          <p:cNvGrpSpPr/>
          <p:nvPr/>
        </p:nvGrpSpPr>
        <p:grpSpPr>
          <a:xfrm>
            <a:off x="2233874" y="3613139"/>
            <a:ext cx="548640" cy="548640"/>
            <a:chOff x="7390297" y="1365335"/>
            <a:chExt cx="914400" cy="914400"/>
          </a:xfrm>
        </p:grpSpPr>
        <p:sp>
          <p:nvSpPr>
            <p:cNvPr id="299" name="Rectangle 298">
              <a:extLst>
                <a:ext uri="{FF2B5EF4-FFF2-40B4-BE49-F238E27FC236}">
                  <a16:creationId xmlns:a16="http://schemas.microsoft.com/office/drawing/2014/main" id="{238E2C12-80CA-462C-8610-08DC452D14DC}"/>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8F3C6F81-CD14-4DF9-864C-C8EAFE026365}"/>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C4C265B4-1540-4CD1-AFED-A364CCF6B6A5}"/>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DA5666D0-333A-446C-9952-ACFCEB1DCA0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E58BD12D-E4E7-4F67-9343-0774115B8E2E}"/>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31D87566-884C-42E1-BF8D-D037273DA23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3154D15A-5192-4440-A0DC-69569A5EFB8A}"/>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B61C7025-DDEF-4974-A4DA-FD1F4426CE97}"/>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617FF497-5A04-49E9-BAB9-45A96A71294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1220B71A-BACB-4F44-A57D-1D622F28285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2E3E763-84E0-4DF7-B029-77844F9D74F4}"/>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8FFB904A-0C59-4DA6-BC03-AF84A3393B9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AFD9894-9206-4AB6-A064-A1EC818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859236BF-66BC-4BEC-AA3F-FFC51C58D15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0A276E8F-DFDE-4671-83BB-2367360E4089}"/>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0E78ABF-EEC4-432C-A8B3-90A6098F4CA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8F6EE53-53EA-422A-AF0E-CD5EB335830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5F53D318-456E-402F-8505-644E449C998D}"/>
              </a:ext>
            </a:extLst>
          </p:cNvPr>
          <p:cNvGrpSpPr/>
          <p:nvPr/>
        </p:nvGrpSpPr>
        <p:grpSpPr>
          <a:xfrm>
            <a:off x="2230721" y="4180377"/>
            <a:ext cx="548640" cy="548640"/>
            <a:chOff x="7390297" y="1365335"/>
            <a:chExt cx="914400" cy="914400"/>
          </a:xfrm>
        </p:grpSpPr>
        <p:sp>
          <p:nvSpPr>
            <p:cNvPr id="317" name="Rectangle 316">
              <a:extLst>
                <a:ext uri="{FF2B5EF4-FFF2-40B4-BE49-F238E27FC236}">
                  <a16:creationId xmlns:a16="http://schemas.microsoft.com/office/drawing/2014/main" id="{4B99A21D-CCE9-4AAD-ADE4-5E87DBAB595F}"/>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97EAA31-DF39-4447-91B7-4B6186209B56}"/>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F1F72C66-E0AD-4F82-94A4-B7D851126E7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CD6EEC7F-840D-417F-803F-5768EDC6ADF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0C4F4A20-1294-4A75-82A0-557069FA4CB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2FA1FE7-C9FF-4574-831D-41066384751A}"/>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47015184-54A4-4D6D-8896-926F77FC6C13}"/>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AFE8480-31FB-4A5C-8703-55D54AA09039}"/>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3074B187-CE4A-4A6C-AE54-C8CCA36A9E1E}"/>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EAE2FE6-2CBC-46E3-B73E-CA9B11BE4C6F}"/>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817404A6-B6B3-43A1-837B-7EB970FEE69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95DB8083-B4DB-4961-A614-457431251C3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B265B8D3-2BC1-4915-9674-4352936FD05C}"/>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C7ED27CE-4379-4F42-8C8E-F1357A99400D}"/>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A250BF4-9B9D-4853-9A91-5761067B7CCA}"/>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1847FCE-9654-4386-B366-DE373D142545}"/>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F14F525-A977-4E85-83FD-C5C24B762282}"/>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a:extLst>
              <a:ext uri="{FF2B5EF4-FFF2-40B4-BE49-F238E27FC236}">
                <a16:creationId xmlns:a16="http://schemas.microsoft.com/office/drawing/2014/main" id="{69C1F956-285F-4664-B31F-D67956034E85}"/>
              </a:ext>
            </a:extLst>
          </p:cNvPr>
          <p:cNvGrpSpPr/>
          <p:nvPr/>
        </p:nvGrpSpPr>
        <p:grpSpPr>
          <a:xfrm>
            <a:off x="2233646" y="4748281"/>
            <a:ext cx="548640" cy="548640"/>
            <a:chOff x="7390297" y="1365335"/>
            <a:chExt cx="914400" cy="914400"/>
          </a:xfrm>
        </p:grpSpPr>
        <p:sp>
          <p:nvSpPr>
            <p:cNvPr id="335" name="Rectangle 334">
              <a:extLst>
                <a:ext uri="{FF2B5EF4-FFF2-40B4-BE49-F238E27FC236}">
                  <a16:creationId xmlns:a16="http://schemas.microsoft.com/office/drawing/2014/main" id="{D3DA268B-E693-4605-8FEC-DA7326439173}"/>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4D700C-6A0B-412F-997D-4D52C30A12F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BEA04086-A5E9-4B76-A151-032A9702234D}"/>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D51C971-8591-46D8-805F-D6A0CB260356}"/>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967A2E6-0E8C-466C-887A-7FB6FC40A5F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89B61A4D-EFFD-4CCC-BD35-341966EEBB8B}"/>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475BD678-A3C3-41D9-BA78-6B37066B7A84}"/>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3B15A9E-773A-4D0E-B1CB-FA6916605DE2}"/>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15641C4E-9002-4294-B8D1-65207CC97A0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75F9E56D-40E9-405F-B71D-2E3481CB93E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16431C5-F458-4EBA-94BD-6E9C8881A9EF}"/>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C613C27-E09F-4745-9B7B-3E3BA3EE80CC}"/>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D6154DA6-C5A2-4D4B-99FB-A90BD79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30251C1B-91EC-4AA7-90C8-B7C7E638FAD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51D10054-48AB-4675-BB65-E9F8F48EA14E}"/>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9A212D0-ACC7-4AFC-9ADD-8C132827891A}"/>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F6F245F5-98A4-48ED-9642-A802476EA30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a:extLst>
              <a:ext uri="{FF2B5EF4-FFF2-40B4-BE49-F238E27FC236}">
                <a16:creationId xmlns:a16="http://schemas.microsoft.com/office/drawing/2014/main" id="{A73F7C48-C561-4430-9B5F-FCC7F29F5D30}"/>
              </a:ext>
            </a:extLst>
          </p:cNvPr>
          <p:cNvGrpSpPr/>
          <p:nvPr/>
        </p:nvGrpSpPr>
        <p:grpSpPr>
          <a:xfrm>
            <a:off x="2556305" y="3931177"/>
            <a:ext cx="1042416" cy="1042416"/>
            <a:chOff x="4864180" y="1982800"/>
            <a:chExt cx="1042416" cy="1042416"/>
          </a:xfrm>
        </p:grpSpPr>
        <p:sp>
          <p:nvSpPr>
            <p:cNvPr id="353" name="Rectangle: Beveled 352">
              <a:extLst>
                <a:ext uri="{FF2B5EF4-FFF2-40B4-BE49-F238E27FC236}">
                  <a16:creationId xmlns:a16="http://schemas.microsoft.com/office/drawing/2014/main" id="{6BC3F9E8-15DE-4E62-AE28-8D18AD06ADF6}"/>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Beveled 353">
              <a:extLst>
                <a:ext uri="{FF2B5EF4-FFF2-40B4-BE49-F238E27FC236}">
                  <a16:creationId xmlns:a16="http://schemas.microsoft.com/office/drawing/2014/main" id="{18F0C18E-D3F9-4989-8705-F3D0327D0D29}"/>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Beveled 354">
              <a:extLst>
                <a:ext uri="{FF2B5EF4-FFF2-40B4-BE49-F238E27FC236}">
                  <a16:creationId xmlns:a16="http://schemas.microsoft.com/office/drawing/2014/main" id="{ED460546-D122-4617-B33D-1451A3040C1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Beveled 355">
              <a:extLst>
                <a:ext uri="{FF2B5EF4-FFF2-40B4-BE49-F238E27FC236}">
                  <a16:creationId xmlns:a16="http://schemas.microsoft.com/office/drawing/2014/main" id="{E2339D25-F4AC-416B-AE4C-0A095C6D5F9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Beveled 356">
              <a:extLst>
                <a:ext uri="{FF2B5EF4-FFF2-40B4-BE49-F238E27FC236}">
                  <a16:creationId xmlns:a16="http://schemas.microsoft.com/office/drawing/2014/main" id="{A0DB149C-02CA-499A-8117-0098AB7B436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62CA7ECE-5341-410E-89CD-211E611DBCB1}"/>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7AB8048-E86A-4E82-B9D3-87DFB2714F0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22C743B-A6DD-48C0-9742-FC100F320DCB}"/>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81FFF1-D57C-4FE2-87F1-9183CA696A39}"/>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486AFB9-ED31-4D32-8851-DB0B0795578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Oval 2">
            <a:extLst>
              <a:ext uri="{FF2B5EF4-FFF2-40B4-BE49-F238E27FC236}">
                <a16:creationId xmlns:a16="http://schemas.microsoft.com/office/drawing/2014/main" id="{2F04D946-123B-420E-B81C-207B10F16FA3}"/>
              </a:ext>
            </a:extLst>
          </p:cNvPr>
          <p:cNvSpPr/>
          <p:nvPr/>
        </p:nvSpPr>
        <p:spPr>
          <a:xfrm>
            <a:off x="76313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a:extLst>
              <a:ext uri="{FF2B5EF4-FFF2-40B4-BE49-F238E27FC236}">
                <a16:creationId xmlns:a16="http://schemas.microsoft.com/office/drawing/2014/main" id="{ECABE2F4-23DE-412C-8B57-6A7466A309D3}"/>
              </a:ext>
            </a:extLst>
          </p:cNvPr>
          <p:cNvSpPr/>
          <p:nvPr/>
        </p:nvSpPr>
        <p:spPr>
          <a:xfrm>
            <a:off x="78141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a:extLst>
              <a:ext uri="{FF2B5EF4-FFF2-40B4-BE49-F238E27FC236}">
                <a16:creationId xmlns:a16="http://schemas.microsoft.com/office/drawing/2014/main" id="{0588FC90-5583-4DCC-A646-A1CD15B82F53}"/>
              </a:ext>
            </a:extLst>
          </p:cNvPr>
          <p:cNvSpPr/>
          <p:nvPr/>
        </p:nvSpPr>
        <p:spPr>
          <a:xfrm>
            <a:off x="79970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025DBF35-6D47-44F9-A097-6F7DC2E35C9A}"/>
              </a:ext>
            </a:extLst>
          </p:cNvPr>
          <p:cNvSpPr/>
          <p:nvPr/>
        </p:nvSpPr>
        <p:spPr>
          <a:xfrm>
            <a:off x="81799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a:extLst>
              <a:ext uri="{FF2B5EF4-FFF2-40B4-BE49-F238E27FC236}">
                <a16:creationId xmlns:a16="http://schemas.microsoft.com/office/drawing/2014/main" id="{087D0432-8CAC-4CB1-B0EA-83F381934A2A}"/>
              </a:ext>
            </a:extLst>
          </p:cNvPr>
          <p:cNvSpPr/>
          <p:nvPr/>
        </p:nvSpPr>
        <p:spPr>
          <a:xfrm>
            <a:off x="83628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a:extLst>
              <a:ext uri="{FF2B5EF4-FFF2-40B4-BE49-F238E27FC236}">
                <a16:creationId xmlns:a16="http://schemas.microsoft.com/office/drawing/2014/main" id="{E62923E1-3CBF-4C6A-8480-FE179A78E627}"/>
              </a:ext>
            </a:extLst>
          </p:cNvPr>
          <p:cNvSpPr/>
          <p:nvPr/>
        </p:nvSpPr>
        <p:spPr>
          <a:xfrm>
            <a:off x="85457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Oval 937">
            <a:extLst>
              <a:ext uri="{FF2B5EF4-FFF2-40B4-BE49-F238E27FC236}">
                <a16:creationId xmlns:a16="http://schemas.microsoft.com/office/drawing/2014/main" id="{D10D2D88-F685-4482-9EDA-2F0AF93E5C46}"/>
              </a:ext>
            </a:extLst>
          </p:cNvPr>
          <p:cNvSpPr/>
          <p:nvPr/>
        </p:nvSpPr>
        <p:spPr>
          <a:xfrm>
            <a:off x="87285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Oval 938">
            <a:extLst>
              <a:ext uri="{FF2B5EF4-FFF2-40B4-BE49-F238E27FC236}">
                <a16:creationId xmlns:a16="http://schemas.microsoft.com/office/drawing/2014/main" id="{47C7A0E9-763F-4A0C-B008-69B170EDC8CB}"/>
              </a:ext>
            </a:extLst>
          </p:cNvPr>
          <p:cNvSpPr/>
          <p:nvPr/>
        </p:nvSpPr>
        <p:spPr>
          <a:xfrm>
            <a:off x="89114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a:extLst>
              <a:ext uri="{FF2B5EF4-FFF2-40B4-BE49-F238E27FC236}">
                <a16:creationId xmlns:a16="http://schemas.microsoft.com/office/drawing/2014/main" id="{7705FB1A-43B4-453E-BD77-226AA6339C4E}"/>
              </a:ext>
            </a:extLst>
          </p:cNvPr>
          <p:cNvSpPr/>
          <p:nvPr/>
        </p:nvSpPr>
        <p:spPr>
          <a:xfrm>
            <a:off x="90943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Oval 940">
            <a:extLst>
              <a:ext uri="{FF2B5EF4-FFF2-40B4-BE49-F238E27FC236}">
                <a16:creationId xmlns:a16="http://schemas.microsoft.com/office/drawing/2014/main" id="{E78983F2-018A-41FF-90D4-CF376BDD2D7E}"/>
              </a:ext>
            </a:extLst>
          </p:cNvPr>
          <p:cNvSpPr/>
          <p:nvPr/>
        </p:nvSpPr>
        <p:spPr>
          <a:xfrm>
            <a:off x="92772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a:extLst>
              <a:ext uri="{FF2B5EF4-FFF2-40B4-BE49-F238E27FC236}">
                <a16:creationId xmlns:a16="http://schemas.microsoft.com/office/drawing/2014/main" id="{375A655F-46D5-44D6-B332-40950CDB852C}"/>
              </a:ext>
            </a:extLst>
          </p:cNvPr>
          <p:cNvSpPr/>
          <p:nvPr/>
        </p:nvSpPr>
        <p:spPr>
          <a:xfrm>
            <a:off x="94601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5C8FE98E-581F-447C-AC7D-46DF450F0D2E}"/>
              </a:ext>
            </a:extLst>
          </p:cNvPr>
          <p:cNvSpPr/>
          <p:nvPr/>
        </p:nvSpPr>
        <p:spPr>
          <a:xfrm>
            <a:off x="96429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a:extLst>
              <a:ext uri="{FF2B5EF4-FFF2-40B4-BE49-F238E27FC236}">
                <a16:creationId xmlns:a16="http://schemas.microsoft.com/office/drawing/2014/main" id="{09074163-D7F8-406A-866D-F595B873E1FD}"/>
              </a:ext>
            </a:extLst>
          </p:cNvPr>
          <p:cNvSpPr/>
          <p:nvPr/>
        </p:nvSpPr>
        <p:spPr>
          <a:xfrm>
            <a:off x="98258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a:extLst>
              <a:ext uri="{FF2B5EF4-FFF2-40B4-BE49-F238E27FC236}">
                <a16:creationId xmlns:a16="http://schemas.microsoft.com/office/drawing/2014/main" id="{0AACB29F-B681-40E7-9786-F9E149005B80}"/>
              </a:ext>
            </a:extLst>
          </p:cNvPr>
          <p:cNvSpPr/>
          <p:nvPr/>
        </p:nvSpPr>
        <p:spPr>
          <a:xfrm>
            <a:off x="100087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a:extLst>
              <a:ext uri="{FF2B5EF4-FFF2-40B4-BE49-F238E27FC236}">
                <a16:creationId xmlns:a16="http://schemas.microsoft.com/office/drawing/2014/main" id="{C8121EA4-D87D-4203-8B38-8F756F02346B}"/>
              </a:ext>
            </a:extLst>
          </p:cNvPr>
          <p:cNvSpPr/>
          <p:nvPr/>
        </p:nvSpPr>
        <p:spPr>
          <a:xfrm>
            <a:off x="101916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AA444834-5D5C-43B8-B8BA-C79C80853EA9}"/>
              </a:ext>
            </a:extLst>
          </p:cNvPr>
          <p:cNvSpPr/>
          <p:nvPr/>
        </p:nvSpPr>
        <p:spPr>
          <a:xfrm>
            <a:off x="103745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a:extLst>
              <a:ext uri="{FF2B5EF4-FFF2-40B4-BE49-F238E27FC236}">
                <a16:creationId xmlns:a16="http://schemas.microsoft.com/office/drawing/2014/main" id="{5B9D2ED4-95C3-4D2A-8E20-1031C634A8BF}"/>
              </a:ext>
            </a:extLst>
          </p:cNvPr>
          <p:cNvSpPr/>
          <p:nvPr/>
        </p:nvSpPr>
        <p:spPr>
          <a:xfrm>
            <a:off x="47052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a:extLst>
              <a:ext uri="{FF2B5EF4-FFF2-40B4-BE49-F238E27FC236}">
                <a16:creationId xmlns:a16="http://schemas.microsoft.com/office/drawing/2014/main" id="{2994A4F4-D3D6-4EA2-B1B6-22D1F231AD7F}"/>
              </a:ext>
            </a:extLst>
          </p:cNvPr>
          <p:cNvSpPr/>
          <p:nvPr/>
        </p:nvSpPr>
        <p:spPr>
          <a:xfrm>
            <a:off x="48881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a:extLst>
              <a:ext uri="{FF2B5EF4-FFF2-40B4-BE49-F238E27FC236}">
                <a16:creationId xmlns:a16="http://schemas.microsoft.com/office/drawing/2014/main" id="{0EA0B14C-65A3-4225-83AA-812421C8F12E}"/>
              </a:ext>
            </a:extLst>
          </p:cNvPr>
          <p:cNvSpPr/>
          <p:nvPr/>
        </p:nvSpPr>
        <p:spPr>
          <a:xfrm>
            <a:off x="50709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a:extLst>
              <a:ext uri="{FF2B5EF4-FFF2-40B4-BE49-F238E27FC236}">
                <a16:creationId xmlns:a16="http://schemas.microsoft.com/office/drawing/2014/main" id="{91B3EA0F-1111-40B6-B421-623581666DC0}"/>
              </a:ext>
            </a:extLst>
          </p:cNvPr>
          <p:cNvSpPr/>
          <p:nvPr/>
        </p:nvSpPr>
        <p:spPr>
          <a:xfrm>
            <a:off x="52538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a:extLst>
              <a:ext uri="{FF2B5EF4-FFF2-40B4-BE49-F238E27FC236}">
                <a16:creationId xmlns:a16="http://schemas.microsoft.com/office/drawing/2014/main" id="{1C2675F8-8A77-4DEE-8817-B051FD14822D}"/>
              </a:ext>
            </a:extLst>
          </p:cNvPr>
          <p:cNvSpPr/>
          <p:nvPr/>
        </p:nvSpPr>
        <p:spPr>
          <a:xfrm>
            <a:off x="54367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EDB849DB-720F-4690-BCE5-6F9686FD2136}"/>
              </a:ext>
            </a:extLst>
          </p:cNvPr>
          <p:cNvSpPr/>
          <p:nvPr/>
        </p:nvSpPr>
        <p:spPr>
          <a:xfrm>
            <a:off x="56196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a:extLst>
              <a:ext uri="{FF2B5EF4-FFF2-40B4-BE49-F238E27FC236}">
                <a16:creationId xmlns:a16="http://schemas.microsoft.com/office/drawing/2014/main" id="{E5EF4BDE-2146-4DF0-8E8B-ABF1F17A01D9}"/>
              </a:ext>
            </a:extLst>
          </p:cNvPr>
          <p:cNvSpPr/>
          <p:nvPr/>
        </p:nvSpPr>
        <p:spPr>
          <a:xfrm>
            <a:off x="58025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a:extLst>
              <a:ext uri="{FF2B5EF4-FFF2-40B4-BE49-F238E27FC236}">
                <a16:creationId xmlns:a16="http://schemas.microsoft.com/office/drawing/2014/main" id="{6E7F225E-F6E8-4F41-AC83-10C068238D19}"/>
              </a:ext>
            </a:extLst>
          </p:cNvPr>
          <p:cNvSpPr/>
          <p:nvPr/>
        </p:nvSpPr>
        <p:spPr>
          <a:xfrm>
            <a:off x="59853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Oval 955">
            <a:extLst>
              <a:ext uri="{FF2B5EF4-FFF2-40B4-BE49-F238E27FC236}">
                <a16:creationId xmlns:a16="http://schemas.microsoft.com/office/drawing/2014/main" id="{2085FB7E-C56D-4B6B-8875-89E3E029CC36}"/>
              </a:ext>
            </a:extLst>
          </p:cNvPr>
          <p:cNvSpPr/>
          <p:nvPr/>
        </p:nvSpPr>
        <p:spPr>
          <a:xfrm>
            <a:off x="61682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a:extLst>
              <a:ext uri="{FF2B5EF4-FFF2-40B4-BE49-F238E27FC236}">
                <a16:creationId xmlns:a16="http://schemas.microsoft.com/office/drawing/2014/main" id="{7B87F511-CE2F-42C6-9972-46F535732726}"/>
              </a:ext>
            </a:extLst>
          </p:cNvPr>
          <p:cNvSpPr/>
          <p:nvPr/>
        </p:nvSpPr>
        <p:spPr>
          <a:xfrm>
            <a:off x="63511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a:extLst>
              <a:ext uri="{FF2B5EF4-FFF2-40B4-BE49-F238E27FC236}">
                <a16:creationId xmlns:a16="http://schemas.microsoft.com/office/drawing/2014/main" id="{CC34C12F-B441-4487-A16B-68B9447F9660}"/>
              </a:ext>
            </a:extLst>
          </p:cNvPr>
          <p:cNvSpPr/>
          <p:nvPr/>
        </p:nvSpPr>
        <p:spPr>
          <a:xfrm>
            <a:off x="65340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a:extLst>
              <a:ext uri="{FF2B5EF4-FFF2-40B4-BE49-F238E27FC236}">
                <a16:creationId xmlns:a16="http://schemas.microsoft.com/office/drawing/2014/main" id="{4BB2EF1C-DCBE-492F-B1F1-52052C1F0EC7}"/>
              </a:ext>
            </a:extLst>
          </p:cNvPr>
          <p:cNvSpPr/>
          <p:nvPr/>
        </p:nvSpPr>
        <p:spPr>
          <a:xfrm>
            <a:off x="67169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a:extLst>
              <a:ext uri="{FF2B5EF4-FFF2-40B4-BE49-F238E27FC236}">
                <a16:creationId xmlns:a16="http://schemas.microsoft.com/office/drawing/2014/main" id="{D36F6BA8-7BDA-45A5-B17A-6CBE36FA7B8A}"/>
              </a:ext>
            </a:extLst>
          </p:cNvPr>
          <p:cNvSpPr/>
          <p:nvPr/>
        </p:nvSpPr>
        <p:spPr>
          <a:xfrm>
            <a:off x="68997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a:extLst>
              <a:ext uri="{FF2B5EF4-FFF2-40B4-BE49-F238E27FC236}">
                <a16:creationId xmlns:a16="http://schemas.microsoft.com/office/drawing/2014/main" id="{7F49C8E0-874F-4E70-8F3B-53524BB149B2}"/>
              </a:ext>
            </a:extLst>
          </p:cNvPr>
          <p:cNvSpPr/>
          <p:nvPr/>
        </p:nvSpPr>
        <p:spPr>
          <a:xfrm>
            <a:off x="70826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a:extLst>
              <a:ext uri="{FF2B5EF4-FFF2-40B4-BE49-F238E27FC236}">
                <a16:creationId xmlns:a16="http://schemas.microsoft.com/office/drawing/2014/main" id="{4316E667-8178-4580-8141-7897B6B29D0E}"/>
              </a:ext>
            </a:extLst>
          </p:cNvPr>
          <p:cNvSpPr/>
          <p:nvPr/>
        </p:nvSpPr>
        <p:spPr>
          <a:xfrm>
            <a:off x="72655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a:extLst>
              <a:ext uri="{FF2B5EF4-FFF2-40B4-BE49-F238E27FC236}">
                <a16:creationId xmlns:a16="http://schemas.microsoft.com/office/drawing/2014/main" id="{2CAA6193-491D-464A-8659-6B44923717E7}"/>
              </a:ext>
            </a:extLst>
          </p:cNvPr>
          <p:cNvSpPr/>
          <p:nvPr/>
        </p:nvSpPr>
        <p:spPr>
          <a:xfrm>
            <a:off x="74484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a:extLst>
              <a:ext uri="{FF2B5EF4-FFF2-40B4-BE49-F238E27FC236}">
                <a16:creationId xmlns:a16="http://schemas.microsoft.com/office/drawing/2014/main" id="{5C9E36A0-4FFC-4069-89B2-13E01F0D3346}"/>
              </a:ext>
            </a:extLst>
          </p:cNvPr>
          <p:cNvSpPr/>
          <p:nvPr/>
        </p:nvSpPr>
        <p:spPr>
          <a:xfrm>
            <a:off x="76313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a:extLst>
              <a:ext uri="{FF2B5EF4-FFF2-40B4-BE49-F238E27FC236}">
                <a16:creationId xmlns:a16="http://schemas.microsoft.com/office/drawing/2014/main" id="{08DA3E12-7021-4F4A-8784-E2D7F0DA814D}"/>
              </a:ext>
            </a:extLst>
          </p:cNvPr>
          <p:cNvSpPr/>
          <p:nvPr/>
        </p:nvSpPr>
        <p:spPr>
          <a:xfrm>
            <a:off x="78141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a:extLst>
              <a:ext uri="{FF2B5EF4-FFF2-40B4-BE49-F238E27FC236}">
                <a16:creationId xmlns:a16="http://schemas.microsoft.com/office/drawing/2014/main" id="{B1F4DB65-49C2-4DB8-9490-32469B4790BA}"/>
              </a:ext>
            </a:extLst>
          </p:cNvPr>
          <p:cNvSpPr/>
          <p:nvPr/>
        </p:nvSpPr>
        <p:spPr>
          <a:xfrm>
            <a:off x="79970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a:extLst>
              <a:ext uri="{FF2B5EF4-FFF2-40B4-BE49-F238E27FC236}">
                <a16:creationId xmlns:a16="http://schemas.microsoft.com/office/drawing/2014/main" id="{0068A072-1540-4EB9-802E-AB888126E715}"/>
              </a:ext>
            </a:extLst>
          </p:cNvPr>
          <p:cNvSpPr/>
          <p:nvPr/>
        </p:nvSpPr>
        <p:spPr>
          <a:xfrm>
            <a:off x="81799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a:extLst>
              <a:ext uri="{FF2B5EF4-FFF2-40B4-BE49-F238E27FC236}">
                <a16:creationId xmlns:a16="http://schemas.microsoft.com/office/drawing/2014/main" id="{6D87F3B7-1751-48E2-8CE4-4849886C8F31}"/>
              </a:ext>
            </a:extLst>
          </p:cNvPr>
          <p:cNvSpPr/>
          <p:nvPr/>
        </p:nvSpPr>
        <p:spPr>
          <a:xfrm>
            <a:off x="83628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577DBB5D-EE56-4E78-957B-2EFFAE537454}"/>
              </a:ext>
            </a:extLst>
          </p:cNvPr>
          <p:cNvSpPr/>
          <p:nvPr/>
        </p:nvSpPr>
        <p:spPr>
          <a:xfrm>
            <a:off x="85457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a:extLst>
              <a:ext uri="{FF2B5EF4-FFF2-40B4-BE49-F238E27FC236}">
                <a16:creationId xmlns:a16="http://schemas.microsoft.com/office/drawing/2014/main" id="{1B4B46D0-E7A5-49B3-A6EA-DAF6D68C17BD}"/>
              </a:ext>
            </a:extLst>
          </p:cNvPr>
          <p:cNvSpPr/>
          <p:nvPr/>
        </p:nvSpPr>
        <p:spPr>
          <a:xfrm>
            <a:off x="87285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Oval 970">
            <a:extLst>
              <a:ext uri="{FF2B5EF4-FFF2-40B4-BE49-F238E27FC236}">
                <a16:creationId xmlns:a16="http://schemas.microsoft.com/office/drawing/2014/main" id="{8245E25D-AD87-46A5-8779-7C11A70AAB83}"/>
              </a:ext>
            </a:extLst>
          </p:cNvPr>
          <p:cNvSpPr/>
          <p:nvPr/>
        </p:nvSpPr>
        <p:spPr>
          <a:xfrm>
            <a:off x="89114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Oval 971">
            <a:extLst>
              <a:ext uri="{FF2B5EF4-FFF2-40B4-BE49-F238E27FC236}">
                <a16:creationId xmlns:a16="http://schemas.microsoft.com/office/drawing/2014/main" id="{7FEEB7CE-6138-443F-AEED-80316C272C85}"/>
              </a:ext>
            </a:extLst>
          </p:cNvPr>
          <p:cNvSpPr/>
          <p:nvPr/>
        </p:nvSpPr>
        <p:spPr>
          <a:xfrm>
            <a:off x="90943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a:extLst>
              <a:ext uri="{FF2B5EF4-FFF2-40B4-BE49-F238E27FC236}">
                <a16:creationId xmlns:a16="http://schemas.microsoft.com/office/drawing/2014/main" id="{D04669D0-496E-415D-A55A-BF132CEE32A5}"/>
              </a:ext>
            </a:extLst>
          </p:cNvPr>
          <p:cNvSpPr/>
          <p:nvPr/>
        </p:nvSpPr>
        <p:spPr>
          <a:xfrm>
            <a:off x="92772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a:extLst>
              <a:ext uri="{FF2B5EF4-FFF2-40B4-BE49-F238E27FC236}">
                <a16:creationId xmlns:a16="http://schemas.microsoft.com/office/drawing/2014/main" id="{87B815DA-F4FC-494A-AA06-E94E025FA1AD}"/>
              </a:ext>
            </a:extLst>
          </p:cNvPr>
          <p:cNvSpPr/>
          <p:nvPr/>
        </p:nvSpPr>
        <p:spPr>
          <a:xfrm>
            <a:off x="94601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a:extLst>
              <a:ext uri="{FF2B5EF4-FFF2-40B4-BE49-F238E27FC236}">
                <a16:creationId xmlns:a16="http://schemas.microsoft.com/office/drawing/2014/main" id="{97505783-CE8B-48D9-8DB9-A02E1EFF5B0B}"/>
              </a:ext>
            </a:extLst>
          </p:cNvPr>
          <p:cNvSpPr/>
          <p:nvPr/>
        </p:nvSpPr>
        <p:spPr>
          <a:xfrm>
            <a:off x="96429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a:extLst>
              <a:ext uri="{FF2B5EF4-FFF2-40B4-BE49-F238E27FC236}">
                <a16:creationId xmlns:a16="http://schemas.microsoft.com/office/drawing/2014/main" id="{02042FA0-5E14-4B04-82C5-6A7A3901B699}"/>
              </a:ext>
            </a:extLst>
          </p:cNvPr>
          <p:cNvSpPr/>
          <p:nvPr/>
        </p:nvSpPr>
        <p:spPr>
          <a:xfrm>
            <a:off x="98258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a:extLst>
              <a:ext uri="{FF2B5EF4-FFF2-40B4-BE49-F238E27FC236}">
                <a16:creationId xmlns:a16="http://schemas.microsoft.com/office/drawing/2014/main" id="{6E9B84BF-CDA7-4FA3-A261-68AE3CAAA667}"/>
              </a:ext>
            </a:extLst>
          </p:cNvPr>
          <p:cNvSpPr/>
          <p:nvPr/>
        </p:nvSpPr>
        <p:spPr>
          <a:xfrm>
            <a:off x="100087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a:extLst>
              <a:ext uri="{FF2B5EF4-FFF2-40B4-BE49-F238E27FC236}">
                <a16:creationId xmlns:a16="http://schemas.microsoft.com/office/drawing/2014/main" id="{CB401FD5-E392-4A5B-A558-8B5C4DC685B7}"/>
              </a:ext>
            </a:extLst>
          </p:cNvPr>
          <p:cNvSpPr/>
          <p:nvPr/>
        </p:nvSpPr>
        <p:spPr>
          <a:xfrm>
            <a:off x="101916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a:extLst>
              <a:ext uri="{FF2B5EF4-FFF2-40B4-BE49-F238E27FC236}">
                <a16:creationId xmlns:a16="http://schemas.microsoft.com/office/drawing/2014/main" id="{342382C3-987B-42A7-BB02-7FF3FCEB9914}"/>
              </a:ext>
            </a:extLst>
          </p:cNvPr>
          <p:cNvSpPr/>
          <p:nvPr/>
        </p:nvSpPr>
        <p:spPr>
          <a:xfrm>
            <a:off x="103745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a:extLst>
              <a:ext uri="{FF2B5EF4-FFF2-40B4-BE49-F238E27FC236}">
                <a16:creationId xmlns:a16="http://schemas.microsoft.com/office/drawing/2014/main" id="{4730EF9B-D9DC-43FE-BFE0-73804F36A6B0}"/>
              </a:ext>
            </a:extLst>
          </p:cNvPr>
          <p:cNvSpPr/>
          <p:nvPr/>
        </p:nvSpPr>
        <p:spPr>
          <a:xfrm>
            <a:off x="47052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a:extLst>
              <a:ext uri="{FF2B5EF4-FFF2-40B4-BE49-F238E27FC236}">
                <a16:creationId xmlns:a16="http://schemas.microsoft.com/office/drawing/2014/main" id="{17405EB3-BDED-4A47-854A-9BEA7CBB1BE0}"/>
              </a:ext>
            </a:extLst>
          </p:cNvPr>
          <p:cNvSpPr/>
          <p:nvPr/>
        </p:nvSpPr>
        <p:spPr>
          <a:xfrm>
            <a:off x="48881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a:extLst>
              <a:ext uri="{FF2B5EF4-FFF2-40B4-BE49-F238E27FC236}">
                <a16:creationId xmlns:a16="http://schemas.microsoft.com/office/drawing/2014/main" id="{D6B6F007-2A37-4D34-9070-2332B03C583F}"/>
              </a:ext>
            </a:extLst>
          </p:cNvPr>
          <p:cNvSpPr/>
          <p:nvPr/>
        </p:nvSpPr>
        <p:spPr>
          <a:xfrm>
            <a:off x="50709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a:extLst>
              <a:ext uri="{FF2B5EF4-FFF2-40B4-BE49-F238E27FC236}">
                <a16:creationId xmlns:a16="http://schemas.microsoft.com/office/drawing/2014/main" id="{FD7091CA-AA8E-4051-830A-85E2713DBF55}"/>
              </a:ext>
            </a:extLst>
          </p:cNvPr>
          <p:cNvSpPr/>
          <p:nvPr/>
        </p:nvSpPr>
        <p:spPr>
          <a:xfrm>
            <a:off x="52538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a:extLst>
              <a:ext uri="{FF2B5EF4-FFF2-40B4-BE49-F238E27FC236}">
                <a16:creationId xmlns:a16="http://schemas.microsoft.com/office/drawing/2014/main" id="{2861DB5C-062C-45AD-B8FD-16112D1CE881}"/>
              </a:ext>
            </a:extLst>
          </p:cNvPr>
          <p:cNvSpPr/>
          <p:nvPr/>
        </p:nvSpPr>
        <p:spPr>
          <a:xfrm>
            <a:off x="54367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a:extLst>
              <a:ext uri="{FF2B5EF4-FFF2-40B4-BE49-F238E27FC236}">
                <a16:creationId xmlns:a16="http://schemas.microsoft.com/office/drawing/2014/main" id="{0B3A10BA-C843-4779-B9E2-86CE28F5C8B0}"/>
              </a:ext>
            </a:extLst>
          </p:cNvPr>
          <p:cNvSpPr/>
          <p:nvPr/>
        </p:nvSpPr>
        <p:spPr>
          <a:xfrm>
            <a:off x="56196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a:extLst>
              <a:ext uri="{FF2B5EF4-FFF2-40B4-BE49-F238E27FC236}">
                <a16:creationId xmlns:a16="http://schemas.microsoft.com/office/drawing/2014/main" id="{C9CD6E29-4FE7-463D-B413-60CABEF7DF07}"/>
              </a:ext>
            </a:extLst>
          </p:cNvPr>
          <p:cNvSpPr/>
          <p:nvPr/>
        </p:nvSpPr>
        <p:spPr>
          <a:xfrm>
            <a:off x="58025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a:extLst>
              <a:ext uri="{FF2B5EF4-FFF2-40B4-BE49-F238E27FC236}">
                <a16:creationId xmlns:a16="http://schemas.microsoft.com/office/drawing/2014/main" id="{E6BFF407-E311-4F02-A8A7-5BFA5FD6A2F1}"/>
              </a:ext>
            </a:extLst>
          </p:cNvPr>
          <p:cNvSpPr/>
          <p:nvPr/>
        </p:nvSpPr>
        <p:spPr>
          <a:xfrm>
            <a:off x="59853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196DE1EE-FD5C-4E88-9A89-BCD68D9D337C}"/>
              </a:ext>
            </a:extLst>
          </p:cNvPr>
          <p:cNvSpPr/>
          <p:nvPr/>
        </p:nvSpPr>
        <p:spPr>
          <a:xfrm>
            <a:off x="61682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a:extLst>
              <a:ext uri="{FF2B5EF4-FFF2-40B4-BE49-F238E27FC236}">
                <a16:creationId xmlns:a16="http://schemas.microsoft.com/office/drawing/2014/main" id="{3C1ECDC9-D500-4BDE-A011-3D8ED0522658}"/>
              </a:ext>
            </a:extLst>
          </p:cNvPr>
          <p:cNvSpPr/>
          <p:nvPr/>
        </p:nvSpPr>
        <p:spPr>
          <a:xfrm>
            <a:off x="63511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a:extLst>
              <a:ext uri="{FF2B5EF4-FFF2-40B4-BE49-F238E27FC236}">
                <a16:creationId xmlns:a16="http://schemas.microsoft.com/office/drawing/2014/main" id="{B95FF67D-E4E9-4EAB-B12E-3E2D40B776B4}"/>
              </a:ext>
            </a:extLst>
          </p:cNvPr>
          <p:cNvSpPr/>
          <p:nvPr/>
        </p:nvSpPr>
        <p:spPr>
          <a:xfrm>
            <a:off x="65340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a:extLst>
              <a:ext uri="{FF2B5EF4-FFF2-40B4-BE49-F238E27FC236}">
                <a16:creationId xmlns:a16="http://schemas.microsoft.com/office/drawing/2014/main" id="{F1FE455D-4336-4BB1-ABE6-96D1F60F05C1}"/>
              </a:ext>
            </a:extLst>
          </p:cNvPr>
          <p:cNvSpPr/>
          <p:nvPr/>
        </p:nvSpPr>
        <p:spPr>
          <a:xfrm>
            <a:off x="67169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a:extLst>
              <a:ext uri="{FF2B5EF4-FFF2-40B4-BE49-F238E27FC236}">
                <a16:creationId xmlns:a16="http://schemas.microsoft.com/office/drawing/2014/main" id="{CBBCF690-8D40-4F6E-B3A6-8CBBA4AC1F4A}"/>
              </a:ext>
            </a:extLst>
          </p:cNvPr>
          <p:cNvSpPr/>
          <p:nvPr/>
        </p:nvSpPr>
        <p:spPr>
          <a:xfrm>
            <a:off x="68997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a:extLst>
              <a:ext uri="{FF2B5EF4-FFF2-40B4-BE49-F238E27FC236}">
                <a16:creationId xmlns:a16="http://schemas.microsoft.com/office/drawing/2014/main" id="{6D861FA7-4315-4C7A-AA65-B4CFC99141BE}"/>
              </a:ext>
            </a:extLst>
          </p:cNvPr>
          <p:cNvSpPr/>
          <p:nvPr/>
        </p:nvSpPr>
        <p:spPr>
          <a:xfrm>
            <a:off x="70826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a:extLst>
              <a:ext uri="{FF2B5EF4-FFF2-40B4-BE49-F238E27FC236}">
                <a16:creationId xmlns:a16="http://schemas.microsoft.com/office/drawing/2014/main" id="{BE7AAD05-55B3-4774-9B79-EFF523C94CD1}"/>
              </a:ext>
            </a:extLst>
          </p:cNvPr>
          <p:cNvSpPr/>
          <p:nvPr/>
        </p:nvSpPr>
        <p:spPr>
          <a:xfrm>
            <a:off x="72655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E89014F8-74A0-47B5-9FCD-460444A05525}"/>
              </a:ext>
            </a:extLst>
          </p:cNvPr>
          <p:cNvSpPr/>
          <p:nvPr/>
        </p:nvSpPr>
        <p:spPr>
          <a:xfrm>
            <a:off x="74484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B067B7-E854-44B5-A0B7-C4E6722BD304}"/>
              </a:ext>
            </a:extLst>
          </p:cNvPr>
          <p:cNvCxnSpPr>
            <a:stCxn id="948" idx="4"/>
            <a:endCxn id="980" idx="0"/>
          </p:cNvCxnSpPr>
          <p:nvPr/>
        </p:nvCxnSpPr>
        <p:spPr>
          <a:xfrm>
            <a:off x="47966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C791080E-BD45-4391-A625-F95AB2A7EA3D}"/>
              </a:ext>
            </a:extLst>
          </p:cNvPr>
          <p:cNvCxnSpPr>
            <a:cxnSpLocks/>
            <a:stCxn id="949" idx="4"/>
            <a:endCxn id="981" idx="0"/>
          </p:cNvCxnSpPr>
          <p:nvPr/>
        </p:nvCxnSpPr>
        <p:spPr>
          <a:xfrm>
            <a:off x="49795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F16A2799-903B-4C77-9A59-92CA134332CB}"/>
              </a:ext>
            </a:extLst>
          </p:cNvPr>
          <p:cNvCxnSpPr>
            <a:cxnSpLocks/>
            <a:stCxn id="950" idx="4"/>
            <a:endCxn id="982" idx="0"/>
          </p:cNvCxnSpPr>
          <p:nvPr/>
        </p:nvCxnSpPr>
        <p:spPr>
          <a:xfrm>
            <a:off x="51624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a:extLst>
              <a:ext uri="{FF2B5EF4-FFF2-40B4-BE49-F238E27FC236}">
                <a16:creationId xmlns:a16="http://schemas.microsoft.com/office/drawing/2014/main" id="{6582B024-8688-4408-90EC-98A9F63EBC31}"/>
              </a:ext>
            </a:extLst>
          </p:cNvPr>
          <p:cNvCxnSpPr>
            <a:cxnSpLocks/>
            <a:stCxn id="951" idx="4"/>
            <a:endCxn id="983" idx="0"/>
          </p:cNvCxnSpPr>
          <p:nvPr/>
        </p:nvCxnSpPr>
        <p:spPr>
          <a:xfrm>
            <a:off x="53453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E04F0D20-2DF1-499F-8DB6-A95A5C23B4B7}"/>
              </a:ext>
            </a:extLst>
          </p:cNvPr>
          <p:cNvCxnSpPr>
            <a:cxnSpLocks/>
            <a:stCxn id="952" idx="4"/>
            <a:endCxn id="984" idx="0"/>
          </p:cNvCxnSpPr>
          <p:nvPr/>
        </p:nvCxnSpPr>
        <p:spPr>
          <a:xfrm>
            <a:off x="55281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E1A2F99A-DABF-4B4F-B657-56C5A6271972}"/>
              </a:ext>
            </a:extLst>
          </p:cNvPr>
          <p:cNvCxnSpPr>
            <a:cxnSpLocks/>
            <a:stCxn id="953" idx="4"/>
            <a:endCxn id="985" idx="0"/>
          </p:cNvCxnSpPr>
          <p:nvPr/>
        </p:nvCxnSpPr>
        <p:spPr>
          <a:xfrm>
            <a:off x="57110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0DBB4F06-F8D5-4596-BB72-D2584716E3F8}"/>
              </a:ext>
            </a:extLst>
          </p:cNvPr>
          <p:cNvCxnSpPr>
            <a:cxnSpLocks/>
            <a:stCxn id="954" idx="4"/>
            <a:endCxn id="986" idx="0"/>
          </p:cNvCxnSpPr>
          <p:nvPr/>
        </p:nvCxnSpPr>
        <p:spPr>
          <a:xfrm>
            <a:off x="58939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77D42CD8-7778-490D-974C-B85CFCE694F5}"/>
              </a:ext>
            </a:extLst>
          </p:cNvPr>
          <p:cNvCxnSpPr>
            <a:cxnSpLocks/>
            <a:stCxn id="955" idx="4"/>
            <a:endCxn id="987" idx="0"/>
          </p:cNvCxnSpPr>
          <p:nvPr/>
        </p:nvCxnSpPr>
        <p:spPr>
          <a:xfrm>
            <a:off x="60768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FF53AB28-BF4C-40DE-87E5-0F3C7668584A}"/>
              </a:ext>
            </a:extLst>
          </p:cNvPr>
          <p:cNvCxnSpPr>
            <a:cxnSpLocks/>
            <a:stCxn id="956" idx="4"/>
            <a:endCxn id="988" idx="0"/>
          </p:cNvCxnSpPr>
          <p:nvPr/>
        </p:nvCxnSpPr>
        <p:spPr>
          <a:xfrm>
            <a:off x="62597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B3B1F63A-FF67-4937-9052-0CB6B91BF391}"/>
              </a:ext>
            </a:extLst>
          </p:cNvPr>
          <p:cNvCxnSpPr>
            <a:cxnSpLocks/>
            <a:stCxn id="957" idx="4"/>
            <a:endCxn id="989" idx="0"/>
          </p:cNvCxnSpPr>
          <p:nvPr/>
        </p:nvCxnSpPr>
        <p:spPr>
          <a:xfrm>
            <a:off x="64425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D46451FA-07D3-4239-BDB1-58DF80A05BB0}"/>
              </a:ext>
            </a:extLst>
          </p:cNvPr>
          <p:cNvCxnSpPr>
            <a:cxnSpLocks/>
            <a:stCxn id="958" idx="4"/>
            <a:endCxn id="990" idx="0"/>
          </p:cNvCxnSpPr>
          <p:nvPr/>
        </p:nvCxnSpPr>
        <p:spPr>
          <a:xfrm>
            <a:off x="66254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27ABA947-7AEE-4894-B946-A507FB705468}"/>
              </a:ext>
            </a:extLst>
          </p:cNvPr>
          <p:cNvCxnSpPr>
            <a:cxnSpLocks/>
            <a:stCxn id="959" idx="4"/>
            <a:endCxn id="991" idx="0"/>
          </p:cNvCxnSpPr>
          <p:nvPr/>
        </p:nvCxnSpPr>
        <p:spPr>
          <a:xfrm>
            <a:off x="68083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D1F0E613-91F3-485F-A2DD-1A0F6634F989}"/>
              </a:ext>
            </a:extLst>
          </p:cNvPr>
          <p:cNvCxnSpPr>
            <a:cxnSpLocks/>
            <a:stCxn id="960" idx="4"/>
            <a:endCxn id="992" idx="0"/>
          </p:cNvCxnSpPr>
          <p:nvPr/>
        </p:nvCxnSpPr>
        <p:spPr>
          <a:xfrm>
            <a:off x="69912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F09B524E-C32E-413D-8488-9A6026FE8A37}"/>
              </a:ext>
            </a:extLst>
          </p:cNvPr>
          <p:cNvCxnSpPr>
            <a:cxnSpLocks/>
            <a:stCxn id="961" idx="4"/>
            <a:endCxn id="993" idx="0"/>
          </p:cNvCxnSpPr>
          <p:nvPr/>
        </p:nvCxnSpPr>
        <p:spPr>
          <a:xfrm>
            <a:off x="71741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D09FA4DC-AD3A-4A0E-82A0-8C667ED5A079}"/>
              </a:ext>
            </a:extLst>
          </p:cNvPr>
          <p:cNvCxnSpPr>
            <a:cxnSpLocks/>
            <a:stCxn id="962" idx="4"/>
            <a:endCxn id="994" idx="0"/>
          </p:cNvCxnSpPr>
          <p:nvPr/>
        </p:nvCxnSpPr>
        <p:spPr>
          <a:xfrm>
            <a:off x="73569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B65E0393-6717-4D5E-A8E4-DF2701018030}"/>
              </a:ext>
            </a:extLst>
          </p:cNvPr>
          <p:cNvCxnSpPr>
            <a:cxnSpLocks/>
            <a:stCxn id="963" idx="4"/>
            <a:endCxn id="995" idx="0"/>
          </p:cNvCxnSpPr>
          <p:nvPr/>
        </p:nvCxnSpPr>
        <p:spPr>
          <a:xfrm>
            <a:off x="75398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DD0E2CFD-0D24-42CF-854D-473857261DCC}"/>
              </a:ext>
            </a:extLst>
          </p:cNvPr>
          <p:cNvCxnSpPr>
            <a:cxnSpLocks/>
            <a:stCxn id="3" idx="4"/>
            <a:endCxn id="964" idx="0"/>
          </p:cNvCxnSpPr>
          <p:nvPr/>
        </p:nvCxnSpPr>
        <p:spPr>
          <a:xfrm>
            <a:off x="77227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56A4546C-1B74-4D08-B18C-0AA14BEFFFDD}"/>
              </a:ext>
            </a:extLst>
          </p:cNvPr>
          <p:cNvCxnSpPr>
            <a:cxnSpLocks/>
            <a:stCxn id="933" idx="4"/>
            <a:endCxn id="965" idx="0"/>
          </p:cNvCxnSpPr>
          <p:nvPr/>
        </p:nvCxnSpPr>
        <p:spPr>
          <a:xfrm>
            <a:off x="79056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Straight Arrow Connector 1044">
            <a:extLst>
              <a:ext uri="{FF2B5EF4-FFF2-40B4-BE49-F238E27FC236}">
                <a16:creationId xmlns:a16="http://schemas.microsoft.com/office/drawing/2014/main" id="{57BC3447-88CE-42BC-8D28-584677250700}"/>
              </a:ext>
            </a:extLst>
          </p:cNvPr>
          <p:cNvCxnSpPr>
            <a:cxnSpLocks/>
            <a:stCxn id="934" idx="4"/>
            <a:endCxn id="966" idx="0"/>
          </p:cNvCxnSpPr>
          <p:nvPr/>
        </p:nvCxnSpPr>
        <p:spPr>
          <a:xfrm>
            <a:off x="80885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AC4D790-9938-4365-AB98-291549ED01A3}"/>
              </a:ext>
            </a:extLst>
          </p:cNvPr>
          <p:cNvCxnSpPr>
            <a:cxnSpLocks/>
            <a:stCxn id="935" idx="4"/>
            <a:endCxn id="967" idx="0"/>
          </p:cNvCxnSpPr>
          <p:nvPr/>
        </p:nvCxnSpPr>
        <p:spPr>
          <a:xfrm>
            <a:off x="82713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0DD8C488-0C57-4425-AE9F-CB9609DDE724}"/>
              </a:ext>
            </a:extLst>
          </p:cNvPr>
          <p:cNvCxnSpPr>
            <a:cxnSpLocks/>
            <a:stCxn id="936" idx="4"/>
            <a:endCxn id="968" idx="0"/>
          </p:cNvCxnSpPr>
          <p:nvPr/>
        </p:nvCxnSpPr>
        <p:spPr>
          <a:xfrm>
            <a:off x="84542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CF71E7BD-B9A5-47D4-9034-3F1897F2A9AC}"/>
              </a:ext>
            </a:extLst>
          </p:cNvPr>
          <p:cNvCxnSpPr>
            <a:cxnSpLocks/>
            <a:stCxn id="937" idx="4"/>
            <a:endCxn id="969" idx="0"/>
          </p:cNvCxnSpPr>
          <p:nvPr/>
        </p:nvCxnSpPr>
        <p:spPr>
          <a:xfrm>
            <a:off x="86371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7EE447C0-0F23-4024-A6A5-AC2B5DD51766}"/>
              </a:ext>
            </a:extLst>
          </p:cNvPr>
          <p:cNvCxnSpPr>
            <a:cxnSpLocks/>
            <a:stCxn id="938" idx="4"/>
            <a:endCxn id="970" idx="0"/>
          </p:cNvCxnSpPr>
          <p:nvPr/>
        </p:nvCxnSpPr>
        <p:spPr>
          <a:xfrm>
            <a:off x="88200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0" name="Straight Arrow Connector 1059">
            <a:extLst>
              <a:ext uri="{FF2B5EF4-FFF2-40B4-BE49-F238E27FC236}">
                <a16:creationId xmlns:a16="http://schemas.microsoft.com/office/drawing/2014/main" id="{D5B0900A-0965-45D0-A3D6-14825A1D5E62}"/>
              </a:ext>
            </a:extLst>
          </p:cNvPr>
          <p:cNvCxnSpPr>
            <a:cxnSpLocks/>
            <a:stCxn id="939" idx="4"/>
            <a:endCxn id="971" idx="0"/>
          </p:cNvCxnSpPr>
          <p:nvPr/>
        </p:nvCxnSpPr>
        <p:spPr>
          <a:xfrm>
            <a:off x="90029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3" name="Straight Arrow Connector 1062">
            <a:extLst>
              <a:ext uri="{FF2B5EF4-FFF2-40B4-BE49-F238E27FC236}">
                <a16:creationId xmlns:a16="http://schemas.microsoft.com/office/drawing/2014/main" id="{D4A90C36-E861-48D5-AAC9-731C1A088BBD}"/>
              </a:ext>
            </a:extLst>
          </p:cNvPr>
          <p:cNvCxnSpPr>
            <a:cxnSpLocks/>
            <a:stCxn id="940" idx="4"/>
            <a:endCxn id="972" idx="0"/>
          </p:cNvCxnSpPr>
          <p:nvPr/>
        </p:nvCxnSpPr>
        <p:spPr>
          <a:xfrm>
            <a:off x="91857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6" name="Straight Arrow Connector 1065">
            <a:extLst>
              <a:ext uri="{FF2B5EF4-FFF2-40B4-BE49-F238E27FC236}">
                <a16:creationId xmlns:a16="http://schemas.microsoft.com/office/drawing/2014/main" id="{317B5FAC-B198-43F0-A819-7ADF78E1A18C}"/>
              </a:ext>
            </a:extLst>
          </p:cNvPr>
          <p:cNvCxnSpPr>
            <a:cxnSpLocks/>
            <a:stCxn id="941" idx="4"/>
            <a:endCxn id="973" idx="0"/>
          </p:cNvCxnSpPr>
          <p:nvPr/>
        </p:nvCxnSpPr>
        <p:spPr>
          <a:xfrm>
            <a:off x="93686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79F5BDFD-7819-420D-A1D9-6E945EC86F80}"/>
              </a:ext>
            </a:extLst>
          </p:cNvPr>
          <p:cNvCxnSpPr>
            <a:cxnSpLocks/>
            <a:stCxn id="942" idx="4"/>
            <a:endCxn id="974" idx="0"/>
          </p:cNvCxnSpPr>
          <p:nvPr/>
        </p:nvCxnSpPr>
        <p:spPr>
          <a:xfrm>
            <a:off x="95515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a:extLst>
              <a:ext uri="{FF2B5EF4-FFF2-40B4-BE49-F238E27FC236}">
                <a16:creationId xmlns:a16="http://schemas.microsoft.com/office/drawing/2014/main" id="{31327974-4A79-4C56-9549-7E326F3CED99}"/>
              </a:ext>
            </a:extLst>
          </p:cNvPr>
          <p:cNvCxnSpPr>
            <a:cxnSpLocks/>
            <a:stCxn id="943" idx="4"/>
            <a:endCxn id="975" idx="0"/>
          </p:cNvCxnSpPr>
          <p:nvPr/>
        </p:nvCxnSpPr>
        <p:spPr>
          <a:xfrm>
            <a:off x="97344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5" name="Straight Arrow Connector 1074">
            <a:extLst>
              <a:ext uri="{FF2B5EF4-FFF2-40B4-BE49-F238E27FC236}">
                <a16:creationId xmlns:a16="http://schemas.microsoft.com/office/drawing/2014/main" id="{920188D5-77F0-4005-A12B-02107E09E84F}"/>
              </a:ext>
            </a:extLst>
          </p:cNvPr>
          <p:cNvCxnSpPr>
            <a:cxnSpLocks/>
            <a:stCxn id="944" idx="4"/>
            <a:endCxn id="976" idx="0"/>
          </p:cNvCxnSpPr>
          <p:nvPr/>
        </p:nvCxnSpPr>
        <p:spPr>
          <a:xfrm>
            <a:off x="99173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8" name="Straight Arrow Connector 1077">
            <a:extLst>
              <a:ext uri="{FF2B5EF4-FFF2-40B4-BE49-F238E27FC236}">
                <a16:creationId xmlns:a16="http://schemas.microsoft.com/office/drawing/2014/main" id="{E9B6CDCA-6774-489D-B706-6CDD7CC78D22}"/>
              </a:ext>
            </a:extLst>
          </p:cNvPr>
          <p:cNvCxnSpPr>
            <a:cxnSpLocks/>
            <a:stCxn id="945" idx="4"/>
            <a:endCxn id="977" idx="0"/>
          </p:cNvCxnSpPr>
          <p:nvPr/>
        </p:nvCxnSpPr>
        <p:spPr>
          <a:xfrm>
            <a:off x="101001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1" name="Straight Arrow Connector 1080">
            <a:extLst>
              <a:ext uri="{FF2B5EF4-FFF2-40B4-BE49-F238E27FC236}">
                <a16:creationId xmlns:a16="http://schemas.microsoft.com/office/drawing/2014/main" id="{3F356411-646C-44F3-89D1-C9C5E165D2E6}"/>
              </a:ext>
            </a:extLst>
          </p:cNvPr>
          <p:cNvCxnSpPr>
            <a:cxnSpLocks/>
            <a:stCxn id="946" idx="4"/>
            <a:endCxn id="978" idx="0"/>
          </p:cNvCxnSpPr>
          <p:nvPr/>
        </p:nvCxnSpPr>
        <p:spPr>
          <a:xfrm>
            <a:off x="102830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4" name="Straight Arrow Connector 1083">
            <a:extLst>
              <a:ext uri="{FF2B5EF4-FFF2-40B4-BE49-F238E27FC236}">
                <a16:creationId xmlns:a16="http://schemas.microsoft.com/office/drawing/2014/main" id="{CBDC7715-67A3-4948-A142-89C094CAE148}"/>
              </a:ext>
            </a:extLst>
          </p:cNvPr>
          <p:cNvCxnSpPr>
            <a:cxnSpLocks/>
            <a:stCxn id="947" idx="4"/>
            <a:endCxn id="979" idx="0"/>
          </p:cNvCxnSpPr>
          <p:nvPr/>
        </p:nvCxnSpPr>
        <p:spPr>
          <a:xfrm>
            <a:off x="104659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A6BF338E-70AC-421A-8DEE-9D37B9983F1C}"/>
              </a:ext>
            </a:extLst>
          </p:cNvPr>
          <p:cNvCxnSpPr/>
          <p:nvPr/>
        </p:nvCxnSpPr>
        <p:spPr>
          <a:xfrm flipH="1">
            <a:off x="47907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BE73FE57-7D76-4054-BB5E-69EAF921287C}"/>
              </a:ext>
            </a:extLst>
          </p:cNvPr>
          <p:cNvCxnSpPr>
            <a:cxnSpLocks/>
          </p:cNvCxnSpPr>
          <p:nvPr/>
        </p:nvCxnSpPr>
        <p:spPr>
          <a:xfrm flipH="1">
            <a:off x="49736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1607D241-DD82-46E6-A4C0-FD44EFEDD1F3}"/>
              </a:ext>
            </a:extLst>
          </p:cNvPr>
          <p:cNvCxnSpPr>
            <a:cxnSpLocks/>
          </p:cNvCxnSpPr>
          <p:nvPr/>
        </p:nvCxnSpPr>
        <p:spPr>
          <a:xfrm flipH="1">
            <a:off x="51565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0" name="Straight Arrow Connector 1089">
            <a:extLst>
              <a:ext uri="{FF2B5EF4-FFF2-40B4-BE49-F238E27FC236}">
                <a16:creationId xmlns:a16="http://schemas.microsoft.com/office/drawing/2014/main" id="{99DC92C9-CEE2-4CE9-927A-2BF5B20D8F38}"/>
              </a:ext>
            </a:extLst>
          </p:cNvPr>
          <p:cNvCxnSpPr>
            <a:cxnSpLocks/>
          </p:cNvCxnSpPr>
          <p:nvPr/>
        </p:nvCxnSpPr>
        <p:spPr>
          <a:xfrm flipH="1">
            <a:off x="53394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1" name="Straight Arrow Connector 1090">
            <a:extLst>
              <a:ext uri="{FF2B5EF4-FFF2-40B4-BE49-F238E27FC236}">
                <a16:creationId xmlns:a16="http://schemas.microsoft.com/office/drawing/2014/main" id="{AB750244-2223-4EA2-BEA0-C84C1B0BA43A}"/>
              </a:ext>
            </a:extLst>
          </p:cNvPr>
          <p:cNvCxnSpPr>
            <a:cxnSpLocks/>
          </p:cNvCxnSpPr>
          <p:nvPr/>
        </p:nvCxnSpPr>
        <p:spPr>
          <a:xfrm flipH="1">
            <a:off x="55222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2" name="Straight Arrow Connector 1091">
            <a:extLst>
              <a:ext uri="{FF2B5EF4-FFF2-40B4-BE49-F238E27FC236}">
                <a16:creationId xmlns:a16="http://schemas.microsoft.com/office/drawing/2014/main" id="{3AAA3E25-9F2B-452A-BA0E-5F901ABEF373}"/>
              </a:ext>
            </a:extLst>
          </p:cNvPr>
          <p:cNvCxnSpPr>
            <a:cxnSpLocks/>
          </p:cNvCxnSpPr>
          <p:nvPr/>
        </p:nvCxnSpPr>
        <p:spPr>
          <a:xfrm flipH="1">
            <a:off x="57051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3" name="Straight Arrow Connector 1092">
            <a:extLst>
              <a:ext uri="{FF2B5EF4-FFF2-40B4-BE49-F238E27FC236}">
                <a16:creationId xmlns:a16="http://schemas.microsoft.com/office/drawing/2014/main" id="{647EA9E0-A6F4-4006-85CB-F24BCAE20653}"/>
              </a:ext>
            </a:extLst>
          </p:cNvPr>
          <p:cNvCxnSpPr>
            <a:cxnSpLocks/>
          </p:cNvCxnSpPr>
          <p:nvPr/>
        </p:nvCxnSpPr>
        <p:spPr>
          <a:xfrm flipH="1">
            <a:off x="58880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4" name="Straight Arrow Connector 1093">
            <a:extLst>
              <a:ext uri="{FF2B5EF4-FFF2-40B4-BE49-F238E27FC236}">
                <a16:creationId xmlns:a16="http://schemas.microsoft.com/office/drawing/2014/main" id="{1345564A-1CC8-4E03-AA65-2EC50D7ACE08}"/>
              </a:ext>
            </a:extLst>
          </p:cNvPr>
          <p:cNvCxnSpPr>
            <a:cxnSpLocks/>
          </p:cNvCxnSpPr>
          <p:nvPr/>
        </p:nvCxnSpPr>
        <p:spPr>
          <a:xfrm flipH="1">
            <a:off x="60709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5" name="Straight Arrow Connector 1094">
            <a:extLst>
              <a:ext uri="{FF2B5EF4-FFF2-40B4-BE49-F238E27FC236}">
                <a16:creationId xmlns:a16="http://schemas.microsoft.com/office/drawing/2014/main" id="{E40EE2F9-AE05-46B8-9486-5A07059F53EF}"/>
              </a:ext>
            </a:extLst>
          </p:cNvPr>
          <p:cNvCxnSpPr>
            <a:cxnSpLocks/>
          </p:cNvCxnSpPr>
          <p:nvPr/>
        </p:nvCxnSpPr>
        <p:spPr>
          <a:xfrm flipH="1">
            <a:off x="62538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B5402828-A531-4327-A44D-B80FB065A67F}"/>
              </a:ext>
            </a:extLst>
          </p:cNvPr>
          <p:cNvCxnSpPr>
            <a:cxnSpLocks/>
          </p:cNvCxnSpPr>
          <p:nvPr/>
        </p:nvCxnSpPr>
        <p:spPr>
          <a:xfrm flipH="1">
            <a:off x="64366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7" name="Straight Arrow Connector 1096">
            <a:extLst>
              <a:ext uri="{FF2B5EF4-FFF2-40B4-BE49-F238E27FC236}">
                <a16:creationId xmlns:a16="http://schemas.microsoft.com/office/drawing/2014/main" id="{28F26736-2310-45FB-8CD9-25755359E910}"/>
              </a:ext>
            </a:extLst>
          </p:cNvPr>
          <p:cNvCxnSpPr>
            <a:cxnSpLocks/>
          </p:cNvCxnSpPr>
          <p:nvPr/>
        </p:nvCxnSpPr>
        <p:spPr>
          <a:xfrm flipH="1">
            <a:off x="66195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8" name="Straight Arrow Connector 1097">
            <a:extLst>
              <a:ext uri="{FF2B5EF4-FFF2-40B4-BE49-F238E27FC236}">
                <a16:creationId xmlns:a16="http://schemas.microsoft.com/office/drawing/2014/main" id="{4A458DCA-06C3-40B3-9625-84F3CF889AFA}"/>
              </a:ext>
            </a:extLst>
          </p:cNvPr>
          <p:cNvCxnSpPr>
            <a:cxnSpLocks/>
          </p:cNvCxnSpPr>
          <p:nvPr/>
        </p:nvCxnSpPr>
        <p:spPr>
          <a:xfrm flipH="1">
            <a:off x="68024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9" name="Straight Arrow Connector 1098">
            <a:extLst>
              <a:ext uri="{FF2B5EF4-FFF2-40B4-BE49-F238E27FC236}">
                <a16:creationId xmlns:a16="http://schemas.microsoft.com/office/drawing/2014/main" id="{20C9008B-8367-490E-8C9D-6836499699A9}"/>
              </a:ext>
            </a:extLst>
          </p:cNvPr>
          <p:cNvCxnSpPr>
            <a:cxnSpLocks/>
          </p:cNvCxnSpPr>
          <p:nvPr/>
        </p:nvCxnSpPr>
        <p:spPr>
          <a:xfrm flipH="1">
            <a:off x="69853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0" name="Straight Arrow Connector 1099">
            <a:extLst>
              <a:ext uri="{FF2B5EF4-FFF2-40B4-BE49-F238E27FC236}">
                <a16:creationId xmlns:a16="http://schemas.microsoft.com/office/drawing/2014/main" id="{CD3C1647-F274-45AF-AB78-93F4BF682097}"/>
              </a:ext>
            </a:extLst>
          </p:cNvPr>
          <p:cNvCxnSpPr>
            <a:cxnSpLocks/>
          </p:cNvCxnSpPr>
          <p:nvPr/>
        </p:nvCxnSpPr>
        <p:spPr>
          <a:xfrm flipH="1">
            <a:off x="71682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1" name="Straight Arrow Connector 1100">
            <a:extLst>
              <a:ext uri="{FF2B5EF4-FFF2-40B4-BE49-F238E27FC236}">
                <a16:creationId xmlns:a16="http://schemas.microsoft.com/office/drawing/2014/main" id="{4CD7FB78-9705-4BA8-9382-D61B11AAAAEF}"/>
              </a:ext>
            </a:extLst>
          </p:cNvPr>
          <p:cNvCxnSpPr>
            <a:cxnSpLocks/>
          </p:cNvCxnSpPr>
          <p:nvPr/>
        </p:nvCxnSpPr>
        <p:spPr>
          <a:xfrm flipH="1">
            <a:off x="73510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2" name="Straight Arrow Connector 1101">
            <a:extLst>
              <a:ext uri="{FF2B5EF4-FFF2-40B4-BE49-F238E27FC236}">
                <a16:creationId xmlns:a16="http://schemas.microsoft.com/office/drawing/2014/main" id="{64870ABF-37C6-40DE-9B2F-525DB7E10D81}"/>
              </a:ext>
            </a:extLst>
          </p:cNvPr>
          <p:cNvCxnSpPr>
            <a:cxnSpLocks/>
          </p:cNvCxnSpPr>
          <p:nvPr/>
        </p:nvCxnSpPr>
        <p:spPr>
          <a:xfrm flipH="1">
            <a:off x="75339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3" name="Straight Arrow Connector 1102">
            <a:extLst>
              <a:ext uri="{FF2B5EF4-FFF2-40B4-BE49-F238E27FC236}">
                <a16:creationId xmlns:a16="http://schemas.microsoft.com/office/drawing/2014/main" id="{40D7B39A-EA1A-4067-A6F1-712F97DE7244}"/>
              </a:ext>
            </a:extLst>
          </p:cNvPr>
          <p:cNvCxnSpPr>
            <a:cxnSpLocks/>
          </p:cNvCxnSpPr>
          <p:nvPr/>
        </p:nvCxnSpPr>
        <p:spPr>
          <a:xfrm flipH="1">
            <a:off x="77168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4" name="Straight Arrow Connector 1103">
            <a:extLst>
              <a:ext uri="{FF2B5EF4-FFF2-40B4-BE49-F238E27FC236}">
                <a16:creationId xmlns:a16="http://schemas.microsoft.com/office/drawing/2014/main" id="{4BB2C3E1-9330-4C5F-BC62-DB3A178896E0}"/>
              </a:ext>
            </a:extLst>
          </p:cNvPr>
          <p:cNvCxnSpPr>
            <a:cxnSpLocks/>
          </p:cNvCxnSpPr>
          <p:nvPr/>
        </p:nvCxnSpPr>
        <p:spPr>
          <a:xfrm flipH="1">
            <a:off x="78997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5" name="Straight Arrow Connector 1104">
            <a:extLst>
              <a:ext uri="{FF2B5EF4-FFF2-40B4-BE49-F238E27FC236}">
                <a16:creationId xmlns:a16="http://schemas.microsoft.com/office/drawing/2014/main" id="{BE59C23A-459B-4B78-B543-C44916D90D27}"/>
              </a:ext>
            </a:extLst>
          </p:cNvPr>
          <p:cNvCxnSpPr>
            <a:cxnSpLocks/>
          </p:cNvCxnSpPr>
          <p:nvPr/>
        </p:nvCxnSpPr>
        <p:spPr>
          <a:xfrm flipH="1">
            <a:off x="80826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7B3D699D-768E-4F49-9C61-BCACA77198D2}"/>
              </a:ext>
            </a:extLst>
          </p:cNvPr>
          <p:cNvCxnSpPr>
            <a:cxnSpLocks/>
          </p:cNvCxnSpPr>
          <p:nvPr/>
        </p:nvCxnSpPr>
        <p:spPr>
          <a:xfrm flipH="1">
            <a:off x="82654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5CB498C-3F81-4321-82FD-BEEB1BDF88F3}"/>
              </a:ext>
            </a:extLst>
          </p:cNvPr>
          <p:cNvCxnSpPr>
            <a:cxnSpLocks/>
          </p:cNvCxnSpPr>
          <p:nvPr/>
        </p:nvCxnSpPr>
        <p:spPr>
          <a:xfrm flipH="1">
            <a:off x="84483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6E9751BE-1FB1-4DB9-87ED-37FDBCFEDA3A}"/>
              </a:ext>
            </a:extLst>
          </p:cNvPr>
          <p:cNvCxnSpPr>
            <a:cxnSpLocks/>
          </p:cNvCxnSpPr>
          <p:nvPr/>
        </p:nvCxnSpPr>
        <p:spPr>
          <a:xfrm flipH="1">
            <a:off x="86312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C94D3EFA-6C09-43FA-A819-5C71BA57EEA9}"/>
              </a:ext>
            </a:extLst>
          </p:cNvPr>
          <p:cNvCxnSpPr>
            <a:cxnSpLocks/>
          </p:cNvCxnSpPr>
          <p:nvPr/>
        </p:nvCxnSpPr>
        <p:spPr>
          <a:xfrm flipH="1">
            <a:off x="88141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E911B9FA-2139-4FD7-B576-F5A16942FB86}"/>
              </a:ext>
            </a:extLst>
          </p:cNvPr>
          <p:cNvCxnSpPr>
            <a:cxnSpLocks/>
          </p:cNvCxnSpPr>
          <p:nvPr/>
        </p:nvCxnSpPr>
        <p:spPr>
          <a:xfrm flipH="1">
            <a:off x="89970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825532CB-2A6D-42D5-8B9A-6D4D48FDA302}"/>
              </a:ext>
            </a:extLst>
          </p:cNvPr>
          <p:cNvCxnSpPr>
            <a:cxnSpLocks/>
          </p:cNvCxnSpPr>
          <p:nvPr/>
        </p:nvCxnSpPr>
        <p:spPr>
          <a:xfrm flipH="1">
            <a:off x="91798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275189D5-93E8-4DF4-8AC5-053A8E173D7E}"/>
              </a:ext>
            </a:extLst>
          </p:cNvPr>
          <p:cNvCxnSpPr>
            <a:cxnSpLocks/>
          </p:cNvCxnSpPr>
          <p:nvPr/>
        </p:nvCxnSpPr>
        <p:spPr>
          <a:xfrm flipH="1">
            <a:off x="93627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6DAE7DF8-37C1-4AC2-8DE8-ABBB94542762}"/>
              </a:ext>
            </a:extLst>
          </p:cNvPr>
          <p:cNvCxnSpPr>
            <a:cxnSpLocks/>
          </p:cNvCxnSpPr>
          <p:nvPr/>
        </p:nvCxnSpPr>
        <p:spPr>
          <a:xfrm flipH="1">
            <a:off x="95456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4" name="Straight Arrow Connector 1113">
            <a:extLst>
              <a:ext uri="{FF2B5EF4-FFF2-40B4-BE49-F238E27FC236}">
                <a16:creationId xmlns:a16="http://schemas.microsoft.com/office/drawing/2014/main" id="{6AF72317-9574-4A57-BC64-531446C158D9}"/>
              </a:ext>
            </a:extLst>
          </p:cNvPr>
          <p:cNvCxnSpPr>
            <a:cxnSpLocks/>
          </p:cNvCxnSpPr>
          <p:nvPr/>
        </p:nvCxnSpPr>
        <p:spPr>
          <a:xfrm flipH="1">
            <a:off x="97285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5" name="Straight Arrow Connector 1114">
            <a:extLst>
              <a:ext uri="{FF2B5EF4-FFF2-40B4-BE49-F238E27FC236}">
                <a16:creationId xmlns:a16="http://schemas.microsoft.com/office/drawing/2014/main" id="{6EE57B14-0C93-48B0-AE9D-301359A579BE}"/>
              </a:ext>
            </a:extLst>
          </p:cNvPr>
          <p:cNvCxnSpPr>
            <a:cxnSpLocks/>
          </p:cNvCxnSpPr>
          <p:nvPr/>
        </p:nvCxnSpPr>
        <p:spPr>
          <a:xfrm flipH="1">
            <a:off x="99114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6" name="Straight Arrow Connector 1115">
            <a:extLst>
              <a:ext uri="{FF2B5EF4-FFF2-40B4-BE49-F238E27FC236}">
                <a16:creationId xmlns:a16="http://schemas.microsoft.com/office/drawing/2014/main" id="{63C9E114-E7CA-4B08-B000-2CDC4BAFB209}"/>
              </a:ext>
            </a:extLst>
          </p:cNvPr>
          <p:cNvCxnSpPr>
            <a:cxnSpLocks/>
          </p:cNvCxnSpPr>
          <p:nvPr/>
        </p:nvCxnSpPr>
        <p:spPr>
          <a:xfrm flipH="1">
            <a:off x="100942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7" name="Straight Arrow Connector 1116">
            <a:extLst>
              <a:ext uri="{FF2B5EF4-FFF2-40B4-BE49-F238E27FC236}">
                <a16:creationId xmlns:a16="http://schemas.microsoft.com/office/drawing/2014/main" id="{1AA82728-6ACF-46D4-B88B-22E176E227CD}"/>
              </a:ext>
            </a:extLst>
          </p:cNvPr>
          <p:cNvCxnSpPr>
            <a:cxnSpLocks/>
          </p:cNvCxnSpPr>
          <p:nvPr/>
        </p:nvCxnSpPr>
        <p:spPr>
          <a:xfrm flipH="1">
            <a:off x="102771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BE58B7F8-29C7-4A88-BF6B-8C1B43AA6C39}"/>
              </a:ext>
            </a:extLst>
          </p:cNvPr>
          <p:cNvCxnSpPr>
            <a:cxnSpLocks/>
          </p:cNvCxnSpPr>
          <p:nvPr/>
        </p:nvCxnSpPr>
        <p:spPr>
          <a:xfrm flipH="1">
            <a:off x="104600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9" name="Oval 1118">
            <a:extLst>
              <a:ext uri="{FF2B5EF4-FFF2-40B4-BE49-F238E27FC236}">
                <a16:creationId xmlns:a16="http://schemas.microsoft.com/office/drawing/2014/main" id="{AB8058D5-99CC-474D-A40B-EE02E2B23FE2}"/>
              </a:ext>
            </a:extLst>
          </p:cNvPr>
          <p:cNvSpPr/>
          <p:nvPr/>
        </p:nvSpPr>
        <p:spPr>
          <a:xfrm>
            <a:off x="76254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Oval 1119">
            <a:extLst>
              <a:ext uri="{FF2B5EF4-FFF2-40B4-BE49-F238E27FC236}">
                <a16:creationId xmlns:a16="http://schemas.microsoft.com/office/drawing/2014/main" id="{F87FC5E7-96A6-47AD-9F89-C2D0B9951073}"/>
              </a:ext>
            </a:extLst>
          </p:cNvPr>
          <p:cNvSpPr/>
          <p:nvPr/>
        </p:nvSpPr>
        <p:spPr>
          <a:xfrm>
            <a:off x="78082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Oval 1120">
            <a:extLst>
              <a:ext uri="{FF2B5EF4-FFF2-40B4-BE49-F238E27FC236}">
                <a16:creationId xmlns:a16="http://schemas.microsoft.com/office/drawing/2014/main" id="{70D960C0-F829-4154-B37A-37B95EF08025}"/>
              </a:ext>
            </a:extLst>
          </p:cNvPr>
          <p:cNvSpPr/>
          <p:nvPr/>
        </p:nvSpPr>
        <p:spPr>
          <a:xfrm>
            <a:off x="79911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A71CC09F-EE82-4BB0-B1A4-29B12A54D26A}"/>
              </a:ext>
            </a:extLst>
          </p:cNvPr>
          <p:cNvSpPr/>
          <p:nvPr/>
        </p:nvSpPr>
        <p:spPr>
          <a:xfrm>
            <a:off x="81740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63B3CB47-D8AC-448A-A322-36B7951B2DC4}"/>
              </a:ext>
            </a:extLst>
          </p:cNvPr>
          <p:cNvSpPr/>
          <p:nvPr/>
        </p:nvSpPr>
        <p:spPr>
          <a:xfrm>
            <a:off x="83569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Oval 1123">
            <a:extLst>
              <a:ext uri="{FF2B5EF4-FFF2-40B4-BE49-F238E27FC236}">
                <a16:creationId xmlns:a16="http://schemas.microsoft.com/office/drawing/2014/main" id="{30102EBF-2AE3-4260-88EF-164497F11BFC}"/>
              </a:ext>
            </a:extLst>
          </p:cNvPr>
          <p:cNvSpPr/>
          <p:nvPr/>
        </p:nvSpPr>
        <p:spPr>
          <a:xfrm>
            <a:off x="85398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Oval 1124">
            <a:extLst>
              <a:ext uri="{FF2B5EF4-FFF2-40B4-BE49-F238E27FC236}">
                <a16:creationId xmlns:a16="http://schemas.microsoft.com/office/drawing/2014/main" id="{D3040AED-06D7-49C4-BC84-CF589DF6BD5A}"/>
              </a:ext>
            </a:extLst>
          </p:cNvPr>
          <p:cNvSpPr/>
          <p:nvPr/>
        </p:nvSpPr>
        <p:spPr>
          <a:xfrm>
            <a:off x="87226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Oval 1125">
            <a:extLst>
              <a:ext uri="{FF2B5EF4-FFF2-40B4-BE49-F238E27FC236}">
                <a16:creationId xmlns:a16="http://schemas.microsoft.com/office/drawing/2014/main" id="{BCDAA3BC-43D5-405D-B4E6-3AB32D05851C}"/>
              </a:ext>
            </a:extLst>
          </p:cNvPr>
          <p:cNvSpPr/>
          <p:nvPr/>
        </p:nvSpPr>
        <p:spPr>
          <a:xfrm>
            <a:off x="89055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Oval 1126">
            <a:extLst>
              <a:ext uri="{FF2B5EF4-FFF2-40B4-BE49-F238E27FC236}">
                <a16:creationId xmlns:a16="http://schemas.microsoft.com/office/drawing/2014/main" id="{E1F5FA42-7483-4A4C-B39D-883948C4FE84}"/>
              </a:ext>
            </a:extLst>
          </p:cNvPr>
          <p:cNvSpPr/>
          <p:nvPr/>
        </p:nvSpPr>
        <p:spPr>
          <a:xfrm>
            <a:off x="90884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Oval 1127">
            <a:extLst>
              <a:ext uri="{FF2B5EF4-FFF2-40B4-BE49-F238E27FC236}">
                <a16:creationId xmlns:a16="http://schemas.microsoft.com/office/drawing/2014/main" id="{28E75B05-D7A3-437F-9BD0-302339FB0786}"/>
              </a:ext>
            </a:extLst>
          </p:cNvPr>
          <p:cNvSpPr/>
          <p:nvPr/>
        </p:nvSpPr>
        <p:spPr>
          <a:xfrm>
            <a:off x="92713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Oval 1128">
            <a:extLst>
              <a:ext uri="{FF2B5EF4-FFF2-40B4-BE49-F238E27FC236}">
                <a16:creationId xmlns:a16="http://schemas.microsoft.com/office/drawing/2014/main" id="{43C9C354-4BB3-4EF2-9136-652F2F50BF21}"/>
              </a:ext>
            </a:extLst>
          </p:cNvPr>
          <p:cNvSpPr/>
          <p:nvPr/>
        </p:nvSpPr>
        <p:spPr>
          <a:xfrm>
            <a:off x="94542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Oval 1129">
            <a:extLst>
              <a:ext uri="{FF2B5EF4-FFF2-40B4-BE49-F238E27FC236}">
                <a16:creationId xmlns:a16="http://schemas.microsoft.com/office/drawing/2014/main" id="{06E49119-359B-472D-9709-34492E869585}"/>
              </a:ext>
            </a:extLst>
          </p:cNvPr>
          <p:cNvSpPr/>
          <p:nvPr/>
        </p:nvSpPr>
        <p:spPr>
          <a:xfrm>
            <a:off x="96370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Oval 1130">
            <a:extLst>
              <a:ext uri="{FF2B5EF4-FFF2-40B4-BE49-F238E27FC236}">
                <a16:creationId xmlns:a16="http://schemas.microsoft.com/office/drawing/2014/main" id="{67120B1A-3971-45F4-ABF0-F12132830640}"/>
              </a:ext>
            </a:extLst>
          </p:cNvPr>
          <p:cNvSpPr/>
          <p:nvPr/>
        </p:nvSpPr>
        <p:spPr>
          <a:xfrm>
            <a:off x="98199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Oval 1131">
            <a:extLst>
              <a:ext uri="{FF2B5EF4-FFF2-40B4-BE49-F238E27FC236}">
                <a16:creationId xmlns:a16="http://schemas.microsoft.com/office/drawing/2014/main" id="{FB61A50C-EE5E-4A63-A51B-65336FD75C58}"/>
              </a:ext>
            </a:extLst>
          </p:cNvPr>
          <p:cNvSpPr/>
          <p:nvPr/>
        </p:nvSpPr>
        <p:spPr>
          <a:xfrm>
            <a:off x="100028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Oval 1132">
            <a:extLst>
              <a:ext uri="{FF2B5EF4-FFF2-40B4-BE49-F238E27FC236}">
                <a16:creationId xmlns:a16="http://schemas.microsoft.com/office/drawing/2014/main" id="{913C3D6B-777C-4DAF-9C75-A27DA9CEA271}"/>
              </a:ext>
            </a:extLst>
          </p:cNvPr>
          <p:cNvSpPr/>
          <p:nvPr/>
        </p:nvSpPr>
        <p:spPr>
          <a:xfrm>
            <a:off x="101857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Oval 1133">
            <a:extLst>
              <a:ext uri="{FF2B5EF4-FFF2-40B4-BE49-F238E27FC236}">
                <a16:creationId xmlns:a16="http://schemas.microsoft.com/office/drawing/2014/main" id="{B4B535A2-E669-4F1A-B62E-060FF40C2B52}"/>
              </a:ext>
            </a:extLst>
          </p:cNvPr>
          <p:cNvSpPr/>
          <p:nvPr/>
        </p:nvSpPr>
        <p:spPr>
          <a:xfrm>
            <a:off x="103686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Oval 1134">
            <a:extLst>
              <a:ext uri="{FF2B5EF4-FFF2-40B4-BE49-F238E27FC236}">
                <a16:creationId xmlns:a16="http://schemas.microsoft.com/office/drawing/2014/main" id="{A20175E1-221D-444C-B219-BB947EEE5A72}"/>
              </a:ext>
            </a:extLst>
          </p:cNvPr>
          <p:cNvSpPr/>
          <p:nvPr/>
        </p:nvSpPr>
        <p:spPr>
          <a:xfrm>
            <a:off x="46993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Oval 1135">
            <a:extLst>
              <a:ext uri="{FF2B5EF4-FFF2-40B4-BE49-F238E27FC236}">
                <a16:creationId xmlns:a16="http://schemas.microsoft.com/office/drawing/2014/main" id="{ACE8CB0D-B3CF-4564-BB09-E74AEF0B5434}"/>
              </a:ext>
            </a:extLst>
          </p:cNvPr>
          <p:cNvSpPr/>
          <p:nvPr/>
        </p:nvSpPr>
        <p:spPr>
          <a:xfrm>
            <a:off x="48822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075E06C7-AE0A-4A98-AB4C-8DA24224CFA3}"/>
              </a:ext>
            </a:extLst>
          </p:cNvPr>
          <p:cNvSpPr/>
          <p:nvPr/>
        </p:nvSpPr>
        <p:spPr>
          <a:xfrm>
            <a:off x="50650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Oval 1137">
            <a:extLst>
              <a:ext uri="{FF2B5EF4-FFF2-40B4-BE49-F238E27FC236}">
                <a16:creationId xmlns:a16="http://schemas.microsoft.com/office/drawing/2014/main" id="{A13F7E63-019C-46B7-B759-FB1C5106114F}"/>
              </a:ext>
            </a:extLst>
          </p:cNvPr>
          <p:cNvSpPr/>
          <p:nvPr/>
        </p:nvSpPr>
        <p:spPr>
          <a:xfrm>
            <a:off x="52479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6916A429-0EE5-4D02-83B8-C1F01A4E8DB6}"/>
              </a:ext>
            </a:extLst>
          </p:cNvPr>
          <p:cNvSpPr/>
          <p:nvPr/>
        </p:nvSpPr>
        <p:spPr>
          <a:xfrm>
            <a:off x="54308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Oval 1139">
            <a:extLst>
              <a:ext uri="{FF2B5EF4-FFF2-40B4-BE49-F238E27FC236}">
                <a16:creationId xmlns:a16="http://schemas.microsoft.com/office/drawing/2014/main" id="{AA100E26-BD62-4656-9A2B-A886A32D054F}"/>
              </a:ext>
            </a:extLst>
          </p:cNvPr>
          <p:cNvSpPr/>
          <p:nvPr/>
        </p:nvSpPr>
        <p:spPr>
          <a:xfrm>
            <a:off x="56137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a:extLst>
              <a:ext uri="{FF2B5EF4-FFF2-40B4-BE49-F238E27FC236}">
                <a16:creationId xmlns:a16="http://schemas.microsoft.com/office/drawing/2014/main" id="{419FF3C7-203E-436C-8942-03447746A09F}"/>
              </a:ext>
            </a:extLst>
          </p:cNvPr>
          <p:cNvSpPr/>
          <p:nvPr/>
        </p:nvSpPr>
        <p:spPr>
          <a:xfrm>
            <a:off x="57966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Oval 1141">
            <a:extLst>
              <a:ext uri="{FF2B5EF4-FFF2-40B4-BE49-F238E27FC236}">
                <a16:creationId xmlns:a16="http://schemas.microsoft.com/office/drawing/2014/main" id="{2D8DFA2D-2927-4044-AD5C-A94DD7CDCB48}"/>
              </a:ext>
            </a:extLst>
          </p:cNvPr>
          <p:cNvSpPr/>
          <p:nvPr/>
        </p:nvSpPr>
        <p:spPr>
          <a:xfrm>
            <a:off x="59794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a:extLst>
              <a:ext uri="{FF2B5EF4-FFF2-40B4-BE49-F238E27FC236}">
                <a16:creationId xmlns:a16="http://schemas.microsoft.com/office/drawing/2014/main" id="{94F26A45-EB79-405E-B2A5-5E707CABA1CD}"/>
              </a:ext>
            </a:extLst>
          </p:cNvPr>
          <p:cNvSpPr/>
          <p:nvPr/>
        </p:nvSpPr>
        <p:spPr>
          <a:xfrm>
            <a:off x="61623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Oval 1143">
            <a:extLst>
              <a:ext uri="{FF2B5EF4-FFF2-40B4-BE49-F238E27FC236}">
                <a16:creationId xmlns:a16="http://schemas.microsoft.com/office/drawing/2014/main" id="{58E3357A-A56D-41A1-A430-D2515D9EA429}"/>
              </a:ext>
            </a:extLst>
          </p:cNvPr>
          <p:cNvSpPr/>
          <p:nvPr/>
        </p:nvSpPr>
        <p:spPr>
          <a:xfrm>
            <a:off x="63452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92D17878-B9F1-4A18-90C0-794ABEFAF48A}"/>
              </a:ext>
            </a:extLst>
          </p:cNvPr>
          <p:cNvSpPr/>
          <p:nvPr/>
        </p:nvSpPr>
        <p:spPr>
          <a:xfrm>
            <a:off x="65281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Oval 1145">
            <a:extLst>
              <a:ext uri="{FF2B5EF4-FFF2-40B4-BE49-F238E27FC236}">
                <a16:creationId xmlns:a16="http://schemas.microsoft.com/office/drawing/2014/main" id="{32DC4216-E5DA-4875-97CA-2A03C0F21C04}"/>
              </a:ext>
            </a:extLst>
          </p:cNvPr>
          <p:cNvSpPr/>
          <p:nvPr/>
        </p:nvSpPr>
        <p:spPr>
          <a:xfrm>
            <a:off x="67110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Oval 1146">
            <a:extLst>
              <a:ext uri="{FF2B5EF4-FFF2-40B4-BE49-F238E27FC236}">
                <a16:creationId xmlns:a16="http://schemas.microsoft.com/office/drawing/2014/main" id="{2D68E6D3-84EC-43EB-A2FF-44DB8399C247}"/>
              </a:ext>
            </a:extLst>
          </p:cNvPr>
          <p:cNvSpPr/>
          <p:nvPr/>
        </p:nvSpPr>
        <p:spPr>
          <a:xfrm>
            <a:off x="68938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Oval 1147">
            <a:extLst>
              <a:ext uri="{FF2B5EF4-FFF2-40B4-BE49-F238E27FC236}">
                <a16:creationId xmlns:a16="http://schemas.microsoft.com/office/drawing/2014/main" id="{FA2342E8-096B-4CB6-8991-FD96FF9FDAA2}"/>
              </a:ext>
            </a:extLst>
          </p:cNvPr>
          <p:cNvSpPr/>
          <p:nvPr/>
        </p:nvSpPr>
        <p:spPr>
          <a:xfrm>
            <a:off x="70767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Oval 1148">
            <a:extLst>
              <a:ext uri="{FF2B5EF4-FFF2-40B4-BE49-F238E27FC236}">
                <a16:creationId xmlns:a16="http://schemas.microsoft.com/office/drawing/2014/main" id="{C6D9DCA0-5F2B-47C1-97F5-1F67E7C698FC}"/>
              </a:ext>
            </a:extLst>
          </p:cNvPr>
          <p:cNvSpPr/>
          <p:nvPr/>
        </p:nvSpPr>
        <p:spPr>
          <a:xfrm>
            <a:off x="72596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Oval 1149">
            <a:extLst>
              <a:ext uri="{FF2B5EF4-FFF2-40B4-BE49-F238E27FC236}">
                <a16:creationId xmlns:a16="http://schemas.microsoft.com/office/drawing/2014/main" id="{EFF961AD-C382-4436-9CAC-6C64574B98E4}"/>
              </a:ext>
            </a:extLst>
          </p:cNvPr>
          <p:cNvSpPr/>
          <p:nvPr/>
        </p:nvSpPr>
        <p:spPr>
          <a:xfrm>
            <a:off x="74425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1" name="Straight Arrow Connector 1150">
            <a:extLst>
              <a:ext uri="{FF2B5EF4-FFF2-40B4-BE49-F238E27FC236}">
                <a16:creationId xmlns:a16="http://schemas.microsoft.com/office/drawing/2014/main" id="{DFF6C7C9-DF84-4272-A4E2-44B44FEED7E7}"/>
              </a:ext>
            </a:extLst>
          </p:cNvPr>
          <p:cNvCxnSpPr>
            <a:stCxn id="1135" idx="4"/>
          </p:cNvCxnSpPr>
          <p:nvPr/>
        </p:nvCxnSpPr>
        <p:spPr>
          <a:xfrm flipH="1">
            <a:off x="47850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2" name="Straight Arrow Connector 1151">
            <a:extLst>
              <a:ext uri="{FF2B5EF4-FFF2-40B4-BE49-F238E27FC236}">
                <a16:creationId xmlns:a16="http://schemas.microsoft.com/office/drawing/2014/main" id="{A0B29105-C47C-46E6-A50F-597751604D5D}"/>
              </a:ext>
            </a:extLst>
          </p:cNvPr>
          <p:cNvCxnSpPr>
            <a:cxnSpLocks/>
            <a:stCxn id="1136" idx="4"/>
          </p:cNvCxnSpPr>
          <p:nvPr/>
        </p:nvCxnSpPr>
        <p:spPr>
          <a:xfrm flipH="1">
            <a:off x="49679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3" name="Straight Arrow Connector 1152">
            <a:extLst>
              <a:ext uri="{FF2B5EF4-FFF2-40B4-BE49-F238E27FC236}">
                <a16:creationId xmlns:a16="http://schemas.microsoft.com/office/drawing/2014/main" id="{A0897F60-0DA2-4B00-8AC2-D9B2625D678B}"/>
              </a:ext>
            </a:extLst>
          </p:cNvPr>
          <p:cNvCxnSpPr>
            <a:cxnSpLocks/>
            <a:stCxn id="1137" idx="4"/>
          </p:cNvCxnSpPr>
          <p:nvPr/>
        </p:nvCxnSpPr>
        <p:spPr>
          <a:xfrm flipH="1">
            <a:off x="51508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4" name="Straight Arrow Connector 1153">
            <a:extLst>
              <a:ext uri="{FF2B5EF4-FFF2-40B4-BE49-F238E27FC236}">
                <a16:creationId xmlns:a16="http://schemas.microsoft.com/office/drawing/2014/main" id="{C24E848E-FA45-4400-92F4-2EE429B6CC0B}"/>
              </a:ext>
            </a:extLst>
          </p:cNvPr>
          <p:cNvCxnSpPr>
            <a:cxnSpLocks/>
            <a:stCxn id="1138" idx="4"/>
          </p:cNvCxnSpPr>
          <p:nvPr/>
        </p:nvCxnSpPr>
        <p:spPr>
          <a:xfrm flipH="1">
            <a:off x="53337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5" name="Straight Arrow Connector 1154">
            <a:extLst>
              <a:ext uri="{FF2B5EF4-FFF2-40B4-BE49-F238E27FC236}">
                <a16:creationId xmlns:a16="http://schemas.microsoft.com/office/drawing/2014/main" id="{A88A3F79-7880-4140-8115-68463D28D7A5}"/>
              </a:ext>
            </a:extLst>
          </p:cNvPr>
          <p:cNvCxnSpPr>
            <a:cxnSpLocks/>
            <a:stCxn id="1139" idx="4"/>
          </p:cNvCxnSpPr>
          <p:nvPr/>
        </p:nvCxnSpPr>
        <p:spPr>
          <a:xfrm flipH="1">
            <a:off x="55166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57A482DE-45F9-4276-BFF3-A7DF511F3CA6}"/>
              </a:ext>
            </a:extLst>
          </p:cNvPr>
          <p:cNvCxnSpPr>
            <a:cxnSpLocks/>
            <a:stCxn id="1140" idx="4"/>
          </p:cNvCxnSpPr>
          <p:nvPr/>
        </p:nvCxnSpPr>
        <p:spPr>
          <a:xfrm flipH="1">
            <a:off x="56994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3B828611-16B6-471E-AC51-D7B80337D1F3}"/>
              </a:ext>
            </a:extLst>
          </p:cNvPr>
          <p:cNvCxnSpPr>
            <a:cxnSpLocks/>
            <a:stCxn id="1141" idx="4"/>
          </p:cNvCxnSpPr>
          <p:nvPr/>
        </p:nvCxnSpPr>
        <p:spPr>
          <a:xfrm flipH="1">
            <a:off x="58823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8" name="Straight Arrow Connector 1157">
            <a:extLst>
              <a:ext uri="{FF2B5EF4-FFF2-40B4-BE49-F238E27FC236}">
                <a16:creationId xmlns:a16="http://schemas.microsoft.com/office/drawing/2014/main" id="{6EC7D999-A2F5-47C2-BBFF-F5153FD1800E}"/>
              </a:ext>
            </a:extLst>
          </p:cNvPr>
          <p:cNvCxnSpPr>
            <a:cxnSpLocks/>
            <a:stCxn id="1142" idx="4"/>
          </p:cNvCxnSpPr>
          <p:nvPr/>
        </p:nvCxnSpPr>
        <p:spPr>
          <a:xfrm flipH="1">
            <a:off x="60652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Straight Arrow Connector 1158">
            <a:extLst>
              <a:ext uri="{FF2B5EF4-FFF2-40B4-BE49-F238E27FC236}">
                <a16:creationId xmlns:a16="http://schemas.microsoft.com/office/drawing/2014/main" id="{ECAB9216-01AF-4D84-8C72-E83E89D04830}"/>
              </a:ext>
            </a:extLst>
          </p:cNvPr>
          <p:cNvCxnSpPr>
            <a:cxnSpLocks/>
            <a:stCxn id="1143" idx="4"/>
          </p:cNvCxnSpPr>
          <p:nvPr/>
        </p:nvCxnSpPr>
        <p:spPr>
          <a:xfrm flipH="1">
            <a:off x="62481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0" name="Straight Arrow Connector 1159">
            <a:extLst>
              <a:ext uri="{FF2B5EF4-FFF2-40B4-BE49-F238E27FC236}">
                <a16:creationId xmlns:a16="http://schemas.microsoft.com/office/drawing/2014/main" id="{4B3CC3E9-5D7A-404A-92B7-189AFA7F4EA8}"/>
              </a:ext>
            </a:extLst>
          </p:cNvPr>
          <p:cNvCxnSpPr>
            <a:cxnSpLocks/>
            <a:stCxn id="1144" idx="4"/>
          </p:cNvCxnSpPr>
          <p:nvPr/>
        </p:nvCxnSpPr>
        <p:spPr>
          <a:xfrm flipH="1">
            <a:off x="64310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1" name="Straight Arrow Connector 1160">
            <a:extLst>
              <a:ext uri="{FF2B5EF4-FFF2-40B4-BE49-F238E27FC236}">
                <a16:creationId xmlns:a16="http://schemas.microsoft.com/office/drawing/2014/main" id="{0BCB7781-184D-42CD-975C-B566833299D9}"/>
              </a:ext>
            </a:extLst>
          </p:cNvPr>
          <p:cNvCxnSpPr>
            <a:cxnSpLocks/>
            <a:stCxn id="1145" idx="4"/>
          </p:cNvCxnSpPr>
          <p:nvPr/>
        </p:nvCxnSpPr>
        <p:spPr>
          <a:xfrm flipH="1">
            <a:off x="66138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2" name="Straight Arrow Connector 1161">
            <a:extLst>
              <a:ext uri="{FF2B5EF4-FFF2-40B4-BE49-F238E27FC236}">
                <a16:creationId xmlns:a16="http://schemas.microsoft.com/office/drawing/2014/main" id="{F69E005A-82ED-4845-9C3C-EC68C5B8805A}"/>
              </a:ext>
            </a:extLst>
          </p:cNvPr>
          <p:cNvCxnSpPr>
            <a:cxnSpLocks/>
            <a:stCxn id="1146" idx="4"/>
          </p:cNvCxnSpPr>
          <p:nvPr/>
        </p:nvCxnSpPr>
        <p:spPr>
          <a:xfrm flipH="1">
            <a:off x="67967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3" name="Straight Arrow Connector 1162">
            <a:extLst>
              <a:ext uri="{FF2B5EF4-FFF2-40B4-BE49-F238E27FC236}">
                <a16:creationId xmlns:a16="http://schemas.microsoft.com/office/drawing/2014/main" id="{6612A507-C290-4F75-8286-B33D01585360}"/>
              </a:ext>
            </a:extLst>
          </p:cNvPr>
          <p:cNvCxnSpPr>
            <a:cxnSpLocks/>
            <a:stCxn id="1147" idx="4"/>
          </p:cNvCxnSpPr>
          <p:nvPr/>
        </p:nvCxnSpPr>
        <p:spPr>
          <a:xfrm flipH="1">
            <a:off x="69796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4" name="Straight Arrow Connector 1163">
            <a:extLst>
              <a:ext uri="{FF2B5EF4-FFF2-40B4-BE49-F238E27FC236}">
                <a16:creationId xmlns:a16="http://schemas.microsoft.com/office/drawing/2014/main" id="{3580B156-0BA6-4E65-86D4-BF9B113AFAA8}"/>
              </a:ext>
            </a:extLst>
          </p:cNvPr>
          <p:cNvCxnSpPr>
            <a:cxnSpLocks/>
            <a:stCxn id="1148" idx="4"/>
          </p:cNvCxnSpPr>
          <p:nvPr/>
        </p:nvCxnSpPr>
        <p:spPr>
          <a:xfrm flipH="1">
            <a:off x="71625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5" name="Straight Arrow Connector 1164">
            <a:extLst>
              <a:ext uri="{FF2B5EF4-FFF2-40B4-BE49-F238E27FC236}">
                <a16:creationId xmlns:a16="http://schemas.microsoft.com/office/drawing/2014/main" id="{08ED44E1-55FD-46FB-A4FE-F1449D8837A2}"/>
              </a:ext>
            </a:extLst>
          </p:cNvPr>
          <p:cNvCxnSpPr>
            <a:cxnSpLocks/>
            <a:stCxn id="1149" idx="4"/>
          </p:cNvCxnSpPr>
          <p:nvPr/>
        </p:nvCxnSpPr>
        <p:spPr>
          <a:xfrm flipH="1">
            <a:off x="73454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6" name="Straight Arrow Connector 1165">
            <a:extLst>
              <a:ext uri="{FF2B5EF4-FFF2-40B4-BE49-F238E27FC236}">
                <a16:creationId xmlns:a16="http://schemas.microsoft.com/office/drawing/2014/main" id="{3445464F-D529-4C78-9BE3-7B92D844C7FA}"/>
              </a:ext>
            </a:extLst>
          </p:cNvPr>
          <p:cNvCxnSpPr>
            <a:cxnSpLocks/>
            <a:stCxn id="1150" idx="4"/>
          </p:cNvCxnSpPr>
          <p:nvPr/>
        </p:nvCxnSpPr>
        <p:spPr>
          <a:xfrm flipH="1">
            <a:off x="75282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7" name="Straight Arrow Connector 1166">
            <a:extLst>
              <a:ext uri="{FF2B5EF4-FFF2-40B4-BE49-F238E27FC236}">
                <a16:creationId xmlns:a16="http://schemas.microsoft.com/office/drawing/2014/main" id="{A323D482-BA41-4EF5-B18C-DA2FFED2E04A}"/>
              </a:ext>
            </a:extLst>
          </p:cNvPr>
          <p:cNvCxnSpPr>
            <a:cxnSpLocks/>
            <a:stCxn id="1119" idx="4"/>
          </p:cNvCxnSpPr>
          <p:nvPr/>
        </p:nvCxnSpPr>
        <p:spPr>
          <a:xfrm flipH="1">
            <a:off x="77111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8" name="Straight Arrow Connector 1167">
            <a:extLst>
              <a:ext uri="{FF2B5EF4-FFF2-40B4-BE49-F238E27FC236}">
                <a16:creationId xmlns:a16="http://schemas.microsoft.com/office/drawing/2014/main" id="{EE4BACE4-1D7E-415B-9F4A-EAEA8CBCBC74}"/>
              </a:ext>
            </a:extLst>
          </p:cNvPr>
          <p:cNvCxnSpPr>
            <a:cxnSpLocks/>
            <a:stCxn id="1120" idx="4"/>
          </p:cNvCxnSpPr>
          <p:nvPr/>
        </p:nvCxnSpPr>
        <p:spPr>
          <a:xfrm flipH="1">
            <a:off x="78940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9" name="Straight Arrow Connector 1168">
            <a:extLst>
              <a:ext uri="{FF2B5EF4-FFF2-40B4-BE49-F238E27FC236}">
                <a16:creationId xmlns:a16="http://schemas.microsoft.com/office/drawing/2014/main" id="{3B9A5C3F-0720-406E-96FC-A3D8E76A6D2C}"/>
              </a:ext>
            </a:extLst>
          </p:cNvPr>
          <p:cNvCxnSpPr>
            <a:cxnSpLocks/>
            <a:stCxn id="1121" idx="4"/>
          </p:cNvCxnSpPr>
          <p:nvPr/>
        </p:nvCxnSpPr>
        <p:spPr>
          <a:xfrm flipH="1">
            <a:off x="80769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0" name="Straight Arrow Connector 1169">
            <a:extLst>
              <a:ext uri="{FF2B5EF4-FFF2-40B4-BE49-F238E27FC236}">
                <a16:creationId xmlns:a16="http://schemas.microsoft.com/office/drawing/2014/main" id="{6F8EDF09-12B5-4024-889C-809D6849A478}"/>
              </a:ext>
            </a:extLst>
          </p:cNvPr>
          <p:cNvCxnSpPr>
            <a:cxnSpLocks/>
            <a:stCxn id="1122" idx="4"/>
          </p:cNvCxnSpPr>
          <p:nvPr/>
        </p:nvCxnSpPr>
        <p:spPr>
          <a:xfrm flipH="1">
            <a:off x="82598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1" name="Straight Arrow Connector 1170">
            <a:extLst>
              <a:ext uri="{FF2B5EF4-FFF2-40B4-BE49-F238E27FC236}">
                <a16:creationId xmlns:a16="http://schemas.microsoft.com/office/drawing/2014/main" id="{36B32B61-5CBF-41B9-A170-659E9006136B}"/>
              </a:ext>
            </a:extLst>
          </p:cNvPr>
          <p:cNvCxnSpPr>
            <a:cxnSpLocks/>
            <a:stCxn id="1123" idx="4"/>
          </p:cNvCxnSpPr>
          <p:nvPr/>
        </p:nvCxnSpPr>
        <p:spPr>
          <a:xfrm flipH="1">
            <a:off x="84426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2" name="Straight Arrow Connector 1171">
            <a:extLst>
              <a:ext uri="{FF2B5EF4-FFF2-40B4-BE49-F238E27FC236}">
                <a16:creationId xmlns:a16="http://schemas.microsoft.com/office/drawing/2014/main" id="{3E670414-5F45-4277-AFC3-9AAFB91DCC9F}"/>
              </a:ext>
            </a:extLst>
          </p:cNvPr>
          <p:cNvCxnSpPr>
            <a:cxnSpLocks/>
            <a:stCxn id="1124" idx="4"/>
          </p:cNvCxnSpPr>
          <p:nvPr/>
        </p:nvCxnSpPr>
        <p:spPr>
          <a:xfrm flipH="1">
            <a:off x="86255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3" name="Straight Arrow Connector 1172">
            <a:extLst>
              <a:ext uri="{FF2B5EF4-FFF2-40B4-BE49-F238E27FC236}">
                <a16:creationId xmlns:a16="http://schemas.microsoft.com/office/drawing/2014/main" id="{0F21D4EA-6978-49B0-88B5-83B981993742}"/>
              </a:ext>
            </a:extLst>
          </p:cNvPr>
          <p:cNvCxnSpPr>
            <a:cxnSpLocks/>
            <a:stCxn id="1125" idx="4"/>
          </p:cNvCxnSpPr>
          <p:nvPr/>
        </p:nvCxnSpPr>
        <p:spPr>
          <a:xfrm flipH="1">
            <a:off x="88084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4" name="Straight Arrow Connector 1173">
            <a:extLst>
              <a:ext uri="{FF2B5EF4-FFF2-40B4-BE49-F238E27FC236}">
                <a16:creationId xmlns:a16="http://schemas.microsoft.com/office/drawing/2014/main" id="{2333A04B-8A8D-4150-BBFB-7AFEC4DDE8BD}"/>
              </a:ext>
            </a:extLst>
          </p:cNvPr>
          <p:cNvCxnSpPr>
            <a:cxnSpLocks/>
            <a:stCxn id="1126" idx="4"/>
          </p:cNvCxnSpPr>
          <p:nvPr/>
        </p:nvCxnSpPr>
        <p:spPr>
          <a:xfrm flipH="1">
            <a:off x="89913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5" name="Straight Arrow Connector 1174">
            <a:extLst>
              <a:ext uri="{FF2B5EF4-FFF2-40B4-BE49-F238E27FC236}">
                <a16:creationId xmlns:a16="http://schemas.microsoft.com/office/drawing/2014/main" id="{A4A2210C-AD18-458C-A8C3-0D33660046C7}"/>
              </a:ext>
            </a:extLst>
          </p:cNvPr>
          <p:cNvCxnSpPr>
            <a:cxnSpLocks/>
            <a:stCxn id="1127" idx="4"/>
          </p:cNvCxnSpPr>
          <p:nvPr/>
        </p:nvCxnSpPr>
        <p:spPr>
          <a:xfrm flipH="1">
            <a:off x="91742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6" name="Straight Arrow Connector 1175">
            <a:extLst>
              <a:ext uri="{FF2B5EF4-FFF2-40B4-BE49-F238E27FC236}">
                <a16:creationId xmlns:a16="http://schemas.microsoft.com/office/drawing/2014/main" id="{62601E93-2384-49C8-8B68-F16CD2BF1B7A}"/>
              </a:ext>
            </a:extLst>
          </p:cNvPr>
          <p:cNvCxnSpPr>
            <a:cxnSpLocks/>
            <a:stCxn id="1128" idx="4"/>
          </p:cNvCxnSpPr>
          <p:nvPr/>
        </p:nvCxnSpPr>
        <p:spPr>
          <a:xfrm flipH="1">
            <a:off x="93570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7" name="Straight Arrow Connector 1176">
            <a:extLst>
              <a:ext uri="{FF2B5EF4-FFF2-40B4-BE49-F238E27FC236}">
                <a16:creationId xmlns:a16="http://schemas.microsoft.com/office/drawing/2014/main" id="{390E32EE-2785-4E46-855C-82A19C20BD3B}"/>
              </a:ext>
            </a:extLst>
          </p:cNvPr>
          <p:cNvCxnSpPr>
            <a:cxnSpLocks/>
            <a:stCxn id="1129" idx="4"/>
          </p:cNvCxnSpPr>
          <p:nvPr/>
        </p:nvCxnSpPr>
        <p:spPr>
          <a:xfrm flipH="1">
            <a:off x="95399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8" name="Straight Arrow Connector 1177">
            <a:extLst>
              <a:ext uri="{FF2B5EF4-FFF2-40B4-BE49-F238E27FC236}">
                <a16:creationId xmlns:a16="http://schemas.microsoft.com/office/drawing/2014/main" id="{8A59898E-D752-41F8-BF4F-F5195C63B66E}"/>
              </a:ext>
            </a:extLst>
          </p:cNvPr>
          <p:cNvCxnSpPr>
            <a:cxnSpLocks/>
            <a:stCxn id="1130" idx="4"/>
          </p:cNvCxnSpPr>
          <p:nvPr/>
        </p:nvCxnSpPr>
        <p:spPr>
          <a:xfrm flipH="1">
            <a:off x="97228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9" name="Straight Arrow Connector 1178">
            <a:extLst>
              <a:ext uri="{FF2B5EF4-FFF2-40B4-BE49-F238E27FC236}">
                <a16:creationId xmlns:a16="http://schemas.microsoft.com/office/drawing/2014/main" id="{8BF33A77-F734-4C22-8465-6269B8D9CD72}"/>
              </a:ext>
            </a:extLst>
          </p:cNvPr>
          <p:cNvCxnSpPr>
            <a:cxnSpLocks/>
            <a:stCxn id="1131" idx="4"/>
          </p:cNvCxnSpPr>
          <p:nvPr/>
        </p:nvCxnSpPr>
        <p:spPr>
          <a:xfrm flipH="1">
            <a:off x="99057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0" name="Straight Arrow Connector 1179">
            <a:extLst>
              <a:ext uri="{FF2B5EF4-FFF2-40B4-BE49-F238E27FC236}">
                <a16:creationId xmlns:a16="http://schemas.microsoft.com/office/drawing/2014/main" id="{57F43601-369E-444F-84AC-DE8276EB90D5}"/>
              </a:ext>
            </a:extLst>
          </p:cNvPr>
          <p:cNvCxnSpPr>
            <a:cxnSpLocks/>
            <a:stCxn id="1132" idx="4"/>
          </p:cNvCxnSpPr>
          <p:nvPr/>
        </p:nvCxnSpPr>
        <p:spPr>
          <a:xfrm flipH="1">
            <a:off x="100886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1" name="Straight Arrow Connector 1180">
            <a:extLst>
              <a:ext uri="{FF2B5EF4-FFF2-40B4-BE49-F238E27FC236}">
                <a16:creationId xmlns:a16="http://schemas.microsoft.com/office/drawing/2014/main" id="{0B15CA33-14B6-4E68-8ADD-A8938E9B0947}"/>
              </a:ext>
            </a:extLst>
          </p:cNvPr>
          <p:cNvCxnSpPr>
            <a:cxnSpLocks/>
            <a:stCxn id="1133" idx="4"/>
          </p:cNvCxnSpPr>
          <p:nvPr/>
        </p:nvCxnSpPr>
        <p:spPr>
          <a:xfrm flipH="1">
            <a:off x="102714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7FF6FDFB-0284-48C3-BB14-B7DBBD80CC6F}"/>
              </a:ext>
            </a:extLst>
          </p:cNvPr>
          <p:cNvCxnSpPr>
            <a:cxnSpLocks/>
            <a:stCxn id="1134" idx="4"/>
          </p:cNvCxnSpPr>
          <p:nvPr/>
        </p:nvCxnSpPr>
        <p:spPr>
          <a:xfrm flipH="1">
            <a:off x="104543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3" name="Oval 1182">
            <a:extLst>
              <a:ext uri="{FF2B5EF4-FFF2-40B4-BE49-F238E27FC236}">
                <a16:creationId xmlns:a16="http://schemas.microsoft.com/office/drawing/2014/main" id="{7EFC925B-E0D1-4454-AAA0-FCDF466AB82C}"/>
              </a:ext>
            </a:extLst>
          </p:cNvPr>
          <p:cNvSpPr/>
          <p:nvPr/>
        </p:nvSpPr>
        <p:spPr>
          <a:xfrm>
            <a:off x="76197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Oval 1183">
            <a:extLst>
              <a:ext uri="{FF2B5EF4-FFF2-40B4-BE49-F238E27FC236}">
                <a16:creationId xmlns:a16="http://schemas.microsoft.com/office/drawing/2014/main" id="{0A453D42-49A6-409F-8E4F-D97F343E69B0}"/>
              </a:ext>
            </a:extLst>
          </p:cNvPr>
          <p:cNvSpPr/>
          <p:nvPr/>
        </p:nvSpPr>
        <p:spPr>
          <a:xfrm>
            <a:off x="78026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Oval 1184">
            <a:extLst>
              <a:ext uri="{FF2B5EF4-FFF2-40B4-BE49-F238E27FC236}">
                <a16:creationId xmlns:a16="http://schemas.microsoft.com/office/drawing/2014/main" id="{4BD4DFF1-E036-4E55-ABC6-AFEC7CD9455C}"/>
              </a:ext>
            </a:extLst>
          </p:cNvPr>
          <p:cNvSpPr/>
          <p:nvPr/>
        </p:nvSpPr>
        <p:spPr>
          <a:xfrm>
            <a:off x="79854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Oval 1185">
            <a:extLst>
              <a:ext uri="{FF2B5EF4-FFF2-40B4-BE49-F238E27FC236}">
                <a16:creationId xmlns:a16="http://schemas.microsoft.com/office/drawing/2014/main" id="{1DCF6DFA-9799-4F69-A908-7080F64C8AA3}"/>
              </a:ext>
            </a:extLst>
          </p:cNvPr>
          <p:cNvSpPr/>
          <p:nvPr/>
        </p:nvSpPr>
        <p:spPr>
          <a:xfrm>
            <a:off x="81683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Oval 1186">
            <a:extLst>
              <a:ext uri="{FF2B5EF4-FFF2-40B4-BE49-F238E27FC236}">
                <a16:creationId xmlns:a16="http://schemas.microsoft.com/office/drawing/2014/main" id="{D108CA88-4A88-4057-9165-9DE41BE6EC71}"/>
              </a:ext>
            </a:extLst>
          </p:cNvPr>
          <p:cNvSpPr/>
          <p:nvPr/>
        </p:nvSpPr>
        <p:spPr>
          <a:xfrm>
            <a:off x="83512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Oval 1187">
            <a:extLst>
              <a:ext uri="{FF2B5EF4-FFF2-40B4-BE49-F238E27FC236}">
                <a16:creationId xmlns:a16="http://schemas.microsoft.com/office/drawing/2014/main" id="{B4B95022-4277-4363-82C2-59AB5D554846}"/>
              </a:ext>
            </a:extLst>
          </p:cNvPr>
          <p:cNvSpPr/>
          <p:nvPr/>
        </p:nvSpPr>
        <p:spPr>
          <a:xfrm>
            <a:off x="85341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Oval 1188">
            <a:extLst>
              <a:ext uri="{FF2B5EF4-FFF2-40B4-BE49-F238E27FC236}">
                <a16:creationId xmlns:a16="http://schemas.microsoft.com/office/drawing/2014/main" id="{A9B0D4BD-4499-4F31-9D91-181961620A5A}"/>
              </a:ext>
            </a:extLst>
          </p:cNvPr>
          <p:cNvSpPr/>
          <p:nvPr/>
        </p:nvSpPr>
        <p:spPr>
          <a:xfrm>
            <a:off x="87170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Oval 1189">
            <a:extLst>
              <a:ext uri="{FF2B5EF4-FFF2-40B4-BE49-F238E27FC236}">
                <a16:creationId xmlns:a16="http://schemas.microsoft.com/office/drawing/2014/main" id="{C3926668-0826-4AE3-A2A1-A1FDAB1E05F3}"/>
              </a:ext>
            </a:extLst>
          </p:cNvPr>
          <p:cNvSpPr/>
          <p:nvPr/>
        </p:nvSpPr>
        <p:spPr>
          <a:xfrm>
            <a:off x="88998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Oval 1190">
            <a:extLst>
              <a:ext uri="{FF2B5EF4-FFF2-40B4-BE49-F238E27FC236}">
                <a16:creationId xmlns:a16="http://schemas.microsoft.com/office/drawing/2014/main" id="{D40C1A74-D62F-4737-9446-24495E86B2B0}"/>
              </a:ext>
            </a:extLst>
          </p:cNvPr>
          <p:cNvSpPr/>
          <p:nvPr/>
        </p:nvSpPr>
        <p:spPr>
          <a:xfrm>
            <a:off x="90827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Oval 1191">
            <a:extLst>
              <a:ext uri="{FF2B5EF4-FFF2-40B4-BE49-F238E27FC236}">
                <a16:creationId xmlns:a16="http://schemas.microsoft.com/office/drawing/2014/main" id="{A6557FF5-FCBE-404A-9CD7-293AE6766CF4}"/>
              </a:ext>
            </a:extLst>
          </p:cNvPr>
          <p:cNvSpPr/>
          <p:nvPr/>
        </p:nvSpPr>
        <p:spPr>
          <a:xfrm>
            <a:off x="92656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Oval 1192">
            <a:extLst>
              <a:ext uri="{FF2B5EF4-FFF2-40B4-BE49-F238E27FC236}">
                <a16:creationId xmlns:a16="http://schemas.microsoft.com/office/drawing/2014/main" id="{234DD175-4E8B-40B2-84A5-29430F4A317A}"/>
              </a:ext>
            </a:extLst>
          </p:cNvPr>
          <p:cNvSpPr/>
          <p:nvPr/>
        </p:nvSpPr>
        <p:spPr>
          <a:xfrm>
            <a:off x="94485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Oval 1193">
            <a:extLst>
              <a:ext uri="{FF2B5EF4-FFF2-40B4-BE49-F238E27FC236}">
                <a16:creationId xmlns:a16="http://schemas.microsoft.com/office/drawing/2014/main" id="{6285E04C-84CD-4CF3-88CE-D0FAD77AD962}"/>
              </a:ext>
            </a:extLst>
          </p:cNvPr>
          <p:cNvSpPr/>
          <p:nvPr/>
        </p:nvSpPr>
        <p:spPr>
          <a:xfrm>
            <a:off x="96314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Oval 1194">
            <a:extLst>
              <a:ext uri="{FF2B5EF4-FFF2-40B4-BE49-F238E27FC236}">
                <a16:creationId xmlns:a16="http://schemas.microsoft.com/office/drawing/2014/main" id="{FF342717-E298-4577-9C2B-9F1B7C65E110}"/>
              </a:ext>
            </a:extLst>
          </p:cNvPr>
          <p:cNvSpPr/>
          <p:nvPr/>
        </p:nvSpPr>
        <p:spPr>
          <a:xfrm>
            <a:off x="98142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Oval 1195">
            <a:extLst>
              <a:ext uri="{FF2B5EF4-FFF2-40B4-BE49-F238E27FC236}">
                <a16:creationId xmlns:a16="http://schemas.microsoft.com/office/drawing/2014/main" id="{93910661-9F74-44DE-AC08-0A8FEE2A076B}"/>
              </a:ext>
            </a:extLst>
          </p:cNvPr>
          <p:cNvSpPr/>
          <p:nvPr/>
        </p:nvSpPr>
        <p:spPr>
          <a:xfrm>
            <a:off x="99971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Oval 1196">
            <a:extLst>
              <a:ext uri="{FF2B5EF4-FFF2-40B4-BE49-F238E27FC236}">
                <a16:creationId xmlns:a16="http://schemas.microsoft.com/office/drawing/2014/main" id="{2CE39EB4-3D1B-45F2-9C49-830F3C793D83}"/>
              </a:ext>
            </a:extLst>
          </p:cNvPr>
          <p:cNvSpPr/>
          <p:nvPr/>
        </p:nvSpPr>
        <p:spPr>
          <a:xfrm>
            <a:off x="101800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Oval 1197">
            <a:extLst>
              <a:ext uri="{FF2B5EF4-FFF2-40B4-BE49-F238E27FC236}">
                <a16:creationId xmlns:a16="http://schemas.microsoft.com/office/drawing/2014/main" id="{A92E3CBA-9DCB-4A58-82C8-784A6F1ABE36}"/>
              </a:ext>
            </a:extLst>
          </p:cNvPr>
          <p:cNvSpPr/>
          <p:nvPr/>
        </p:nvSpPr>
        <p:spPr>
          <a:xfrm>
            <a:off x="103629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Oval 1198">
            <a:extLst>
              <a:ext uri="{FF2B5EF4-FFF2-40B4-BE49-F238E27FC236}">
                <a16:creationId xmlns:a16="http://schemas.microsoft.com/office/drawing/2014/main" id="{D709781C-660D-4219-AAA7-AF6A71D9C521}"/>
              </a:ext>
            </a:extLst>
          </p:cNvPr>
          <p:cNvSpPr/>
          <p:nvPr/>
        </p:nvSpPr>
        <p:spPr>
          <a:xfrm>
            <a:off x="46936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Oval 1199">
            <a:extLst>
              <a:ext uri="{FF2B5EF4-FFF2-40B4-BE49-F238E27FC236}">
                <a16:creationId xmlns:a16="http://schemas.microsoft.com/office/drawing/2014/main" id="{ABCDE63B-2352-4A82-AB3B-267F17DB1B8D}"/>
              </a:ext>
            </a:extLst>
          </p:cNvPr>
          <p:cNvSpPr/>
          <p:nvPr/>
        </p:nvSpPr>
        <p:spPr>
          <a:xfrm>
            <a:off x="48765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Oval 1200">
            <a:extLst>
              <a:ext uri="{FF2B5EF4-FFF2-40B4-BE49-F238E27FC236}">
                <a16:creationId xmlns:a16="http://schemas.microsoft.com/office/drawing/2014/main" id="{5E5112E7-19A7-472C-8AD7-E79EF29053E5}"/>
              </a:ext>
            </a:extLst>
          </p:cNvPr>
          <p:cNvSpPr/>
          <p:nvPr/>
        </p:nvSpPr>
        <p:spPr>
          <a:xfrm>
            <a:off x="50594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Oval 1201">
            <a:extLst>
              <a:ext uri="{FF2B5EF4-FFF2-40B4-BE49-F238E27FC236}">
                <a16:creationId xmlns:a16="http://schemas.microsoft.com/office/drawing/2014/main" id="{B2AC3077-69B2-4F70-8E0F-CECEC78B7339}"/>
              </a:ext>
            </a:extLst>
          </p:cNvPr>
          <p:cNvSpPr/>
          <p:nvPr/>
        </p:nvSpPr>
        <p:spPr>
          <a:xfrm>
            <a:off x="52422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Oval 1202">
            <a:extLst>
              <a:ext uri="{FF2B5EF4-FFF2-40B4-BE49-F238E27FC236}">
                <a16:creationId xmlns:a16="http://schemas.microsoft.com/office/drawing/2014/main" id="{08F4C669-D631-4B15-805E-E555A945F7E6}"/>
              </a:ext>
            </a:extLst>
          </p:cNvPr>
          <p:cNvSpPr/>
          <p:nvPr/>
        </p:nvSpPr>
        <p:spPr>
          <a:xfrm>
            <a:off x="54251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Oval 1203">
            <a:extLst>
              <a:ext uri="{FF2B5EF4-FFF2-40B4-BE49-F238E27FC236}">
                <a16:creationId xmlns:a16="http://schemas.microsoft.com/office/drawing/2014/main" id="{DE4B7651-A7BF-4083-9DCC-F49C1C455E61}"/>
              </a:ext>
            </a:extLst>
          </p:cNvPr>
          <p:cNvSpPr/>
          <p:nvPr/>
        </p:nvSpPr>
        <p:spPr>
          <a:xfrm>
            <a:off x="56080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Oval 1204">
            <a:extLst>
              <a:ext uri="{FF2B5EF4-FFF2-40B4-BE49-F238E27FC236}">
                <a16:creationId xmlns:a16="http://schemas.microsoft.com/office/drawing/2014/main" id="{F495ADED-9394-477F-B3B6-56ABF666CC58}"/>
              </a:ext>
            </a:extLst>
          </p:cNvPr>
          <p:cNvSpPr/>
          <p:nvPr/>
        </p:nvSpPr>
        <p:spPr>
          <a:xfrm>
            <a:off x="57909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Oval 1205">
            <a:extLst>
              <a:ext uri="{FF2B5EF4-FFF2-40B4-BE49-F238E27FC236}">
                <a16:creationId xmlns:a16="http://schemas.microsoft.com/office/drawing/2014/main" id="{C7FAA918-A203-4F20-9FE9-06C83E29A6BE}"/>
              </a:ext>
            </a:extLst>
          </p:cNvPr>
          <p:cNvSpPr/>
          <p:nvPr/>
        </p:nvSpPr>
        <p:spPr>
          <a:xfrm>
            <a:off x="59738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Oval 1206">
            <a:extLst>
              <a:ext uri="{FF2B5EF4-FFF2-40B4-BE49-F238E27FC236}">
                <a16:creationId xmlns:a16="http://schemas.microsoft.com/office/drawing/2014/main" id="{24E5535E-07E1-4F1D-8D68-F1ED53B137E9}"/>
              </a:ext>
            </a:extLst>
          </p:cNvPr>
          <p:cNvSpPr/>
          <p:nvPr/>
        </p:nvSpPr>
        <p:spPr>
          <a:xfrm>
            <a:off x="61566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Oval 1207">
            <a:extLst>
              <a:ext uri="{FF2B5EF4-FFF2-40B4-BE49-F238E27FC236}">
                <a16:creationId xmlns:a16="http://schemas.microsoft.com/office/drawing/2014/main" id="{498E2972-0B44-4B17-8F93-965ECB0C2E8E}"/>
              </a:ext>
            </a:extLst>
          </p:cNvPr>
          <p:cNvSpPr/>
          <p:nvPr/>
        </p:nvSpPr>
        <p:spPr>
          <a:xfrm>
            <a:off x="63395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Oval 1208">
            <a:extLst>
              <a:ext uri="{FF2B5EF4-FFF2-40B4-BE49-F238E27FC236}">
                <a16:creationId xmlns:a16="http://schemas.microsoft.com/office/drawing/2014/main" id="{2B91AA57-E3B4-4A5E-A678-45C03CBE80DE}"/>
              </a:ext>
            </a:extLst>
          </p:cNvPr>
          <p:cNvSpPr/>
          <p:nvPr/>
        </p:nvSpPr>
        <p:spPr>
          <a:xfrm>
            <a:off x="65224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Oval 1209">
            <a:extLst>
              <a:ext uri="{FF2B5EF4-FFF2-40B4-BE49-F238E27FC236}">
                <a16:creationId xmlns:a16="http://schemas.microsoft.com/office/drawing/2014/main" id="{5ADA746D-0842-4E25-9ECC-4CB0E1341657}"/>
              </a:ext>
            </a:extLst>
          </p:cNvPr>
          <p:cNvSpPr/>
          <p:nvPr/>
        </p:nvSpPr>
        <p:spPr>
          <a:xfrm>
            <a:off x="67053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Oval 1210">
            <a:extLst>
              <a:ext uri="{FF2B5EF4-FFF2-40B4-BE49-F238E27FC236}">
                <a16:creationId xmlns:a16="http://schemas.microsoft.com/office/drawing/2014/main" id="{A960DEBD-E5EE-43F8-BFFD-FDF5DBACAA58}"/>
              </a:ext>
            </a:extLst>
          </p:cNvPr>
          <p:cNvSpPr/>
          <p:nvPr/>
        </p:nvSpPr>
        <p:spPr>
          <a:xfrm>
            <a:off x="68882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Oval 1211">
            <a:extLst>
              <a:ext uri="{FF2B5EF4-FFF2-40B4-BE49-F238E27FC236}">
                <a16:creationId xmlns:a16="http://schemas.microsoft.com/office/drawing/2014/main" id="{4924CA64-CC2F-440A-9EE4-2280C70351CA}"/>
              </a:ext>
            </a:extLst>
          </p:cNvPr>
          <p:cNvSpPr/>
          <p:nvPr/>
        </p:nvSpPr>
        <p:spPr>
          <a:xfrm>
            <a:off x="70710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Oval 1212">
            <a:extLst>
              <a:ext uri="{FF2B5EF4-FFF2-40B4-BE49-F238E27FC236}">
                <a16:creationId xmlns:a16="http://schemas.microsoft.com/office/drawing/2014/main" id="{6ED972CA-C53D-4DDA-BF44-61DE6751208E}"/>
              </a:ext>
            </a:extLst>
          </p:cNvPr>
          <p:cNvSpPr/>
          <p:nvPr/>
        </p:nvSpPr>
        <p:spPr>
          <a:xfrm>
            <a:off x="72539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9B51AA3C-808F-4861-981C-C18EDD361B01}"/>
              </a:ext>
            </a:extLst>
          </p:cNvPr>
          <p:cNvSpPr/>
          <p:nvPr/>
        </p:nvSpPr>
        <p:spPr>
          <a:xfrm>
            <a:off x="74368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5" name="Straight Arrow Connector 1214">
            <a:extLst>
              <a:ext uri="{FF2B5EF4-FFF2-40B4-BE49-F238E27FC236}">
                <a16:creationId xmlns:a16="http://schemas.microsoft.com/office/drawing/2014/main" id="{340DADF2-25FE-4CFC-A437-EEA762E4954B}"/>
              </a:ext>
            </a:extLst>
          </p:cNvPr>
          <p:cNvCxnSpPr>
            <a:stCxn id="1199" idx="4"/>
          </p:cNvCxnSpPr>
          <p:nvPr/>
        </p:nvCxnSpPr>
        <p:spPr>
          <a:xfrm flipH="1">
            <a:off x="47793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6" name="Straight Arrow Connector 1215">
            <a:extLst>
              <a:ext uri="{FF2B5EF4-FFF2-40B4-BE49-F238E27FC236}">
                <a16:creationId xmlns:a16="http://schemas.microsoft.com/office/drawing/2014/main" id="{B4A34E3B-06D7-467D-8DFF-B3AD03660D94}"/>
              </a:ext>
            </a:extLst>
          </p:cNvPr>
          <p:cNvCxnSpPr>
            <a:cxnSpLocks/>
            <a:stCxn id="1200" idx="4"/>
          </p:cNvCxnSpPr>
          <p:nvPr/>
        </p:nvCxnSpPr>
        <p:spPr>
          <a:xfrm flipH="1">
            <a:off x="49622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7" name="Straight Arrow Connector 1216">
            <a:extLst>
              <a:ext uri="{FF2B5EF4-FFF2-40B4-BE49-F238E27FC236}">
                <a16:creationId xmlns:a16="http://schemas.microsoft.com/office/drawing/2014/main" id="{294DE95F-D534-48BD-B5B4-0049ECEB78E0}"/>
              </a:ext>
            </a:extLst>
          </p:cNvPr>
          <p:cNvCxnSpPr>
            <a:cxnSpLocks/>
            <a:stCxn id="1201" idx="4"/>
          </p:cNvCxnSpPr>
          <p:nvPr/>
        </p:nvCxnSpPr>
        <p:spPr>
          <a:xfrm flipH="1">
            <a:off x="51451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8" name="Straight Arrow Connector 1217">
            <a:extLst>
              <a:ext uri="{FF2B5EF4-FFF2-40B4-BE49-F238E27FC236}">
                <a16:creationId xmlns:a16="http://schemas.microsoft.com/office/drawing/2014/main" id="{EB2625E6-B27F-403E-BE74-67C17570A20F}"/>
              </a:ext>
            </a:extLst>
          </p:cNvPr>
          <p:cNvCxnSpPr>
            <a:cxnSpLocks/>
            <a:stCxn id="1202" idx="4"/>
          </p:cNvCxnSpPr>
          <p:nvPr/>
        </p:nvCxnSpPr>
        <p:spPr>
          <a:xfrm flipH="1">
            <a:off x="53280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9" name="Straight Arrow Connector 1218">
            <a:extLst>
              <a:ext uri="{FF2B5EF4-FFF2-40B4-BE49-F238E27FC236}">
                <a16:creationId xmlns:a16="http://schemas.microsoft.com/office/drawing/2014/main" id="{B8555746-52F3-4F7F-A834-88CCB1DF373D}"/>
              </a:ext>
            </a:extLst>
          </p:cNvPr>
          <p:cNvCxnSpPr>
            <a:cxnSpLocks/>
            <a:stCxn id="1203" idx="4"/>
          </p:cNvCxnSpPr>
          <p:nvPr/>
        </p:nvCxnSpPr>
        <p:spPr>
          <a:xfrm flipH="1">
            <a:off x="55109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0" name="Straight Arrow Connector 1219">
            <a:extLst>
              <a:ext uri="{FF2B5EF4-FFF2-40B4-BE49-F238E27FC236}">
                <a16:creationId xmlns:a16="http://schemas.microsoft.com/office/drawing/2014/main" id="{4132DBD0-8CCB-4662-B6F6-6021CBBC26E1}"/>
              </a:ext>
            </a:extLst>
          </p:cNvPr>
          <p:cNvCxnSpPr>
            <a:cxnSpLocks/>
            <a:stCxn id="1204" idx="4"/>
          </p:cNvCxnSpPr>
          <p:nvPr/>
        </p:nvCxnSpPr>
        <p:spPr>
          <a:xfrm flipH="1">
            <a:off x="56937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1" name="Straight Arrow Connector 1220">
            <a:extLst>
              <a:ext uri="{FF2B5EF4-FFF2-40B4-BE49-F238E27FC236}">
                <a16:creationId xmlns:a16="http://schemas.microsoft.com/office/drawing/2014/main" id="{74638D71-0021-4922-BAE0-52915940D780}"/>
              </a:ext>
            </a:extLst>
          </p:cNvPr>
          <p:cNvCxnSpPr>
            <a:cxnSpLocks/>
            <a:stCxn id="1205" idx="4"/>
          </p:cNvCxnSpPr>
          <p:nvPr/>
        </p:nvCxnSpPr>
        <p:spPr>
          <a:xfrm flipH="1">
            <a:off x="58766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2" name="Straight Arrow Connector 1221">
            <a:extLst>
              <a:ext uri="{FF2B5EF4-FFF2-40B4-BE49-F238E27FC236}">
                <a16:creationId xmlns:a16="http://schemas.microsoft.com/office/drawing/2014/main" id="{BD1B127F-4F61-4550-A130-C2416421929E}"/>
              </a:ext>
            </a:extLst>
          </p:cNvPr>
          <p:cNvCxnSpPr>
            <a:cxnSpLocks/>
            <a:stCxn id="1206" idx="4"/>
          </p:cNvCxnSpPr>
          <p:nvPr/>
        </p:nvCxnSpPr>
        <p:spPr>
          <a:xfrm flipH="1">
            <a:off x="60595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3" name="Straight Arrow Connector 1222">
            <a:extLst>
              <a:ext uri="{FF2B5EF4-FFF2-40B4-BE49-F238E27FC236}">
                <a16:creationId xmlns:a16="http://schemas.microsoft.com/office/drawing/2014/main" id="{313EC571-6AC5-4C8D-8B94-8D067AE407A7}"/>
              </a:ext>
            </a:extLst>
          </p:cNvPr>
          <p:cNvCxnSpPr>
            <a:cxnSpLocks/>
            <a:stCxn id="1207" idx="4"/>
          </p:cNvCxnSpPr>
          <p:nvPr/>
        </p:nvCxnSpPr>
        <p:spPr>
          <a:xfrm flipH="1">
            <a:off x="62424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4" name="Straight Arrow Connector 1223">
            <a:extLst>
              <a:ext uri="{FF2B5EF4-FFF2-40B4-BE49-F238E27FC236}">
                <a16:creationId xmlns:a16="http://schemas.microsoft.com/office/drawing/2014/main" id="{1DECD92E-A175-4112-BEC5-1888378111BF}"/>
              </a:ext>
            </a:extLst>
          </p:cNvPr>
          <p:cNvCxnSpPr>
            <a:cxnSpLocks/>
            <a:stCxn id="1208" idx="4"/>
          </p:cNvCxnSpPr>
          <p:nvPr/>
        </p:nvCxnSpPr>
        <p:spPr>
          <a:xfrm flipH="1">
            <a:off x="64253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5" name="Straight Arrow Connector 1224">
            <a:extLst>
              <a:ext uri="{FF2B5EF4-FFF2-40B4-BE49-F238E27FC236}">
                <a16:creationId xmlns:a16="http://schemas.microsoft.com/office/drawing/2014/main" id="{50E7E3E6-1E58-40C1-B2ED-25425CB12154}"/>
              </a:ext>
            </a:extLst>
          </p:cNvPr>
          <p:cNvCxnSpPr>
            <a:cxnSpLocks/>
            <a:stCxn id="1209" idx="4"/>
          </p:cNvCxnSpPr>
          <p:nvPr/>
        </p:nvCxnSpPr>
        <p:spPr>
          <a:xfrm flipH="1">
            <a:off x="66081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6" name="Straight Arrow Connector 1225">
            <a:extLst>
              <a:ext uri="{FF2B5EF4-FFF2-40B4-BE49-F238E27FC236}">
                <a16:creationId xmlns:a16="http://schemas.microsoft.com/office/drawing/2014/main" id="{C05312DF-1992-437C-8382-34364D63C1CC}"/>
              </a:ext>
            </a:extLst>
          </p:cNvPr>
          <p:cNvCxnSpPr>
            <a:cxnSpLocks/>
            <a:stCxn id="1210" idx="4"/>
          </p:cNvCxnSpPr>
          <p:nvPr/>
        </p:nvCxnSpPr>
        <p:spPr>
          <a:xfrm flipH="1">
            <a:off x="67910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7" name="Straight Arrow Connector 1226">
            <a:extLst>
              <a:ext uri="{FF2B5EF4-FFF2-40B4-BE49-F238E27FC236}">
                <a16:creationId xmlns:a16="http://schemas.microsoft.com/office/drawing/2014/main" id="{37B26D74-3A62-49E3-9FC1-FC8ECB3C2EA3}"/>
              </a:ext>
            </a:extLst>
          </p:cNvPr>
          <p:cNvCxnSpPr>
            <a:cxnSpLocks/>
            <a:stCxn id="1211" idx="4"/>
          </p:cNvCxnSpPr>
          <p:nvPr/>
        </p:nvCxnSpPr>
        <p:spPr>
          <a:xfrm flipH="1">
            <a:off x="69739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8" name="Straight Arrow Connector 1227">
            <a:extLst>
              <a:ext uri="{FF2B5EF4-FFF2-40B4-BE49-F238E27FC236}">
                <a16:creationId xmlns:a16="http://schemas.microsoft.com/office/drawing/2014/main" id="{859A7BB5-CE41-41C7-A684-615B1B339918}"/>
              </a:ext>
            </a:extLst>
          </p:cNvPr>
          <p:cNvCxnSpPr>
            <a:cxnSpLocks/>
            <a:stCxn id="1212" idx="4"/>
          </p:cNvCxnSpPr>
          <p:nvPr/>
        </p:nvCxnSpPr>
        <p:spPr>
          <a:xfrm flipH="1">
            <a:off x="71568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9" name="Straight Arrow Connector 1228">
            <a:extLst>
              <a:ext uri="{FF2B5EF4-FFF2-40B4-BE49-F238E27FC236}">
                <a16:creationId xmlns:a16="http://schemas.microsoft.com/office/drawing/2014/main" id="{1B1FC61D-3159-4635-B459-E66BBB3BCE3C}"/>
              </a:ext>
            </a:extLst>
          </p:cNvPr>
          <p:cNvCxnSpPr>
            <a:cxnSpLocks/>
            <a:stCxn id="1213" idx="4"/>
          </p:cNvCxnSpPr>
          <p:nvPr/>
        </p:nvCxnSpPr>
        <p:spPr>
          <a:xfrm flipH="1">
            <a:off x="73397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0" name="Straight Arrow Connector 1229">
            <a:extLst>
              <a:ext uri="{FF2B5EF4-FFF2-40B4-BE49-F238E27FC236}">
                <a16:creationId xmlns:a16="http://schemas.microsoft.com/office/drawing/2014/main" id="{7C0753CC-4ADF-4EF0-AB51-62EF201842EC}"/>
              </a:ext>
            </a:extLst>
          </p:cNvPr>
          <p:cNvCxnSpPr>
            <a:cxnSpLocks/>
            <a:stCxn id="1214" idx="4"/>
          </p:cNvCxnSpPr>
          <p:nvPr/>
        </p:nvCxnSpPr>
        <p:spPr>
          <a:xfrm flipH="1">
            <a:off x="75225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1" name="Straight Arrow Connector 1230">
            <a:extLst>
              <a:ext uri="{FF2B5EF4-FFF2-40B4-BE49-F238E27FC236}">
                <a16:creationId xmlns:a16="http://schemas.microsoft.com/office/drawing/2014/main" id="{0A8B96ED-F9DA-4D8D-93F0-8B5A777A7E9A}"/>
              </a:ext>
            </a:extLst>
          </p:cNvPr>
          <p:cNvCxnSpPr>
            <a:cxnSpLocks/>
            <a:stCxn id="1183" idx="4"/>
          </p:cNvCxnSpPr>
          <p:nvPr/>
        </p:nvCxnSpPr>
        <p:spPr>
          <a:xfrm flipH="1">
            <a:off x="77054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2" name="Straight Arrow Connector 1231">
            <a:extLst>
              <a:ext uri="{FF2B5EF4-FFF2-40B4-BE49-F238E27FC236}">
                <a16:creationId xmlns:a16="http://schemas.microsoft.com/office/drawing/2014/main" id="{A5C2546C-6C7C-43C4-A40C-6645857B139F}"/>
              </a:ext>
            </a:extLst>
          </p:cNvPr>
          <p:cNvCxnSpPr>
            <a:cxnSpLocks/>
            <a:stCxn id="1184" idx="4"/>
          </p:cNvCxnSpPr>
          <p:nvPr/>
        </p:nvCxnSpPr>
        <p:spPr>
          <a:xfrm flipH="1">
            <a:off x="78883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3" name="Straight Arrow Connector 1232">
            <a:extLst>
              <a:ext uri="{FF2B5EF4-FFF2-40B4-BE49-F238E27FC236}">
                <a16:creationId xmlns:a16="http://schemas.microsoft.com/office/drawing/2014/main" id="{601CCDEA-9ABF-4634-832F-57C5D2E8B01D}"/>
              </a:ext>
            </a:extLst>
          </p:cNvPr>
          <p:cNvCxnSpPr>
            <a:cxnSpLocks/>
            <a:stCxn id="1185" idx="4"/>
          </p:cNvCxnSpPr>
          <p:nvPr/>
        </p:nvCxnSpPr>
        <p:spPr>
          <a:xfrm flipH="1">
            <a:off x="80712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4" name="Straight Arrow Connector 1233">
            <a:extLst>
              <a:ext uri="{FF2B5EF4-FFF2-40B4-BE49-F238E27FC236}">
                <a16:creationId xmlns:a16="http://schemas.microsoft.com/office/drawing/2014/main" id="{C87F74D8-D84C-45ED-B26D-F19AAF4146A7}"/>
              </a:ext>
            </a:extLst>
          </p:cNvPr>
          <p:cNvCxnSpPr>
            <a:cxnSpLocks/>
            <a:stCxn id="1186" idx="4"/>
          </p:cNvCxnSpPr>
          <p:nvPr/>
        </p:nvCxnSpPr>
        <p:spPr>
          <a:xfrm flipH="1">
            <a:off x="82541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5" name="Straight Arrow Connector 1234">
            <a:extLst>
              <a:ext uri="{FF2B5EF4-FFF2-40B4-BE49-F238E27FC236}">
                <a16:creationId xmlns:a16="http://schemas.microsoft.com/office/drawing/2014/main" id="{409D0A62-50C2-41F0-9121-1D3B20802E59}"/>
              </a:ext>
            </a:extLst>
          </p:cNvPr>
          <p:cNvCxnSpPr>
            <a:cxnSpLocks/>
            <a:stCxn id="1187" idx="4"/>
          </p:cNvCxnSpPr>
          <p:nvPr/>
        </p:nvCxnSpPr>
        <p:spPr>
          <a:xfrm flipH="1">
            <a:off x="84369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6" name="Straight Arrow Connector 1235">
            <a:extLst>
              <a:ext uri="{FF2B5EF4-FFF2-40B4-BE49-F238E27FC236}">
                <a16:creationId xmlns:a16="http://schemas.microsoft.com/office/drawing/2014/main" id="{57DCC261-A6D7-4327-AB70-73CD077C6A5F}"/>
              </a:ext>
            </a:extLst>
          </p:cNvPr>
          <p:cNvCxnSpPr>
            <a:cxnSpLocks/>
            <a:stCxn id="1188" idx="4"/>
          </p:cNvCxnSpPr>
          <p:nvPr/>
        </p:nvCxnSpPr>
        <p:spPr>
          <a:xfrm flipH="1">
            <a:off x="86198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7" name="Straight Arrow Connector 1236">
            <a:extLst>
              <a:ext uri="{FF2B5EF4-FFF2-40B4-BE49-F238E27FC236}">
                <a16:creationId xmlns:a16="http://schemas.microsoft.com/office/drawing/2014/main" id="{241CA41A-7023-48DC-95FE-42732FCE77FA}"/>
              </a:ext>
            </a:extLst>
          </p:cNvPr>
          <p:cNvCxnSpPr>
            <a:cxnSpLocks/>
            <a:stCxn id="1189" idx="4"/>
          </p:cNvCxnSpPr>
          <p:nvPr/>
        </p:nvCxnSpPr>
        <p:spPr>
          <a:xfrm flipH="1">
            <a:off x="88027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8" name="Straight Arrow Connector 1237">
            <a:extLst>
              <a:ext uri="{FF2B5EF4-FFF2-40B4-BE49-F238E27FC236}">
                <a16:creationId xmlns:a16="http://schemas.microsoft.com/office/drawing/2014/main" id="{9761E059-E914-43A6-AFA1-5F334E03A30E}"/>
              </a:ext>
            </a:extLst>
          </p:cNvPr>
          <p:cNvCxnSpPr>
            <a:cxnSpLocks/>
            <a:stCxn id="1190" idx="4"/>
          </p:cNvCxnSpPr>
          <p:nvPr/>
        </p:nvCxnSpPr>
        <p:spPr>
          <a:xfrm flipH="1">
            <a:off x="89856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9" name="Straight Arrow Connector 1238">
            <a:extLst>
              <a:ext uri="{FF2B5EF4-FFF2-40B4-BE49-F238E27FC236}">
                <a16:creationId xmlns:a16="http://schemas.microsoft.com/office/drawing/2014/main" id="{B7E0D8E8-3F66-47A8-8C77-DAE9F1C222BD}"/>
              </a:ext>
            </a:extLst>
          </p:cNvPr>
          <p:cNvCxnSpPr>
            <a:cxnSpLocks/>
            <a:stCxn id="1191" idx="4"/>
          </p:cNvCxnSpPr>
          <p:nvPr/>
        </p:nvCxnSpPr>
        <p:spPr>
          <a:xfrm flipH="1">
            <a:off x="91685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0" name="Straight Arrow Connector 1239">
            <a:extLst>
              <a:ext uri="{FF2B5EF4-FFF2-40B4-BE49-F238E27FC236}">
                <a16:creationId xmlns:a16="http://schemas.microsoft.com/office/drawing/2014/main" id="{E8AB3765-C6C5-43E5-B310-0ACCBAD82455}"/>
              </a:ext>
            </a:extLst>
          </p:cNvPr>
          <p:cNvCxnSpPr>
            <a:cxnSpLocks/>
            <a:stCxn id="1192" idx="4"/>
          </p:cNvCxnSpPr>
          <p:nvPr/>
        </p:nvCxnSpPr>
        <p:spPr>
          <a:xfrm flipH="1">
            <a:off x="93513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1" name="Straight Arrow Connector 1240">
            <a:extLst>
              <a:ext uri="{FF2B5EF4-FFF2-40B4-BE49-F238E27FC236}">
                <a16:creationId xmlns:a16="http://schemas.microsoft.com/office/drawing/2014/main" id="{24B6B13C-7C57-42B4-8920-513E03AB1043}"/>
              </a:ext>
            </a:extLst>
          </p:cNvPr>
          <p:cNvCxnSpPr>
            <a:cxnSpLocks/>
            <a:stCxn id="1193" idx="4"/>
          </p:cNvCxnSpPr>
          <p:nvPr/>
        </p:nvCxnSpPr>
        <p:spPr>
          <a:xfrm flipH="1">
            <a:off x="95342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2" name="Straight Arrow Connector 1241">
            <a:extLst>
              <a:ext uri="{FF2B5EF4-FFF2-40B4-BE49-F238E27FC236}">
                <a16:creationId xmlns:a16="http://schemas.microsoft.com/office/drawing/2014/main" id="{45D7F00F-92CA-480C-B04F-D439BAAFB6C8}"/>
              </a:ext>
            </a:extLst>
          </p:cNvPr>
          <p:cNvCxnSpPr>
            <a:cxnSpLocks/>
            <a:stCxn id="1194" idx="4"/>
          </p:cNvCxnSpPr>
          <p:nvPr/>
        </p:nvCxnSpPr>
        <p:spPr>
          <a:xfrm flipH="1">
            <a:off x="97171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3" name="Straight Arrow Connector 1242">
            <a:extLst>
              <a:ext uri="{FF2B5EF4-FFF2-40B4-BE49-F238E27FC236}">
                <a16:creationId xmlns:a16="http://schemas.microsoft.com/office/drawing/2014/main" id="{DE494B85-26AF-4332-8AF5-1749F97B2824}"/>
              </a:ext>
            </a:extLst>
          </p:cNvPr>
          <p:cNvCxnSpPr>
            <a:cxnSpLocks/>
            <a:stCxn id="1195" idx="4"/>
          </p:cNvCxnSpPr>
          <p:nvPr/>
        </p:nvCxnSpPr>
        <p:spPr>
          <a:xfrm flipH="1">
            <a:off x="99000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4" name="Straight Arrow Connector 1243">
            <a:extLst>
              <a:ext uri="{FF2B5EF4-FFF2-40B4-BE49-F238E27FC236}">
                <a16:creationId xmlns:a16="http://schemas.microsoft.com/office/drawing/2014/main" id="{10C2805A-99F8-4255-AB80-C5F3684E008C}"/>
              </a:ext>
            </a:extLst>
          </p:cNvPr>
          <p:cNvCxnSpPr>
            <a:cxnSpLocks/>
            <a:stCxn id="1196" idx="4"/>
          </p:cNvCxnSpPr>
          <p:nvPr/>
        </p:nvCxnSpPr>
        <p:spPr>
          <a:xfrm flipH="1">
            <a:off x="100829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5" name="Straight Arrow Connector 1244">
            <a:extLst>
              <a:ext uri="{FF2B5EF4-FFF2-40B4-BE49-F238E27FC236}">
                <a16:creationId xmlns:a16="http://schemas.microsoft.com/office/drawing/2014/main" id="{8F4B5564-9379-420E-BEDD-429F31E003E9}"/>
              </a:ext>
            </a:extLst>
          </p:cNvPr>
          <p:cNvCxnSpPr>
            <a:cxnSpLocks/>
            <a:stCxn id="1197" idx="4"/>
          </p:cNvCxnSpPr>
          <p:nvPr/>
        </p:nvCxnSpPr>
        <p:spPr>
          <a:xfrm flipH="1">
            <a:off x="102657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6" name="Straight Arrow Connector 1245">
            <a:extLst>
              <a:ext uri="{FF2B5EF4-FFF2-40B4-BE49-F238E27FC236}">
                <a16:creationId xmlns:a16="http://schemas.microsoft.com/office/drawing/2014/main" id="{6DBCA0C2-82CE-4F26-8BEC-B6FE4F1D1CB9}"/>
              </a:ext>
            </a:extLst>
          </p:cNvPr>
          <p:cNvCxnSpPr>
            <a:cxnSpLocks/>
            <a:stCxn id="1198" idx="4"/>
          </p:cNvCxnSpPr>
          <p:nvPr/>
        </p:nvCxnSpPr>
        <p:spPr>
          <a:xfrm flipH="1">
            <a:off x="104486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7" name="Oval 1246">
            <a:extLst>
              <a:ext uri="{FF2B5EF4-FFF2-40B4-BE49-F238E27FC236}">
                <a16:creationId xmlns:a16="http://schemas.microsoft.com/office/drawing/2014/main" id="{58D993F9-0BBB-4033-9DA2-4D412814F672}"/>
              </a:ext>
            </a:extLst>
          </p:cNvPr>
          <p:cNvSpPr/>
          <p:nvPr/>
        </p:nvSpPr>
        <p:spPr>
          <a:xfrm>
            <a:off x="76197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70158CCA-D3E1-4CAC-92D0-62B0C14CCCAA}"/>
              </a:ext>
            </a:extLst>
          </p:cNvPr>
          <p:cNvSpPr/>
          <p:nvPr/>
        </p:nvSpPr>
        <p:spPr>
          <a:xfrm>
            <a:off x="78026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AFEC4D75-73F8-4201-83E5-BF78B4FC12F2}"/>
              </a:ext>
            </a:extLst>
          </p:cNvPr>
          <p:cNvSpPr/>
          <p:nvPr/>
        </p:nvSpPr>
        <p:spPr>
          <a:xfrm>
            <a:off x="79854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868254FF-3BC5-4F4F-95E0-CB5942972A3D}"/>
              </a:ext>
            </a:extLst>
          </p:cNvPr>
          <p:cNvSpPr/>
          <p:nvPr/>
        </p:nvSpPr>
        <p:spPr>
          <a:xfrm>
            <a:off x="81683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3EFD5744-23B3-4203-95AB-0733BA13D756}"/>
              </a:ext>
            </a:extLst>
          </p:cNvPr>
          <p:cNvSpPr/>
          <p:nvPr/>
        </p:nvSpPr>
        <p:spPr>
          <a:xfrm>
            <a:off x="83512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4DBB56F2-4D1D-4886-8C83-7FCB3DFD163F}"/>
              </a:ext>
            </a:extLst>
          </p:cNvPr>
          <p:cNvSpPr/>
          <p:nvPr/>
        </p:nvSpPr>
        <p:spPr>
          <a:xfrm>
            <a:off x="85341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2B6447B-152F-43FC-ADFD-24D4FD783FB7}"/>
              </a:ext>
            </a:extLst>
          </p:cNvPr>
          <p:cNvSpPr/>
          <p:nvPr/>
        </p:nvSpPr>
        <p:spPr>
          <a:xfrm>
            <a:off x="87170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4933290B-01BC-43DD-B6AA-034E1FA6625F}"/>
              </a:ext>
            </a:extLst>
          </p:cNvPr>
          <p:cNvSpPr/>
          <p:nvPr/>
        </p:nvSpPr>
        <p:spPr>
          <a:xfrm>
            <a:off x="88998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5398F0CF-0180-4D4F-81D0-2766A456E8E6}"/>
              </a:ext>
            </a:extLst>
          </p:cNvPr>
          <p:cNvSpPr/>
          <p:nvPr/>
        </p:nvSpPr>
        <p:spPr>
          <a:xfrm>
            <a:off x="90827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685B11A3-AD07-4B40-A9A7-A3055EE5A0F7}"/>
              </a:ext>
            </a:extLst>
          </p:cNvPr>
          <p:cNvSpPr/>
          <p:nvPr/>
        </p:nvSpPr>
        <p:spPr>
          <a:xfrm>
            <a:off x="92656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F217F30C-7B01-466D-9480-F772B6C1F8A2}"/>
              </a:ext>
            </a:extLst>
          </p:cNvPr>
          <p:cNvSpPr/>
          <p:nvPr/>
        </p:nvSpPr>
        <p:spPr>
          <a:xfrm>
            <a:off x="94485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14522E6-D8A9-4DA2-9952-FC25ED2E11C0}"/>
              </a:ext>
            </a:extLst>
          </p:cNvPr>
          <p:cNvSpPr/>
          <p:nvPr/>
        </p:nvSpPr>
        <p:spPr>
          <a:xfrm>
            <a:off x="96314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CD0DB363-A81E-4ADB-9122-25FD711EDEA7}"/>
              </a:ext>
            </a:extLst>
          </p:cNvPr>
          <p:cNvSpPr/>
          <p:nvPr/>
        </p:nvSpPr>
        <p:spPr>
          <a:xfrm>
            <a:off x="98142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3776C458-E2E6-426B-B07A-065DD6C55668}"/>
              </a:ext>
            </a:extLst>
          </p:cNvPr>
          <p:cNvSpPr/>
          <p:nvPr/>
        </p:nvSpPr>
        <p:spPr>
          <a:xfrm>
            <a:off x="99971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2C1046A6-EF0F-40AF-A577-4216E6C2036E}"/>
              </a:ext>
            </a:extLst>
          </p:cNvPr>
          <p:cNvSpPr/>
          <p:nvPr/>
        </p:nvSpPr>
        <p:spPr>
          <a:xfrm>
            <a:off x="101800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705EA3B3-A502-4EDA-B43C-4F8B382D979E}"/>
              </a:ext>
            </a:extLst>
          </p:cNvPr>
          <p:cNvSpPr/>
          <p:nvPr/>
        </p:nvSpPr>
        <p:spPr>
          <a:xfrm>
            <a:off x="103629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Oval 1262">
            <a:extLst>
              <a:ext uri="{FF2B5EF4-FFF2-40B4-BE49-F238E27FC236}">
                <a16:creationId xmlns:a16="http://schemas.microsoft.com/office/drawing/2014/main" id="{6BB582C3-3117-452E-BCFA-9A0BA75A284B}"/>
              </a:ext>
            </a:extLst>
          </p:cNvPr>
          <p:cNvSpPr/>
          <p:nvPr/>
        </p:nvSpPr>
        <p:spPr>
          <a:xfrm>
            <a:off x="46936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Oval 1263">
            <a:extLst>
              <a:ext uri="{FF2B5EF4-FFF2-40B4-BE49-F238E27FC236}">
                <a16:creationId xmlns:a16="http://schemas.microsoft.com/office/drawing/2014/main" id="{69A5BD9E-E958-4C41-B6D9-01595C3BEF3E}"/>
              </a:ext>
            </a:extLst>
          </p:cNvPr>
          <p:cNvSpPr/>
          <p:nvPr/>
        </p:nvSpPr>
        <p:spPr>
          <a:xfrm>
            <a:off x="48765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Oval 1264">
            <a:extLst>
              <a:ext uri="{FF2B5EF4-FFF2-40B4-BE49-F238E27FC236}">
                <a16:creationId xmlns:a16="http://schemas.microsoft.com/office/drawing/2014/main" id="{620AE844-085F-488E-B669-084FAB08CB37}"/>
              </a:ext>
            </a:extLst>
          </p:cNvPr>
          <p:cNvSpPr/>
          <p:nvPr/>
        </p:nvSpPr>
        <p:spPr>
          <a:xfrm>
            <a:off x="50594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Oval 1265">
            <a:extLst>
              <a:ext uri="{FF2B5EF4-FFF2-40B4-BE49-F238E27FC236}">
                <a16:creationId xmlns:a16="http://schemas.microsoft.com/office/drawing/2014/main" id="{41E002AA-82EE-4E62-B10F-D3DE929DD2C2}"/>
              </a:ext>
            </a:extLst>
          </p:cNvPr>
          <p:cNvSpPr/>
          <p:nvPr/>
        </p:nvSpPr>
        <p:spPr>
          <a:xfrm>
            <a:off x="52422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Oval 1266">
            <a:extLst>
              <a:ext uri="{FF2B5EF4-FFF2-40B4-BE49-F238E27FC236}">
                <a16:creationId xmlns:a16="http://schemas.microsoft.com/office/drawing/2014/main" id="{FD907E1F-6CF7-44B7-81C4-5C0D5DF168F6}"/>
              </a:ext>
            </a:extLst>
          </p:cNvPr>
          <p:cNvSpPr/>
          <p:nvPr/>
        </p:nvSpPr>
        <p:spPr>
          <a:xfrm>
            <a:off x="54251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1C7CC801-3185-4615-AC41-FACEA78DF097}"/>
              </a:ext>
            </a:extLst>
          </p:cNvPr>
          <p:cNvSpPr/>
          <p:nvPr/>
        </p:nvSpPr>
        <p:spPr>
          <a:xfrm>
            <a:off x="56080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Oval 1268">
            <a:extLst>
              <a:ext uri="{FF2B5EF4-FFF2-40B4-BE49-F238E27FC236}">
                <a16:creationId xmlns:a16="http://schemas.microsoft.com/office/drawing/2014/main" id="{D00EACBC-0F46-4ED5-8E81-FC873D8B0814}"/>
              </a:ext>
            </a:extLst>
          </p:cNvPr>
          <p:cNvSpPr/>
          <p:nvPr/>
        </p:nvSpPr>
        <p:spPr>
          <a:xfrm>
            <a:off x="57909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Oval 1269">
            <a:extLst>
              <a:ext uri="{FF2B5EF4-FFF2-40B4-BE49-F238E27FC236}">
                <a16:creationId xmlns:a16="http://schemas.microsoft.com/office/drawing/2014/main" id="{59BCD894-44E3-46E5-9EA4-92EE7D4A8731}"/>
              </a:ext>
            </a:extLst>
          </p:cNvPr>
          <p:cNvSpPr/>
          <p:nvPr/>
        </p:nvSpPr>
        <p:spPr>
          <a:xfrm>
            <a:off x="59738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Oval 1270">
            <a:extLst>
              <a:ext uri="{FF2B5EF4-FFF2-40B4-BE49-F238E27FC236}">
                <a16:creationId xmlns:a16="http://schemas.microsoft.com/office/drawing/2014/main" id="{1E4181F9-FF46-4B09-A110-C93CC05E1AAE}"/>
              </a:ext>
            </a:extLst>
          </p:cNvPr>
          <p:cNvSpPr/>
          <p:nvPr/>
        </p:nvSpPr>
        <p:spPr>
          <a:xfrm>
            <a:off x="61566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4209F5AE-8D91-4B5B-A519-8A81C9184526}"/>
              </a:ext>
            </a:extLst>
          </p:cNvPr>
          <p:cNvSpPr/>
          <p:nvPr/>
        </p:nvSpPr>
        <p:spPr>
          <a:xfrm>
            <a:off x="63395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Oval 1272">
            <a:extLst>
              <a:ext uri="{FF2B5EF4-FFF2-40B4-BE49-F238E27FC236}">
                <a16:creationId xmlns:a16="http://schemas.microsoft.com/office/drawing/2014/main" id="{218AEE56-0848-4BA3-BF68-ECB53FC90010}"/>
              </a:ext>
            </a:extLst>
          </p:cNvPr>
          <p:cNvSpPr/>
          <p:nvPr/>
        </p:nvSpPr>
        <p:spPr>
          <a:xfrm>
            <a:off x="65224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B4E5FF75-A1CC-439C-BC8D-13AE91DB9EAE}"/>
              </a:ext>
            </a:extLst>
          </p:cNvPr>
          <p:cNvSpPr/>
          <p:nvPr/>
        </p:nvSpPr>
        <p:spPr>
          <a:xfrm>
            <a:off x="67053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5" name="Oval 1274">
            <a:extLst>
              <a:ext uri="{FF2B5EF4-FFF2-40B4-BE49-F238E27FC236}">
                <a16:creationId xmlns:a16="http://schemas.microsoft.com/office/drawing/2014/main" id="{F1AE7BD1-74DF-4E26-9357-72D8BF7309DD}"/>
              </a:ext>
            </a:extLst>
          </p:cNvPr>
          <p:cNvSpPr/>
          <p:nvPr/>
        </p:nvSpPr>
        <p:spPr>
          <a:xfrm>
            <a:off x="68882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6" name="Oval 1275">
            <a:extLst>
              <a:ext uri="{FF2B5EF4-FFF2-40B4-BE49-F238E27FC236}">
                <a16:creationId xmlns:a16="http://schemas.microsoft.com/office/drawing/2014/main" id="{81DB73AF-AEAA-4565-911E-9280EA58DC55}"/>
              </a:ext>
            </a:extLst>
          </p:cNvPr>
          <p:cNvSpPr/>
          <p:nvPr/>
        </p:nvSpPr>
        <p:spPr>
          <a:xfrm>
            <a:off x="70710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Oval 1276">
            <a:extLst>
              <a:ext uri="{FF2B5EF4-FFF2-40B4-BE49-F238E27FC236}">
                <a16:creationId xmlns:a16="http://schemas.microsoft.com/office/drawing/2014/main" id="{0C590048-5665-4F32-9BEE-D2934D8FBEFC}"/>
              </a:ext>
            </a:extLst>
          </p:cNvPr>
          <p:cNvSpPr/>
          <p:nvPr/>
        </p:nvSpPr>
        <p:spPr>
          <a:xfrm>
            <a:off x="72539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Oval 1277">
            <a:extLst>
              <a:ext uri="{FF2B5EF4-FFF2-40B4-BE49-F238E27FC236}">
                <a16:creationId xmlns:a16="http://schemas.microsoft.com/office/drawing/2014/main" id="{3E9B7A62-C18E-47BC-AFBD-BD12DE0B1C93}"/>
              </a:ext>
            </a:extLst>
          </p:cNvPr>
          <p:cNvSpPr/>
          <p:nvPr/>
        </p:nvSpPr>
        <p:spPr>
          <a:xfrm>
            <a:off x="74368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9" name="Straight Arrow Connector 1278">
            <a:extLst>
              <a:ext uri="{FF2B5EF4-FFF2-40B4-BE49-F238E27FC236}">
                <a16:creationId xmlns:a16="http://schemas.microsoft.com/office/drawing/2014/main" id="{0D47CDC9-F11B-42FA-A19B-0239DAB7D2C7}"/>
              </a:ext>
            </a:extLst>
          </p:cNvPr>
          <p:cNvCxnSpPr>
            <a:stCxn id="1263" idx="4"/>
          </p:cNvCxnSpPr>
          <p:nvPr/>
        </p:nvCxnSpPr>
        <p:spPr>
          <a:xfrm flipH="1">
            <a:off x="47793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0" name="Straight Arrow Connector 1279">
            <a:extLst>
              <a:ext uri="{FF2B5EF4-FFF2-40B4-BE49-F238E27FC236}">
                <a16:creationId xmlns:a16="http://schemas.microsoft.com/office/drawing/2014/main" id="{7F181947-341D-4AB5-8CF4-39E9B471B684}"/>
              </a:ext>
            </a:extLst>
          </p:cNvPr>
          <p:cNvCxnSpPr>
            <a:cxnSpLocks/>
            <a:stCxn id="1264" idx="4"/>
          </p:cNvCxnSpPr>
          <p:nvPr/>
        </p:nvCxnSpPr>
        <p:spPr>
          <a:xfrm flipH="1">
            <a:off x="49622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1" name="Straight Arrow Connector 1280">
            <a:extLst>
              <a:ext uri="{FF2B5EF4-FFF2-40B4-BE49-F238E27FC236}">
                <a16:creationId xmlns:a16="http://schemas.microsoft.com/office/drawing/2014/main" id="{D8F96E6F-D5D3-4408-8B12-295952101570}"/>
              </a:ext>
            </a:extLst>
          </p:cNvPr>
          <p:cNvCxnSpPr>
            <a:cxnSpLocks/>
            <a:stCxn id="1265" idx="4"/>
          </p:cNvCxnSpPr>
          <p:nvPr/>
        </p:nvCxnSpPr>
        <p:spPr>
          <a:xfrm flipH="1">
            <a:off x="51451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2" name="Straight Arrow Connector 1281">
            <a:extLst>
              <a:ext uri="{FF2B5EF4-FFF2-40B4-BE49-F238E27FC236}">
                <a16:creationId xmlns:a16="http://schemas.microsoft.com/office/drawing/2014/main" id="{A9E7D13C-F246-4ECC-80EB-408A96860DFC}"/>
              </a:ext>
            </a:extLst>
          </p:cNvPr>
          <p:cNvCxnSpPr>
            <a:cxnSpLocks/>
            <a:stCxn id="1266" idx="4"/>
          </p:cNvCxnSpPr>
          <p:nvPr/>
        </p:nvCxnSpPr>
        <p:spPr>
          <a:xfrm flipH="1">
            <a:off x="53280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3" name="Straight Arrow Connector 1282">
            <a:extLst>
              <a:ext uri="{FF2B5EF4-FFF2-40B4-BE49-F238E27FC236}">
                <a16:creationId xmlns:a16="http://schemas.microsoft.com/office/drawing/2014/main" id="{63C90F16-D789-41CD-A23C-907ED0A5918C}"/>
              </a:ext>
            </a:extLst>
          </p:cNvPr>
          <p:cNvCxnSpPr>
            <a:cxnSpLocks/>
            <a:stCxn id="1267" idx="4"/>
          </p:cNvCxnSpPr>
          <p:nvPr/>
        </p:nvCxnSpPr>
        <p:spPr>
          <a:xfrm flipH="1">
            <a:off x="55109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4" name="Straight Arrow Connector 1283">
            <a:extLst>
              <a:ext uri="{FF2B5EF4-FFF2-40B4-BE49-F238E27FC236}">
                <a16:creationId xmlns:a16="http://schemas.microsoft.com/office/drawing/2014/main" id="{72130FFE-F406-4D1C-80A6-BB774E656E30}"/>
              </a:ext>
            </a:extLst>
          </p:cNvPr>
          <p:cNvCxnSpPr>
            <a:cxnSpLocks/>
            <a:stCxn id="1268" idx="4"/>
          </p:cNvCxnSpPr>
          <p:nvPr/>
        </p:nvCxnSpPr>
        <p:spPr>
          <a:xfrm flipH="1">
            <a:off x="56937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5" name="Straight Arrow Connector 1284">
            <a:extLst>
              <a:ext uri="{FF2B5EF4-FFF2-40B4-BE49-F238E27FC236}">
                <a16:creationId xmlns:a16="http://schemas.microsoft.com/office/drawing/2014/main" id="{AEF81500-755D-4039-9E44-3997E34BC9D7}"/>
              </a:ext>
            </a:extLst>
          </p:cNvPr>
          <p:cNvCxnSpPr>
            <a:cxnSpLocks/>
            <a:stCxn id="1269" idx="4"/>
          </p:cNvCxnSpPr>
          <p:nvPr/>
        </p:nvCxnSpPr>
        <p:spPr>
          <a:xfrm flipH="1">
            <a:off x="58766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6" name="Straight Arrow Connector 1285">
            <a:extLst>
              <a:ext uri="{FF2B5EF4-FFF2-40B4-BE49-F238E27FC236}">
                <a16:creationId xmlns:a16="http://schemas.microsoft.com/office/drawing/2014/main" id="{77448F58-A47C-4F47-83B4-6493CE953438}"/>
              </a:ext>
            </a:extLst>
          </p:cNvPr>
          <p:cNvCxnSpPr>
            <a:cxnSpLocks/>
            <a:stCxn id="1270" idx="4"/>
          </p:cNvCxnSpPr>
          <p:nvPr/>
        </p:nvCxnSpPr>
        <p:spPr>
          <a:xfrm flipH="1">
            <a:off x="60595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7" name="Straight Arrow Connector 1286">
            <a:extLst>
              <a:ext uri="{FF2B5EF4-FFF2-40B4-BE49-F238E27FC236}">
                <a16:creationId xmlns:a16="http://schemas.microsoft.com/office/drawing/2014/main" id="{A907D138-3DE5-4979-8DFC-FD6516FBE67B}"/>
              </a:ext>
            </a:extLst>
          </p:cNvPr>
          <p:cNvCxnSpPr>
            <a:cxnSpLocks/>
            <a:stCxn id="1271" idx="4"/>
          </p:cNvCxnSpPr>
          <p:nvPr/>
        </p:nvCxnSpPr>
        <p:spPr>
          <a:xfrm flipH="1">
            <a:off x="62424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8" name="Straight Arrow Connector 1287">
            <a:extLst>
              <a:ext uri="{FF2B5EF4-FFF2-40B4-BE49-F238E27FC236}">
                <a16:creationId xmlns:a16="http://schemas.microsoft.com/office/drawing/2014/main" id="{1253AF4B-5C42-4875-951C-8E3BF9E008E5}"/>
              </a:ext>
            </a:extLst>
          </p:cNvPr>
          <p:cNvCxnSpPr>
            <a:cxnSpLocks/>
            <a:stCxn id="1272" idx="4"/>
          </p:cNvCxnSpPr>
          <p:nvPr/>
        </p:nvCxnSpPr>
        <p:spPr>
          <a:xfrm flipH="1">
            <a:off x="64253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9" name="Straight Arrow Connector 1288">
            <a:extLst>
              <a:ext uri="{FF2B5EF4-FFF2-40B4-BE49-F238E27FC236}">
                <a16:creationId xmlns:a16="http://schemas.microsoft.com/office/drawing/2014/main" id="{5B4C5955-3A3D-429B-8155-25EFF27681BB}"/>
              </a:ext>
            </a:extLst>
          </p:cNvPr>
          <p:cNvCxnSpPr>
            <a:cxnSpLocks/>
            <a:stCxn id="1273" idx="4"/>
          </p:cNvCxnSpPr>
          <p:nvPr/>
        </p:nvCxnSpPr>
        <p:spPr>
          <a:xfrm flipH="1">
            <a:off x="66081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0" name="Straight Arrow Connector 1289">
            <a:extLst>
              <a:ext uri="{FF2B5EF4-FFF2-40B4-BE49-F238E27FC236}">
                <a16:creationId xmlns:a16="http://schemas.microsoft.com/office/drawing/2014/main" id="{FCDA5FCE-650D-40E3-B940-EBEBB740FB21}"/>
              </a:ext>
            </a:extLst>
          </p:cNvPr>
          <p:cNvCxnSpPr>
            <a:cxnSpLocks/>
            <a:stCxn id="1274" idx="4"/>
          </p:cNvCxnSpPr>
          <p:nvPr/>
        </p:nvCxnSpPr>
        <p:spPr>
          <a:xfrm flipH="1">
            <a:off x="67910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1" name="Straight Arrow Connector 1290">
            <a:extLst>
              <a:ext uri="{FF2B5EF4-FFF2-40B4-BE49-F238E27FC236}">
                <a16:creationId xmlns:a16="http://schemas.microsoft.com/office/drawing/2014/main" id="{6A7282ED-731F-41F3-A5F1-7664B3BB4655}"/>
              </a:ext>
            </a:extLst>
          </p:cNvPr>
          <p:cNvCxnSpPr>
            <a:cxnSpLocks/>
            <a:stCxn id="1275" idx="4"/>
          </p:cNvCxnSpPr>
          <p:nvPr/>
        </p:nvCxnSpPr>
        <p:spPr>
          <a:xfrm flipH="1">
            <a:off x="69739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2" name="Straight Arrow Connector 1291">
            <a:extLst>
              <a:ext uri="{FF2B5EF4-FFF2-40B4-BE49-F238E27FC236}">
                <a16:creationId xmlns:a16="http://schemas.microsoft.com/office/drawing/2014/main" id="{59D6DAED-32BC-4C50-99A4-01B34EB61276}"/>
              </a:ext>
            </a:extLst>
          </p:cNvPr>
          <p:cNvCxnSpPr>
            <a:cxnSpLocks/>
            <a:stCxn id="1276" idx="4"/>
          </p:cNvCxnSpPr>
          <p:nvPr/>
        </p:nvCxnSpPr>
        <p:spPr>
          <a:xfrm flipH="1">
            <a:off x="71568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3" name="Straight Arrow Connector 1292">
            <a:extLst>
              <a:ext uri="{FF2B5EF4-FFF2-40B4-BE49-F238E27FC236}">
                <a16:creationId xmlns:a16="http://schemas.microsoft.com/office/drawing/2014/main" id="{B5716BFC-6DC0-4902-9B40-EA956A960000}"/>
              </a:ext>
            </a:extLst>
          </p:cNvPr>
          <p:cNvCxnSpPr>
            <a:cxnSpLocks/>
            <a:stCxn id="1277" idx="4"/>
          </p:cNvCxnSpPr>
          <p:nvPr/>
        </p:nvCxnSpPr>
        <p:spPr>
          <a:xfrm flipH="1">
            <a:off x="73397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4" name="Straight Arrow Connector 1293">
            <a:extLst>
              <a:ext uri="{FF2B5EF4-FFF2-40B4-BE49-F238E27FC236}">
                <a16:creationId xmlns:a16="http://schemas.microsoft.com/office/drawing/2014/main" id="{DF2C2F54-690E-40B5-B1D4-41912BE03007}"/>
              </a:ext>
            </a:extLst>
          </p:cNvPr>
          <p:cNvCxnSpPr>
            <a:cxnSpLocks/>
            <a:stCxn id="1278" idx="4"/>
          </p:cNvCxnSpPr>
          <p:nvPr/>
        </p:nvCxnSpPr>
        <p:spPr>
          <a:xfrm flipH="1">
            <a:off x="75225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5" name="Straight Arrow Connector 1294">
            <a:extLst>
              <a:ext uri="{FF2B5EF4-FFF2-40B4-BE49-F238E27FC236}">
                <a16:creationId xmlns:a16="http://schemas.microsoft.com/office/drawing/2014/main" id="{5E7A30FB-D1E3-44B7-A795-51FCCA2103E1}"/>
              </a:ext>
            </a:extLst>
          </p:cNvPr>
          <p:cNvCxnSpPr>
            <a:cxnSpLocks/>
            <a:stCxn id="1247" idx="4"/>
          </p:cNvCxnSpPr>
          <p:nvPr/>
        </p:nvCxnSpPr>
        <p:spPr>
          <a:xfrm flipH="1">
            <a:off x="77054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6" name="Straight Arrow Connector 1295">
            <a:extLst>
              <a:ext uri="{FF2B5EF4-FFF2-40B4-BE49-F238E27FC236}">
                <a16:creationId xmlns:a16="http://schemas.microsoft.com/office/drawing/2014/main" id="{80D313E9-AF7D-41DB-846E-962DF3786164}"/>
              </a:ext>
            </a:extLst>
          </p:cNvPr>
          <p:cNvCxnSpPr>
            <a:cxnSpLocks/>
            <a:stCxn id="1248" idx="4"/>
          </p:cNvCxnSpPr>
          <p:nvPr/>
        </p:nvCxnSpPr>
        <p:spPr>
          <a:xfrm flipH="1">
            <a:off x="78883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7" name="Straight Arrow Connector 1296">
            <a:extLst>
              <a:ext uri="{FF2B5EF4-FFF2-40B4-BE49-F238E27FC236}">
                <a16:creationId xmlns:a16="http://schemas.microsoft.com/office/drawing/2014/main" id="{BCC985A6-A378-4EDC-9BCD-AF91522A75DF}"/>
              </a:ext>
            </a:extLst>
          </p:cNvPr>
          <p:cNvCxnSpPr>
            <a:cxnSpLocks/>
            <a:stCxn id="1249" idx="4"/>
          </p:cNvCxnSpPr>
          <p:nvPr/>
        </p:nvCxnSpPr>
        <p:spPr>
          <a:xfrm flipH="1">
            <a:off x="80712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8" name="Straight Arrow Connector 1297">
            <a:extLst>
              <a:ext uri="{FF2B5EF4-FFF2-40B4-BE49-F238E27FC236}">
                <a16:creationId xmlns:a16="http://schemas.microsoft.com/office/drawing/2014/main" id="{15CB8DA1-C7E6-4D16-B44C-56D90C24150E}"/>
              </a:ext>
            </a:extLst>
          </p:cNvPr>
          <p:cNvCxnSpPr>
            <a:cxnSpLocks/>
            <a:stCxn id="1250" idx="4"/>
          </p:cNvCxnSpPr>
          <p:nvPr/>
        </p:nvCxnSpPr>
        <p:spPr>
          <a:xfrm flipH="1">
            <a:off x="82541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9" name="Straight Arrow Connector 1298">
            <a:extLst>
              <a:ext uri="{FF2B5EF4-FFF2-40B4-BE49-F238E27FC236}">
                <a16:creationId xmlns:a16="http://schemas.microsoft.com/office/drawing/2014/main" id="{E8D2D1D2-857E-4C03-8687-91A912811341}"/>
              </a:ext>
            </a:extLst>
          </p:cNvPr>
          <p:cNvCxnSpPr>
            <a:cxnSpLocks/>
            <a:stCxn id="1251" idx="4"/>
          </p:cNvCxnSpPr>
          <p:nvPr/>
        </p:nvCxnSpPr>
        <p:spPr>
          <a:xfrm flipH="1">
            <a:off x="84369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0" name="Straight Arrow Connector 1299">
            <a:extLst>
              <a:ext uri="{FF2B5EF4-FFF2-40B4-BE49-F238E27FC236}">
                <a16:creationId xmlns:a16="http://schemas.microsoft.com/office/drawing/2014/main" id="{A04CA30E-CCB3-4CE0-AADC-1109C52F0EF8}"/>
              </a:ext>
            </a:extLst>
          </p:cNvPr>
          <p:cNvCxnSpPr>
            <a:cxnSpLocks/>
            <a:stCxn id="1252" idx="4"/>
          </p:cNvCxnSpPr>
          <p:nvPr/>
        </p:nvCxnSpPr>
        <p:spPr>
          <a:xfrm flipH="1">
            <a:off x="86198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1" name="Straight Arrow Connector 1300">
            <a:extLst>
              <a:ext uri="{FF2B5EF4-FFF2-40B4-BE49-F238E27FC236}">
                <a16:creationId xmlns:a16="http://schemas.microsoft.com/office/drawing/2014/main" id="{FD545597-7979-41D4-B390-52A8A611CC42}"/>
              </a:ext>
            </a:extLst>
          </p:cNvPr>
          <p:cNvCxnSpPr>
            <a:cxnSpLocks/>
            <a:stCxn id="1253" idx="4"/>
          </p:cNvCxnSpPr>
          <p:nvPr/>
        </p:nvCxnSpPr>
        <p:spPr>
          <a:xfrm flipH="1">
            <a:off x="88027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2" name="Straight Arrow Connector 1301">
            <a:extLst>
              <a:ext uri="{FF2B5EF4-FFF2-40B4-BE49-F238E27FC236}">
                <a16:creationId xmlns:a16="http://schemas.microsoft.com/office/drawing/2014/main" id="{066BFBBF-0729-40EA-96EC-A7566C2A42DA}"/>
              </a:ext>
            </a:extLst>
          </p:cNvPr>
          <p:cNvCxnSpPr>
            <a:cxnSpLocks/>
            <a:stCxn id="1254" idx="4"/>
          </p:cNvCxnSpPr>
          <p:nvPr/>
        </p:nvCxnSpPr>
        <p:spPr>
          <a:xfrm flipH="1">
            <a:off x="89856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3" name="Straight Arrow Connector 1302">
            <a:extLst>
              <a:ext uri="{FF2B5EF4-FFF2-40B4-BE49-F238E27FC236}">
                <a16:creationId xmlns:a16="http://schemas.microsoft.com/office/drawing/2014/main" id="{6DA6A624-51BC-4021-AEB1-9D9C03F9B5C6}"/>
              </a:ext>
            </a:extLst>
          </p:cNvPr>
          <p:cNvCxnSpPr>
            <a:cxnSpLocks/>
            <a:stCxn id="1255" idx="4"/>
          </p:cNvCxnSpPr>
          <p:nvPr/>
        </p:nvCxnSpPr>
        <p:spPr>
          <a:xfrm flipH="1">
            <a:off x="91685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4" name="Straight Arrow Connector 1303">
            <a:extLst>
              <a:ext uri="{FF2B5EF4-FFF2-40B4-BE49-F238E27FC236}">
                <a16:creationId xmlns:a16="http://schemas.microsoft.com/office/drawing/2014/main" id="{7ACDB43D-7766-4001-96D1-C53E08CC749C}"/>
              </a:ext>
            </a:extLst>
          </p:cNvPr>
          <p:cNvCxnSpPr>
            <a:cxnSpLocks/>
            <a:stCxn id="1256" idx="4"/>
          </p:cNvCxnSpPr>
          <p:nvPr/>
        </p:nvCxnSpPr>
        <p:spPr>
          <a:xfrm flipH="1">
            <a:off x="93513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5" name="Straight Arrow Connector 1304">
            <a:extLst>
              <a:ext uri="{FF2B5EF4-FFF2-40B4-BE49-F238E27FC236}">
                <a16:creationId xmlns:a16="http://schemas.microsoft.com/office/drawing/2014/main" id="{DAEDA87D-B9AB-483C-A368-C19EB4B8F776}"/>
              </a:ext>
            </a:extLst>
          </p:cNvPr>
          <p:cNvCxnSpPr>
            <a:cxnSpLocks/>
            <a:stCxn id="1257" idx="4"/>
          </p:cNvCxnSpPr>
          <p:nvPr/>
        </p:nvCxnSpPr>
        <p:spPr>
          <a:xfrm flipH="1">
            <a:off x="95342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6" name="Straight Arrow Connector 1305">
            <a:extLst>
              <a:ext uri="{FF2B5EF4-FFF2-40B4-BE49-F238E27FC236}">
                <a16:creationId xmlns:a16="http://schemas.microsoft.com/office/drawing/2014/main" id="{70FC2406-8F8D-4117-AB86-E3F5B24F71A4}"/>
              </a:ext>
            </a:extLst>
          </p:cNvPr>
          <p:cNvCxnSpPr>
            <a:cxnSpLocks/>
            <a:stCxn id="1258" idx="4"/>
          </p:cNvCxnSpPr>
          <p:nvPr/>
        </p:nvCxnSpPr>
        <p:spPr>
          <a:xfrm flipH="1">
            <a:off x="97171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7" name="Straight Arrow Connector 1306">
            <a:extLst>
              <a:ext uri="{FF2B5EF4-FFF2-40B4-BE49-F238E27FC236}">
                <a16:creationId xmlns:a16="http://schemas.microsoft.com/office/drawing/2014/main" id="{E061689D-3B25-4310-AD70-B5D3B85521B1}"/>
              </a:ext>
            </a:extLst>
          </p:cNvPr>
          <p:cNvCxnSpPr>
            <a:cxnSpLocks/>
            <a:stCxn id="1259" idx="4"/>
          </p:cNvCxnSpPr>
          <p:nvPr/>
        </p:nvCxnSpPr>
        <p:spPr>
          <a:xfrm flipH="1">
            <a:off x="99000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8" name="Straight Arrow Connector 1307">
            <a:extLst>
              <a:ext uri="{FF2B5EF4-FFF2-40B4-BE49-F238E27FC236}">
                <a16:creationId xmlns:a16="http://schemas.microsoft.com/office/drawing/2014/main" id="{2040B954-66E1-46BA-BDE3-2B3F62779492}"/>
              </a:ext>
            </a:extLst>
          </p:cNvPr>
          <p:cNvCxnSpPr>
            <a:cxnSpLocks/>
            <a:stCxn id="1260" idx="4"/>
          </p:cNvCxnSpPr>
          <p:nvPr/>
        </p:nvCxnSpPr>
        <p:spPr>
          <a:xfrm flipH="1">
            <a:off x="100829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9" name="Straight Arrow Connector 1308">
            <a:extLst>
              <a:ext uri="{FF2B5EF4-FFF2-40B4-BE49-F238E27FC236}">
                <a16:creationId xmlns:a16="http://schemas.microsoft.com/office/drawing/2014/main" id="{714DF9DC-22C5-4D89-9FB2-BD212C358614}"/>
              </a:ext>
            </a:extLst>
          </p:cNvPr>
          <p:cNvCxnSpPr>
            <a:cxnSpLocks/>
            <a:stCxn id="1261" idx="4"/>
          </p:cNvCxnSpPr>
          <p:nvPr/>
        </p:nvCxnSpPr>
        <p:spPr>
          <a:xfrm flipH="1">
            <a:off x="102657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0" name="Straight Arrow Connector 1309">
            <a:extLst>
              <a:ext uri="{FF2B5EF4-FFF2-40B4-BE49-F238E27FC236}">
                <a16:creationId xmlns:a16="http://schemas.microsoft.com/office/drawing/2014/main" id="{9C7BF261-A166-4036-9119-55821041BFD6}"/>
              </a:ext>
            </a:extLst>
          </p:cNvPr>
          <p:cNvCxnSpPr>
            <a:cxnSpLocks/>
            <a:stCxn id="1262" idx="4"/>
          </p:cNvCxnSpPr>
          <p:nvPr/>
        </p:nvCxnSpPr>
        <p:spPr>
          <a:xfrm flipH="1">
            <a:off x="104486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4" name="Connector: Elbow 1313">
            <a:extLst>
              <a:ext uri="{FF2B5EF4-FFF2-40B4-BE49-F238E27FC236}">
                <a16:creationId xmlns:a16="http://schemas.microsoft.com/office/drawing/2014/main" id="{337CF19A-DA2D-4690-8AC3-4C281062A764}"/>
              </a:ext>
            </a:extLst>
          </p:cNvPr>
          <p:cNvCxnSpPr>
            <a:cxnSpLocks/>
            <a:endCxn id="353" idx="2"/>
          </p:cNvCxnSpPr>
          <p:nvPr/>
        </p:nvCxnSpPr>
        <p:spPr>
          <a:xfrm rot="10800000">
            <a:off x="3077514" y="4973594"/>
            <a:ext cx="7382541" cy="779169"/>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6" name="Straight Arrow Connector 1315">
            <a:extLst>
              <a:ext uri="{FF2B5EF4-FFF2-40B4-BE49-F238E27FC236}">
                <a16:creationId xmlns:a16="http://schemas.microsoft.com/office/drawing/2014/main" id="{8E33C72D-970E-4225-8A69-880C0131A8DC}"/>
              </a:ext>
            </a:extLst>
          </p:cNvPr>
          <p:cNvCxnSpPr/>
          <p:nvPr/>
        </p:nvCxnSpPr>
        <p:spPr>
          <a:xfrm flipH="1">
            <a:off x="47907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7" name="Straight Arrow Connector 1316">
            <a:extLst>
              <a:ext uri="{FF2B5EF4-FFF2-40B4-BE49-F238E27FC236}">
                <a16:creationId xmlns:a16="http://schemas.microsoft.com/office/drawing/2014/main" id="{F0BDC55A-21E9-43CF-A3DB-E689AAC7B416}"/>
              </a:ext>
            </a:extLst>
          </p:cNvPr>
          <p:cNvCxnSpPr>
            <a:cxnSpLocks/>
          </p:cNvCxnSpPr>
          <p:nvPr/>
        </p:nvCxnSpPr>
        <p:spPr>
          <a:xfrm flipH="1">
            <a:off x="49736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8" name="Straight Arrow Connector 1317">
            <a:extLst>
              <a:ext uri="{FF2B5EF4-FFF2-40B4-BE49-F238E27FC236}">
                <a16:creationId xmlns:a16="http://schemas.microsoft.com/office/drawing/2014/main" id="{C63887EC-0F8D-4303-8FAA-666BC7DE1354}"/>
              </a:ext>
            </a:extLst>
          </p:cNvPr>
          <p:cNvCxnSpPr>
            <a:cxnSpLocks/>
          </p:cNvCxnSpPr>
          <p:nvPr/>
        </p:nvCxnSpPr>
        <p:spPr>
          <a:xfrm flipH="1">
            <a:off x="51565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9" name="Straight Arrow Connector 1318">
            <a:extLst>
              <a:ext uri="{FF2B5EF4-FFF2-40B4-BE49-F238E27FC236}">
                <a16:creationId xmlns:a16="http://schemas.microsoft.com/office/drawing/2014/main" id="{AE7317F2-2722-458D-B662-5D2E9EA013AA}"/>
              </a:ext>
            </a:extLst>
          </p:cNvPr>
          <p:cNvCxnSpPr>
            <a:cxnSpLocks/>
          </p:cNvCxnSpPr>
          <p:nvPr/>
        </p:nvCxnSpPr>
        <p:spPr>
          <a:xfrm flipH="1">
            <a:off x="53394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0" name="Straight Arrow Connector 1319">
            <a:extLst>
              <a:ext uri="{FF2B5EF4-FFF2-40B4-BE49-F238E27FC236}">
                <a16:creationId xmlns:a16="http://schemas.microsoft.com/office/drawing/2014/main" id="{4CB33E87-E830-4552-90E2-CB532DB94840}"/>
              </a:ext>
            </a:extLst>
          </p:cNvPr>
          <p:cNvCxnSpPr>
            <a:cxnSpLocks/>
          </p:cNvCxnSpPr>
          <p:nvPr/>
        </p:nvCxnSpPr>
        <p:spPr>
          <a:xfrm flipH="1">
            <a:off x="55222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1" name="Straight Arrow Connector 1320">
            <a:extLst>
              <a:ext uri="{FF2B5EF4-FFF2-40B4-BE49-F238E27FC236}">
                <a16:creationId xmlns:a16="http://schemas.microsoft.com/office/drawing/2014/main" id="{8B6AFC97-AFEB-4AE6-865B-AFF1BFEA85AB}"/>
              </a:ext>
            </a:extLst>
          </p:cNvPr>
          <p:cNvCxnSpPr>
            <a:cxnSpLocks/>
          </p:cNvCxnSpPr>
          <p:nvPr/>
        </p:nvCxnSpPr>
        <p:spPr>
          <a:xfrm flipH="1">
            <a:off x="57051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2" name="Straight Arrow Connector 1321">
            <a:extLst>
              <a:ext uri="{FF2B5EF4-FFF2-40B4-BE49-F238E27FC236}">
                <a16:creationId xmlns:a16="http://schemas.microsoft.com/office/drawing/2014/main" id="{5AD96A73-86FA-41F8-865F-EC8030140D2E}"/>
              </a:ext>
            </a:extLst>
          </p:cNvPr>
          <p:cNvCxnSpPr>
            <a:cxnSpLocks/>
          </p:cNvCxnSpPr>
          <p:nvPr/>
        </p:nvCxnSpPr>
        <p:spPr>
          <a:xfrm flipH="1">
            <a:off x="58880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3" name="Straight Arrow Connector 1322">
            <a:extLst>
              <a:ext uri="{FF2B5EF4-FFF2-40B4-BE49-F238E27FC236}">
                <a16:creationId xmlns:a16="http://schemas.microsoft.com/office/drawing/2014/main" id="{842427E0-718C-47C1-A664-21CA42A5733F}"/>
              </a:ext>
            </a:extLst>
          </p:cNvPr>
          <p:cNvCxnSpPr>
            <a:cxnSpLocks/>
          </p:cNvCxnSpPr>
          <p:nvPr/>
        </p:nvCxnSpPr>
        <p:spPr>
          <a:xfrm flipH="1">
            <a:off x="60709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4" name="Straight Arrow Connector 1323">
            <a:extLst>
              <a:ext uri="{FF2B5EF4-FFF2-40B4-BE49-F238E27FC236}">
                <a16:creationId xmlns:a16="http://schemas.microsoft.com/office/drawing/2014/main" id="{6AC10925-4C13-4D55-A7B7-432B0C6F6F26}"/>
              </a:ext>
            </a:extLst>
          </p:cNvPr>
          <p:cNvCxnSpPr>
            <a:cxnSpLocks/>
          </p:cNvCxnSpPr>
          <p:nvPr/>
        </p:nvCxnSpPr>
        <p:spPr>
          <a:xfrm flipH="1">
            <a:off x="62538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5" name="Straight Arrow Connector 1324">
            <a:extLst>
              <a:ext uri="{FF2B5EF4-FFF2-40B4-BE49-F238E27FC236}">
                <a16:creationId xmlns:a16="http://schemas.microsoft.com/office/drawing/2014/main" id="{9D645AB8-F261-4F20-905A-C7CE0E12EC25}"/>
              </a:ext>
            </a:extLst>
          </p:cNvPr>
          <p:cNvCxnSpPr>
            <a:cxnSpLocks/>
          </p:cNvCxnSpPr>
          <p:nvPr/>
        </p:nvCxnSpPr>
        <p:spPr>
          <a:xfrm flipH="1">
            <a:off x="64366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6" name="Straight Arrow Connector 1325">
            <a:extLst>
              <a:ext uri="{FF2B5EF4-FFF2-40B4-BE49-F238E27FC236}">
                <a16:creationId xmlns:a16="http://schemas.microsoft.com/office/drawing/2014/main" id="{3EA85318-C380-4930-9C74-8B661CFC80B5}"/>
              </a:ext>
            </a:extLst>
          </p:cNvPr>
          <p:cNvCxnSpPr>
            <a:cxnSpLocks/>
          </p:cNvCxnSpPr>
          <p:nvPr/>
        </p:nvCxnSpPr>
        <p:spPr>
          <a:xfrm flipH="1">
            <a:off x="66195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7" name="Straight Arrow Connector 1326">
            <a:extLst>
              <a:ext uri="{FF2B5EF4-FFF2-40B4-BE49-F238E27FC236}">
                <a16:creationId xmlns:a16="http://schemas.microsoft.com/office/drawing/2014/main" id="{F699A0A9-5133-46AF-A130-89A1F3D49CCA}"/>
              </a:ext>
            </a:extLst>
          </p:cNvPr>
          <p:cNvCxnSpPr>
            <a:cxnSpLocks/>
          </p:cNvCxnSpPr>
          <p:nvPr/>
        </p:nvCxnSpPr>
        <p:spPr>
          <a:xfrm flipH="1">
            <a:off x="68024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8" name="Straight Arrow Connector 1327">
            <a:extLst>
              <a:ext uri="{FF2B5EF4-FFF2-40B4-BE49-F238E27FC236}">
                <a16:creationId xmlns:a16="http://schemas.microsoft.com/office/drawing/2014/main" id="{CE5FCE6A-31F8-44FA-ABE7-B7BD303A10C2}"/>
              </a:ext>
            </a:extLst>
          </p:cNvPr>
          <p:cNvCxnSpPr>
            <a:cxnSpLocks/>
          </p:cNvCxnSpPr>
          <p:nvPr/>
        </p:nvCxnSpPr>
        <p:spPr>
          <a:xfrm flipH="1">
            <a:off x="69853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9" name="Straight Arrow Connector 1328">
            <a:extLst>
              <a:ext uri="{FF2B5EF4-FFF2-40B4-BE49-F238E27FC236}">
                <a16:creationId xmlns:a16="http://schemas.microsoft.com/office/drawing/2014/main" id="{0D5F5D88-55F6-40ED-992B-D401C538521D}"/>
              </a:ext>
            </a:extLst>
          </p:cNvPr>
          <p:cNvCxnSpPr>
            <a:cxnSpLocks/>
          </p:cNvCxnSpPr>
          <p:nvPr/>
        </p:nvCxnSpPr>
        <p:spPr>
          <a:xfrm flipH="1">
            <a:off x="71682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0" name="Straight Arrow Connector 1329">
            <a:extLst>
              <a:ext uri="{FF2B5EF4-FFF2-40B4-BE49-F238E27FC236}">
                <a16:creationId xmlns:a16="http://schemas.microsoft.com/office/drawing/2014/main" id="{37A9F6C0-5C2C-4508-8C22-C8FCDDAD8BCD}"/>
              </a:ext>
            </a:extLst>
          </p:cNvPr>
          <p:cNvCxnSpPr>
            <a:cxnSpLocks/>
          </p:cNvCxnSpPr>
          <p:nvPr/>
        </p:nvCxnSpPr>
        <p:spPr>
          <a:xfrm flipH="1">
            <a:off x="73510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1" name="Straight Arrow Connector 1330">
            <a:extLst>
              <a:ext uri="{FF2B5EF4-FFF2-40B4-BE49-F238E27FC236}">
                <a16:creationId xmlns:a16="http://schemas.microsoft.com/office/drawing/2014/main" id="{9F7FDE40-3CC0-491B-B809-08FE27315AD1}"/>
              </a:ext>
            </a:extLst>
          </p:cNvPr>
          <p:cNvCxnSpPr>
            <a:cxnSpLocks/>
          </p:cNvCxnSpPr>
          <p:nvPr/>
        </p:nvCxnSpPr>
        <p:spPr>
          <a:xfrm flipH="1">
            <a:off x="75339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2" name="Straight Arrow Connector 1331">
            <a:extLst>
              <a:ext uri="{FF2B5EF4-FFF2-40B4-BE49-F238E27FC236}">
                <a16:creationId xmlns:a16="http://schemas.microsoft.com/office/drawing/2014/main" id="{D4A9D593-53CD-4231-8802-E5CF8257AC15}"/>
              </a:ext>
            </a:extLst>
          </p:cNvPr>
          <p:cNvCxnSpPr>
            <a:cxnSpLocks/>
          </p:cNvCxnSpPr>
          <p:nvPr/>
        </p:nvCxnSpPr>
        <p:spPr>
          <a:xfrm flipH="1">
            <a:off x="77168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3" name="Straight Arrow Connector 1332">
            <a:extLst>
              <a:ext uri="{FF2B5EF4-FFF2-40B4-BE49-F238E27FC236}">
                <a16:creationId xmlns:a16="http://schemas.microsoft.com/office/drawing/2014/main" id="{B793073A-B1FB-4364-B555-FE4CE49C7E47}"/>
              </a:ext>
            </a:extLst>
          </p:cNvPr>
          <p:cNvCxnSpPr>
            <a:cxnSpLocks/>
          </p:cNvCxnSpPr>
          <p:nvPr/>
        </p:nvCxnSpPr>
        <p:spPr>
          <a:xfrm flipH="1">
            <a:off x="78997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4" name="Straight Arrow Connector 1333">
            <a:extLst>
              <a:ext uri="{FF2B5EF4-FFF2-40B4-BE49-F238E27FC236}">
                <a16:creationId xmlns:a16="http://schemas.microsoft.com/office/drawing/2014/main" id="{FCAD37AB-B43D-4316-B7F9-50E9128C76D0}"/>
              </a:ext>
            </a:extLst>
          </p:cNvPr>
          <p:cNvCxnSpPr>
            <a:cxnSpLocks/>
          </p:cNvCxnSpPr>
          <p:nvPr/>
        </p:nvCxnSpPr>
        <p:spPr>
          <a:xfrm flipH="1">
            <a:off x="80826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5" name="Straight Arrow Connector 1334">
            <a:extLst>
              <a:ext uri="{FF2B5EF4-FFF2-40B4-BE49-F238E27FC236}">
                <a16:creationId xmlns:a16="http://schemas.microsoft.com/office/drawing/2014/main" id="{1F93DD5D-BDD5-46B1-9C65-01CF5E04A606}"/>
              </a:ext>
            </a:extLst>
          </p:cNvPr>
          <p:cNvCxnSpPr>
            <a:cxnSpLocks/>
          </p:cNvCxnSpPr>
          <p:nvPr/>
        </p:nvCxnSpPr>
        <p:spPr>
          <a:xfrm flipH="1">
            <a:off x="82654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6" name="Straight Arrow Connector 1335">
            <a:extLst>
              <a:ext uri="{FF2B5EF4-FFF2-40B4-BE49-F238E27FC236}">
                <a16:creationId xmlns:a16="http://schemas.microsoft.com/office/drawing/2014/main" id="{EA70CC7D-A7E9-47D6-B6AA-29373C30991C}"/>
              </a:ext>
            </a:extLst>
          </p:cNvPr>
          <p:cNvCxnSpPr>
            <a:cxnSpLocks/>
          </p:cNvCxnSpPr>
          <p:nvPr/>
        </p:nvCxnSpPr>
        <p:spPr>
          <a:xfrm flipH="1">
            <a:off x="84483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7" name="Straight Arrow Connector 1336">
            <a:extLst>
              <a:ext uri="{FF2B5EF4-FFF2-40B4-BE49-F238E27FC236}">
                <a16:creationId xmlns:a16="http://schemas.microsoft.com/office/drawing/2014/main" id="{57717ACC-470A-420F-858C-CEBFFA8D3BD1}"/>
              </a:ext>
            </a:extLst>
          </p:cNvPr>
          <p:cNvCxnSpPr>
            <a:cxnSpLocks/>
          </p:cNvCxnSpPr>
          <p:nvPr/>
        </p:nvCxnSpPr>
        <p:spPr>
          <a:xfrm flipH="1">
            <a:off x="86312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8" name="Straight Arrow Connector 1337">
            <a:extLst>
              <a:ext uri="{FF2B5EF4-FFF2-40B4-BE49-F238E27FC236}">
                <a16:creationId xmlns:a16="http://schemas.microsoft.com/office/drawing/2014/main" id="{00D40801-00AA-4764-800B-588267575AEA}"/>
              </a:ext>
            </a:extLst>
          </p:cNvPr>
          <p:cNvCxnSpPr>
            <a:cxnSpLocks/>
          </p:cNvCxnSpPr>
          <p:nvPr/>
        </p:nvCxnSpPr>
        <p:spPr>
          <a:xfrm flipH="1">
            <a:off x="88141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9" name="Straight Arrow Connector 1338">
            <a:extLst>
              <a:ext uri="{FF2B5EF4-FFF2-40B4-BE49-F238E27FC236}">
                <a16:creationId xmlns:a16="http://schemas.microsoft.com/office/drawing/2014/main" id="{C60B198D-C6B7-49C1-8094-604A91340013}"/>
              </a:ext>
            </a:extLst>
          </p:cNvPr>
          <p:cNvCxnSpPr>
            <a:cxnSpLocks/>
          </p:cNvCxnSpPr>
          <p:nvPr/>
        </p:nvCxnSpPr>
        <p:spPr>
          <a:xfrm flipH="1">
            <a:off x="89970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0" name="Straight Arrow Connector 1339">
            <a:extLst>
              <a:ext uri="{FF2B5EF4-FFF2-40B4-BE49-F238E27FC236}">
                <a16:creationId xmlns:a16="http://schemas.microsoft.com/office/drawing/2014/main" id="{FEB75572-C895-4278-9FBA-8BFFC64137D1}"/>
              </a:ext>
            </a:extLst>
          </p:cNvPr>
          <p:cNvCxnSpPr>
            <a:cxnSpLocks/>
          </p:cNvCxnSpPr>
          <p:nvPr/>
        </p:nvCxnSpPr>
        <p:spPr>
          <a:xfrm flipH="1">
            <a:off x="91798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1" name="Straight Arrow Connector 1340">
            <a:extLst>
              <a:ext uri="{FF2B5EF4-FFF2-40B4-BE49-F238E27FC236}">
                <a16:creationId xmlns:a16="http://schemas.microsoft.com/office/drawing/2014/main" id="{1632BB82-887F-4289-ACE3-98B8C7FB905B}"/>
              </a:ext>
            </a:extLst>
          </p:cNvPr>
          <p:cNvCxnSpPr>
            <a:cxnSpLocks/>
          </p:cNvCxnSpPr>
          <p:nvPr/>
        </p:nvCxnSpPr>
        <p:spPr>
          <a:xfrm flipH="1">
            <a:off x="93627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2" name="Straight Arrow Connector 1341">
            <a:extLst>
              <a:ext uri="{FF2B5EF4-FFF2-40B4-BE49-F238E27FC236}">
                <a16:creationId xmlns:a16="http://schemas.microsoft.com/office/drawing/2014/main" id="{31EFBF6F-C5A7-4F0A-A1C8-DFD672B31096}"/>
              </a:ext>
            </a:extLst>
          </p:cNvPr>
          <p:cNvCxnSpPr>
            <a:cxnSpLocks/>
          </p:cNvCxnSpPr>
          <p:nvPr/>
        </p:nvCxnSpPr>
        <p:spPr>
          <a:xfrm flipH="1">
            <a:off x="95456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3" name="Straight Arrow Connector 1342">
            <a:extLst>
              <a:ext uri="{FF2B5EF4-FFF2-40B4-BE49-F238E27FC236}">
                <a16:creationId xmlns:a16="http://schemas.microsoft.com/office/drawing/2014/main" id="{A5710904-3F9F-4DAD-9408-FD698826D4D0}"/>
              </a:ext>
            </a:extLst>
          </p:cNvPr>
          <p:cNvCxnSpPr>
            <a:cxnSpLocks/>
          </p:cNvCxnSpPr>
          <p:nvPr/>
        </p:nvCxnSpPr>
        <p:spPr>
          <a:xfrm flipH="1">
            <a:off x="97285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4" name="Straight Arrow Connector 1343">
            <a:extLst>
              <a:ext uri="{FF2B5EF4-FFF2-40B4-BE49-F238E27FC236}">
                <a16:creationId xmlns:a16="http://schemas.microsoft.com/office/drawing/2014/main" id="{2B2D39E1-8D4A-4B7E-9CBD-4D97A3F20BA9}"/>
              </a:ext>
            </a:extLst>
          </p:cNvPr>
          <p:cNvCxnSpPr>
            <a:cxnSpLocks/>
          </p:cNvCxnSpPr>
          <p:nvPr/>
        </p:nvCxnSpPr>
        <p:spPr>
          <a:xfrm flipH="1">
            <a:off x="99114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5" name="Straight Arrow Connector 1344">
            <a:extLst>
              <a:ext uri="{FF2B5EF4-FFF2-40B4-BE49-F238E27FC236}">
                <a16:creationId xmlns:a16="http://schemas.microsoft.com/office/drawing/2014/main" id="{EAA5D0BC-224A-4FDA-9402-86D663F2F2E5}"/>
              </a:ext>
            </a:extLst>
          </p:cNvPr>
          <p:cNvCxnSpPr>
            <a:cxnSpLocks/>
          </p:cNvCxnSpPr>
          <p:nvPr/>
        </p:nvCxnSpPr>
        <p:spPr>
          <a:xfrm flipH="1">
            <a:off x="100942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6" name="Straight Arrow Connector 1345">
            <a:extLst>
              <a:ext uri="{FF2B5EF4-FFF2-40B4-BE49-F238E27FC236}">
                <a16:creationId xmlns:a16="http://schemas.microsoft.com/office/drawing/2014/main" id="{CCF39806-3A22-4FFE-B55F-E52731AC05B6}"/>
              </a:ext>
            </a:extLst>
          </p:cNvPr>
          <p:cNvCxnSpPr>
            <a:cxnSpLocks/>
          </p:cNvCxnSpPr>
          <p:nvPr/>
        </p:nvCxnSpPr>
        <p:spPr>
          <a:xfrm flipH="1">
            <a:off x="102771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7" name="Straight Arrow Connector 1346">
            <a:extLst>
              <a:ext uri="{FF2B5EF4-FFF2-40B4-BE49-F238E27FC236}">
                <a16:creationId xmlns:a16="http://schemas.microsoft.com/office/drawing/2014/main" id="{208D677C-FD6E-4813-A1D1-DD18D3A172B5}"/>
              </a:ext>
            </a:extLst>
          </p:cNvPr>
          <p:cNvCxnSpPr>
            <a:cxnSpLocks/>
          </p:cNvCxnSpPr>
          <p:nvPr/>
        </p:nvCxnSpPr>
        <p:spPr>
          <a:xfrm flipH="1">
            <a:off x="104600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1" name="Connector: Elbow 1380">
            <a:extLst>
              <a:ext uri="{FF2B5EF4-FFF2-40B4-BE49-F238E27FC236}">
                <a16:creationId xmlns:a16="http://schemas.microsoft.com/office/drawing/2014/main" id="{0C5A47A9-98FC-4783-89A5-ED3053207FCC}"/>
              </a:ext>
            </a:extLst>
          </p:cNvPr>
          <p:cNvCxnSpPr>
            <a:cxnSpLocks/>
            <a:endCxn id="353" idx="6"/>
          </p:cNvCxnSpPr>
          <p:nvPr/>
        </p:nvCxnSpPr>
        <p:spPr>
          <a:xfrm rot="10800000" flipV="1">
            <a:off x="3077514" y="3069739"/>
            <a:ext cx="7382543" cy="861438"/>
          </a:xfrm>
          <a:prstGeom prst="bentConnector2">
            <a:avLst/>
          </a:prstGeom>
          <a:ln w="2540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85" name="Connector: Elbow 1384">
            <a:extLst>
              <a:ext uri="{FF2B5EF4-FFF2-40B4-BE49-F238E27FC236}">
                <a16:creationId xmlns:a16="http://schemas.microsoft.com/office/drawing/2014/main" id="{B83994F7-6024-4B70-BF5A-0F7E7C9831CC}"/>
              </a:ext>
            </a:extLst>
          </p:cNvPr>
          <p:cNvCxnSpPr>
            <a:cxnSpLocks/>
            <a:stCxn id="353" idx="6"/>
          </p:cNvCxnSpPr>
          <p:nvPr/>
        </p:nvCxnSpPr>
        <p:spPr>
          <a:xfrm rot="5400000" flipH="1" flipV="1">
            <a:off x="2943076" y="3196872"/>
            <a:ext cx="868742" cy="599868"/>
          </a:xfrm>
          <a:prstGeom prst="bentConnector3">
            <a:avLst>
              <a:gd name="adj1" fmla="val 99704"/>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8" name="Connector: Elbow 1387">
            <a:extLst>
              <a:ext uri="{FF2B5EF4-FFF2-40B4-BE49-F238E27FC236}">
                <a16:creationId xmlns:a16="http://schemas.microsoft.com/office/drawing/2014/main" id="{91BABF89-1229-49CA-AD99-32530B93560E}"/>
              </a:ext>
            </a:extLst>
          </p:cNvPr>
          <p:cNvCxnSpPr>
            <a:cxnSpLocks/>
            <a:stCxn id="353" idx="6"/>
          </p:cNvCxnSpPr>
          <p:nvPr/>
        </p:nvCxnSpPr>
        <p:spPr>
          <a:xfrm rot="5400000" flipH="1" flipV="1">
            <a:off x="3392867" y="2754383"/>
            <a:ext cx="861440" cy="1492148"/>
          </a:xfrm>
          <a:prstGeom prst="bentConnector2">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91" name="Connector: Elbow 1390">
            <a:extLst>
              <a:ext uri="{FF2B5EF4-FFF2-40B4-BE49-F238E27FC236}">
                <a16:creationId xmlns:a16="http://schemas.microsoft.com/office/drawing/2014/main" id="{3588AB59-270F-4F3A-BF5A-C537EB2CB8A7}"/>
              </a:ext>
            </a:extLst>
          </p:cNvPr>
          <p:cNvCxnSpPr>
            <a:cxnSpLocks/>
            <a:stCxn id="353" idx="6"/>
          </p:cNvCxnSpPr>
          <p:nvPr/>
        </p:nvCxnSpPr>
        <p:spPr>
          <a:xfrm rot="5400000" flipH="1" flipV="1">
            <a:off x="6197955" y="-50705"/>
            <a:ext cx="861440" cy="7102324"/>
          </a:xfrm>
          <a:prstGeom prst="bentConnector2">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94" name="Rectangle 21">
            <a:extLst>
              <a:ext uri="{FF2B5EF4-FFF2-40B4-BE49-F238E27FC236}">
                <a16:creationId xmlns:a16="http://schemas.microsoft.com/office/drawing/2014/main" id="{597E93D5-2A89-41A4-B312-00440D7AD590}"/>
              </a:ext>
            </a:extLst>
          </p:cNvPr>
          <p:cNvSpPr>
            <a:spLocks noChangeArrowheads="1"/>
          </p:cNvSpPr>
          <p:nvPr/>
        </p:nvSpPr>
        <p:spPr bwMode="auto">
          <a:xfrm>
            <a:off x="875719" y="5917460"/>
            <a:ext cx="10872935" cy="493883"/>
          </a:xfrm>
          <a:prstGeom prst="rect">
            <a:avLst/>
          </a:prstGeom>
          <a:noFill/>
          <a:ln>
            <a:noFill/>
          </a:ln>
        </p:spPr>
        <p:txBody>
          <a:bodyPr/>
          <a:lstStyle/>
          <a:p>
            <a:pPr marL="342900"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compiler has the final say on what is in the register file</a:t>
            </a:r>
          </a:p>
        </p:txBody>
      </p:sp>
      <p:sp>
        <p:nvSpPr>
          <p:cNvPr id="1406" name="Arrow: Right 1405">
            <a:extLst>
              <a:ext uri="{FF2B5EF4-FFF2-40B4-BE49-F238E27FC236}">
                <a16:creationId xmlns:a16="http://schemas.microsoft.com/office/drawing/2014/main" id="{646374E9-ED2B-44EC-9EC2-45B6E11F7BD5}"/>
              </a:ext>
            </a:extLst>
          </p:cNvPr>
          <p:cNvSpPr/>
          <p:nvPr/>
        </p:nvSpPr>
        <p:spPr>
          <a:xfrm>
            <a:off x="1435457" y="3924036"/>
            <a:ext cx="697927" cy="484632"/>
          </a:xfrm>
          <a:prstGeom prst="rightArrow">
            <a:avLst>
              <a:gd name="adj1" fmla="val 50000"/>
              <a:gd name="adj2" fmla="val 7753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Arrow: Right 1406">
            <a:extLst>
              <a:ext uri="{FF2B5EF4-FFF2-40B4-BE49-F238E27FC236}">
                <a16:creationId xmlns:a16="http://schemas.microsoft.com/office/drawing/2014/main" id="{E5267D5D-B3C5-4104-BB3C-8E5EF6CA5AF7}"/>
              </a:ext>
            </a:extLst>
          </p:cNvPr>
          <p:cNvSpPr/>
          <p:nvPr/>
        </p:nvSpPr>
        <p:spPr>
          <a:xfrm rot="10800000">
            <a:off x="1432246" y="4487992"/>
            <a:ext cx="697927" cy="484632"/>
          </a:xfrm>
          <a:prstGeom prst="rightArrow">
            <a:avLst>
              <a:gd name="adj1" fmla="val 50000"/>
              <a:gd name="adj2" fmla="val 7753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5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251729" cy="830997"/>
          </a:xfrm>
          <a:prstGeom prst="rect">
            <a:avLst/>
          </a:prstGeom>
          <a:noFill/>
        </p:spPr>
        <p:txBody>
          <a:bodyPr wrap="none" rtlCol="0">
            <a:spAutoFit/>
          </a:bodyPr>
          <a:lstStyle/>
          <a:p>
            <a:r>
              <a:rPr lang="en-US" sz="4800" dirty="0">
                <a:solidFill>
                  <a:schemeClr val="bg1"/>
                </a:solidFill>
              </a:rPr>
              <a:t>How to Track Register Usage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2939493"/>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In general:</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Scalar variables (</a:t>
            </a:r>
            <a:r>
              <a:rPr lang="en-US" sz="2400" b="1" dirty="0">
                <a:solidFill>
                  <a:srgbClr val="006600"/>
                </a:solidFill>
                <a:latin typeface="Courier New" panose="02070309020205020404" pitchFamily="49" charset="0"/>
                <a:cs typeface="Courier New" panose="02070309020205020404" pitchFamily="49" charset="0"/>
              </a:rPr>
              <a:t>int</a:t>
            </a:r>
            <a:r>
              <a:rPr lang="en-US" sz="2400" dirty="0">
                <a:latin typeface="Calibri" panose="020F0502020204030204" pitchFamily="34" charset="0"/>
                <a:cs typeface="Calibri" panose="020F0502020204030204" pitchFamily="34" charset="0"/>
              </a:rPr>
              <a:t>, </a:t>
            </a:r>
            <a:r>
              <a:rPr lang="en-US" sz="2400" b="1" dirty="0">
                <a:solidFill>
                  <a:srgbClr val="006600"/>
                </a:solidFill>
                <a:latin typeface="Courier New" panose="02070309020205020404" pitchFamily="49" charset="0"/>
                <a:cs typeface="Courier New" panose="02070309020205020404" pitchFamily="49" charset="0"/>
              </a:rPr>
              <a:t>float</a:t>
            </a:r>
            <a:r>
              <a:rPr lang="en-US" sz="2400" dirty="0">
                <a:latin typeface="Calibri" panose="020F0502020204030204" pitchFamily="34" charset="0"/>
                <a:cs typeface="Calibri" panose="020F0502020204030204" pitchFamily="34" charset="0"/>
              </a:rPr>
              <a:t>) and small static arrays (</a:t>
            </a:r>
            <a:r>
              <a:rPr lang="en-US" sz="2400" b="1" dirty="0">
                <a:solidFill>
                  <a:srgbClr val="006600"/>
                </a:solidFill>
                <a:latin typeface="Courier New" panose="02070309020205020404" pitchFamily="49" charset="0"/>
                <a:cs typeface="Courier New" panose="02070309020205020404" pitchFamily="49" charset="0"/>
              </a:rPr>
              <a:t>float</a:t>
            </a:r>
            <a:r>
              <a:rPr lang="en-US" sz="2400" b="1" dirty="0">
                <a:latin typeface="Courier New" panose="02070309020205020404" pitchFamily="49" charset="0"/>
                <a:cs typeface="Courier New" panose="02070309020205020404" pitchFamily="49" charset="0"/>
              </a:rPr>
              <a:t> </a:t>
            </a:r>
            <a:r>
              <a:rPr lang="en-US" sz="2400" b="1" dirty="0">
                <a:solidFill>
                  <a:srgbClr val="FF3300"/>
                </a:solidFill>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[12];</a:t>
            </a:r>
            <a:r>
              <a:rPr lang="en-US" sz="2400" dirty="0">
                <a:latin typeface="Calibri" panose="020F0502020204030204" pitchFamily="34" charset="0"/>
                <a:cs typeface="Calibri" panose="020F0502020204030204" pitchFamily="34" charset="0"/>
              </a:rPr>
              <a:t>) will get placed into registers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The register count depends not on the length of the code path or the number of scalars declared.  Rather, it’s about the number of separate quantities that must exist at the same time in order to complete the workflow.</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You cannot control what the compiler does, but the compiler will report what it did.</a:t>
            </a:r>
          </a:p>
        </p:txBody>
      </p:sp>
      <p:sp>
        <p:nvSpPr>
          <p:cNvPr id="2" name="TextBox 1">
            <a:extLst>
              <a:ext uri="{FF2B5EF4-FFF2-40B4-BE49-F238E27FC236}">
                <a16:creationId xmlns:a16="http://schemas.microsoft.com/office/drawing/2014/main" id="{2C4819D5-A863-47E5-94FD-13574CD204F6}"/>
              </a:ext>
            </a:extLst>
          </p:cNvPr>
          <p:cNvSpPr txBox="1"/>
          <p:nvPr/>
        </p:nvSpPr>
        <p:spPr>
          <a:xfrm>
            <a:off x="1567847" y="3841101"/>
            <a:ext cx="9665768" cy="64633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${CUDA_HOME}/bin/nvcc -gencode arch=compute_60,code=sm_70 </a:t>
            </a:r>
          </a:p>
          <a:p>
            <a:r>
              <a:rPr lang="en-US" b="1">
                <a:latin typeface="Courier New" panose="02070309020205020404" pitchFamily="49" charset="0"/>
                <a:cs typeface="Courier New" panose="02070309020205020404" pitchFamily="49" charset="0"/>
              </a:rPr>
              <a:t>    -use_fast_math -O3 </a:t>
            </a:r>
            <a:r>
              <a:rPr lang="en-US" b="1">
                <a:solidFill>
                  <a:srgbClr val="C00000"/>
                </a:solidFill>
                <a:latin typeface="Courier New" panose="02070309020205020404" pitchFamily="49" charset="0"/>
                <a:cs typeface="Courier New" panose="02070309020205020404" pitchFamily="49" charset="0"/>
              </a:rPr>
              <a:t>--ptxas-options=“-v” </a:t>
            </a:r>
            <a:r>
              <a:rPr lang="en-US" b="1">
                <a:latin typeface="Courier New" panose="02070309020205020404" pitchFamily="49" charset="0"/>
                <a:cs typeface="Courier New" panose="02070309020205020404" pitchFamily="49" charset="0"/>
              </a:rPr>
              <a:t>YourCode.cu –o YourExe</a:t>
            </a:r>
            <a:endParaRPr lang="en-US"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AB42E41-00C6-4CFA-864A-61FA9877D34C}"/>
              </a:ext>
            </a:extLst>
          </p:cNvPr>
          <p:cNvSpPr txBox="1"/>
          <p:nvPr/>
        </p:nvSpPr>
        <p:spPr>
          <a:xfrm>
            <a:off x="1143516" y="4913000"/>
            <a:ext cx="10923183" cy="1323439"/>
          </a:xfrm>
          <a:prstGeom prst="rect">
            <a:avLst/>
          </a:prstGeom>
          <a:noFill/>
          <a:ln w="19050">
            <a:solidFill>
              <a:schemeClr val="tx1"/>
            </a:solidFill>
          </a:ln>
        </p:spPr>
        <p:txBody>
          <a:bodyPr wrap="none" rtlCol="0">
            <a:spAutoFit/>
          </a:bodyPr>
          <a:lstStyle/>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Compiling entry function '_Z27kCalcPMEOrthoNBFrc16_kernelv' for 'sm_70'</a:t>
            </a:r>
          </a:p>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Function properties for _Z27kCalcPMEOrthoNBFrc16_kernelv</a:t>
            </a:r>
          </a:p>
          <a:p>
            <a:r>
              <a:rPr lang="en-US" sz="1600" b="1" dirty="0">
                <a:latin typeface="Courier New" panose="02070309020205020404" pitchFamily="49" charset="0"/>
                <a:cs typeface="Courier New" panose="02070309020205020404" pitchFamily="49" charset="0"/>
              </a:rPr>
              <a:t>    0 bytes stack frame, 0 bytes spill stores, 0 bytes spill loads</a:t>
            </a:r>
          </a:p>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Used </a:t>
            </a:r>
            <a:r>
              <a:rPr lang="en-US" sz="1600" b="1" dirty="0">
                <a:solidFill>
                  <a:srgbClr val="EA3ABC"/>
                </a:solidFill>
                <a:highlight>
                  <a:srgbClr val="000000"/>
                </a:highlight>
                <a:latin typeface="Courier New" panose="02070309020205020404" pitchFamily="49" charset="0"/>
                <a:cs typeface="Courier New" panose="02070309020205020404" pitchFamily="49" charset="0"/>
              </a:rPr>
              <a:t>48 registers</a:t>
            </a:r>
            <a:r>
              <a:rPr lang="en-US" sz="1600" b="1" dirty="0">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996 bytes </a:t>
            </a:r>
            <a:r>
              <a:rPr lang="en-US" sz="1600" b="1" dirty="0" err="1">
                <a:solidFill>
                  <a:schemeClr val="accent1"/>
                </a:solidFill>
                <a:latin typeface="Courier New" panose="02070309020205020404" pitchFamily="49" charset="0"/>
                <a:cs typeface="Courier New" panose="02070309020205020404" pitchFamily="49" charset="0"/>
              </a:rPr>
              <a:t>smem</a:t>
            </a:r>
            <a:r>
              <a:rPr lang="en-US" sz="1600" b="1" dirty="0">
                <a:latin typeface="Courier New" panose="02070309020205020404" pitchFamily="49" charset="0"/>
                <a:cs typeface="Courier New" panose="02070309020205020404" pitchFamily="49" charset="0"/>
              </a:rPr>
              <a:t>, </a:t>
            </a:r>
            <a:r>
              <a:rPr lang="en-US" sz="1600" b="1" dirty="0">
                <a:solidFill>
                  <a:srgbClr val="5F2987"/>
                </a:solidFill>
                <a:latin typeface="Courier New" panose="02070309020205020404" pitchFamily="49" charset="0"/>
                <a:cs typeface="Courier New" panose="02070309020205020404" pitchFamily="49" charset="0"/>
              </a:rPr>
              <a:t>352 bytes </a:t>
            </a:r>
            <a:r>
              <a:rPr lang="en-US" sz="1600" b="1" dirty="0" err="1">
                <a:solidFill>
                  <a:srgbClr val="5F2987"/>
                </a:solidFill>
                <a:latin typeface="Courier New" panose="02070309020205020404" pitchFamily="49" charset="0"/>
                <a:cs typeface="Courier New" panose="02070309020205020404" pitchFamily="49" charset="0"/>
              </a:rPr>
              <a:t>cmem</a:t>
            </a:r>
            <a:r>
              <a:rPr lang="en-US" sz="1600" b="1" dirty="0">
                <a:solidFill>
                  <a:srgbClr val="5F2987"/>
                </a:solidFill>
                <a:latin typeface="Courier New" panose="02070309020205020404" pitchFamily="49" charset="0"/>
                <a:cs typeface="Courier New" panose="02070309020205020404" pitchFamily="49" charset="0"/>
              </a:rPr>
              <a:t>[0], 8 bytes </a:t>
            </a:r>
            <a:r>
              <a:rPr lang="en-US" sz="1600" b="1" dirty="0" err="1">
                <a:solidFill>
                  <a:srgbClr val="5F2987"/>
                </a:solidFill>
                <a:latin typeface="Courier New" panose="02070309020205020404" pitchFamily="49" charset="0"/>
                <a:cs typeface="Courier New" panose="02070309020205020404" pitchFamily="49" charset="0"/>
              </a:rPr>
              <a:t>cmem</a:t>
            </a:r>
            <a:r>
              <a:rPr lang="en-US" sz="1600" b="1" dirty="0">
                <a:solidFill>
                  <a:srgbClr val="5F2987"/>
                </a:solidFill>
                <a:latin typeface="Courier New" panose="02070309020205020404" pitchFamily="49" charset="0"/>
                <a:cs typeface="Courier New" panose="02070309020205020404" pitchFamily="49" charset="0"/>
              </a:rPr>
              <a:t>[2]</a:t>
            </a:r>
          </a:p>
          <a:p>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3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792582" cy="830997"/>
          </a:xfrm>
          <a:prstGeom prst="rect">
            <a:avLst/>
          </a:prstGeom>
          <a:noFill/>
        </p:spPr>
        <p:txBody>
          <a:bodyPr wrap="none" rtlCol="0">
            <a:spAutoFit/>
          </a:bodyPr>
          <a:lstStyle/>
          <a:p>
            <a:r>
              <a:rPr lang="en-US" sz="4800" dirty="0">
                <a:solidFill>
                  <a:schemeClr val="bg1"/>
                </a:solidFill>
              </a:rPr>
              <a:t>Making Threads Communicate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08401"/>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Within the same block, threads can communicate via __shared__ memory.</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__</a:t>
            </a:r>
            <a:r>
              <a:rPr lang="en-US" sz="2400" dirty="0" err="1">
                <a:latin typeface="Calibri" panose="020F0502020204030204" pitchFamily="34" charset="0"/>
                <a:cs typeface="Calibri" panose="020F0502020204030204" pitchFamily="34" charset="0"/>
              </a:rPr>
              <a:t>syncthreads</a:t>
            </a:r>
            <a:r>
              <a:rPr lang="en-US" sz="2400" dirty="0">
                <a:latin typeface="Calibri" panose="020F0502020204030204" pitchFamily="34" charset="0"/>
                <a:cs typeface="Calibri" panose="020F0502020204030204" pitchFamily="34" charset="0"/>
              </a:rPr>
              <a:t>() is needed as there is no guarantee when the threads of each warp will advance to a given point in the kernel</a:t>
            </a:r>
          </a:p>
        </p:txBody>
      </p:sp>
      <p:sp>
        <p:nvSpPr>
          <p:cNvPr id="28" name="TextBox 27">
            <a:extLst>
              <a:ext uri="{FF2B5EF4-FFF2-40B4-BE49-F238E27FC236}">
                <a16:creationId xmlns:a16="http://schemas.microsoft.com/office/drawing/2014/main" id="{6AA2A3A3-EE06-40F4-B3BF-9730B56938D4}"/>
              </a:ext>
            </a:extLst>
          </p:cNvPr>
          <p:cNvSpPr txBox="1"/>
          <p:nvPr/>
        </p:nvSpPr>
        <p:spPr>
          <a:xfrm>
            <a:off x="2736322" y="2175053"/>
            <a:ext cx="7151728" cy="4616648"/>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kTransformCoordinates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Read the transformation matrix</a:t>
            </a:r>
          </a:p>
          <a:p>
            <a:r>
              <a:rPr lang="en-US" sz="1400" b="1" dirty="0">
                <a:latin typeface="Courier New" panose="02070309020205020404" pitchFamily="49" charset="0"/>
                <a:cs typeface="Courier New" panose="02070309020205020404" pitchFamily="49" charset="0"/>
              </a:rPr>
              <a:t>  __shared__ </a:t>
            </a:r>
            <a:r>
              <a:rPr lang="en-US" sz="1400" b="1" dirty="0">
                <a:solidFill>
                  <a:srgbClr val="0070C0"/>
                </a:solidFill>
                <a:latin typeface="Courier New" panose="02070309020205020404" pitchFamily="49" charset="0"/>
                <a:cs typeface="Courier New" panose="02070309020205020404" pitchFamily="49" charset="0"/>
              </a:rPr>
              <a:t>volatile</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[3][3];</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&lt; 9)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cnstCache.pointerToXfrm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syncthreads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The entire block now accessed the local copy of </a:t>
            </a:r>
            <a:r>
              <a:rPr lang="en-US" sz="1400" b="1" dirty="0" err="1">
                <a:solidFill>
                  <a:srgbClr val="C00000"/>
                </a:solidFill>
                <a:latin typeface="Courier New" panose="02070309020205020404" pitchFamily="49" charset="0"/>
                <a:cs typeface="Courier New" panose="02070309020205020404" pitchFamily="49" charset="0"/>
              </a:rPr>
              <a:t>xfrm</a:t>
            </a:r>
            <a:r>
              <a:rPr lang="en-US" sz="1400" b="1" dirty="0">
                <a:solidFill>
                  <a:srgbClr val="C00000"/>
                </a:solidFill>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while (pos &lt; </a:t>
            </a:r>
            <a:r>
              <a:rPr lang="en-US" sz="1400" b="1" dirty="0" err="1">
                <a:latin typeface="Courier New" panose="02070309020205020404" pitchFamily="49" charset="0"/>
                <a:cs typeface="Courier New" panose="02070309020205020404" pitchFamily="49" charset="0"/>
              </a:rPr>
              <a:t>cnstCache.nparticles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float3</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tcrd</a:t>
            </a:r>
            <a:r>
              <a:rPr lang="en-US" sz="1400" b="1" dirty="0">
                <a:latin typeface="Courier New" panose="02070309020205020404" pitchFamily="49" charset="0"/>
                <a:cs typeface="Courier New" panose="02070309020205020404" pitchFamily="49" charset="0"/>
              </a:rPr>
              <a:t>,</a:t>
            </a:r>
            <a:r>
              <a:rPr lang="en-US" sz="1400" b="1" dirty="0">
                <a:solidFill>
                  <a:srgbClr val="FF3300"/>
                </a:solidFill>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crd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cnstCache.pointerToCrd</a:t>
            </a:r>
            <a:r>
              <a:rPr lang="en-US" sz="1400" b="1" dirty="0">
                <a:latin typeface="Courier New" panose="02070309020205020404" pitchFamily="49" charset="0"/>
                <a:cs typeface="Courier New" panose="02070309020205020404" pitchFamily="49" charset="0"/>
              </a:rPr>
              <a:t>[pos];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[0]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[1]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[4]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[5];</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[6]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[7]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[8];</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cnstCache.pointerToCrd</a:t>
            </a:r>
            <a:r>
              <a:rPr lang="en-US" sz="1400" b="1" dirty="0">
                <a:latin typeface="Courier New" panose="02070309020205020404" pitchFamily="49" charset="0"/>
                <a:cs typeface="Courier New" panose="02070309020205020404" pitchFamily="49" charset="0"/>
              </a:rPr>
              <a:t>[pos] = </a:t>
            </a:r>
            <a:r>
              <a:rPr lang="en-US" sz="1400" b="1" dirty="0" err="1">
                <a:latin typeface="Courier New" panose="02070309020205020404" pitchFamily="49" charset="0"/>
                <a:cs typeface="Courier New" panose="02070309020205020404" pitchFamily="49" charset="0"/>
              </a:rPr>
              <a:t>tcrd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pos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gridDim.x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762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792582" cy="830997"/>
          </a:xfrm>
          <a:prstGeom prst="rect">
            <a:avLst/>
          </a:prstGeom>
          <a:noFill/>
        </p:spPr>
        <p:txBody>
          <a:bodyPr wrap="none" rtlCol="0">
            <a:spAutoFit/>
          </a:bodyPr>
          <a:lstStyle/>
          <a:p>
            <a:r>
              <a:rPr lang="en-US" sz="4800" dirty="0">
                <a:solidFill>
                  <a:schemeClr val="bg1"/>
                </a:solidFill>
              </a:rPr>
              <a:t>Making Threads Communicate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6"/>
            <a:ext cx="10872935" cy="52745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Threads of the same warp communicate via the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family of </a:t>
            </a:r>
            <a:r>
              <a:rPr lang="en-US" sz="2400" dirty="0" err="1">
                <a:latin typeface="Calibri" panose="020F0502020204030204" pitchFamily="34" charset="0"/>
                <a:cs typeface="Calibri" panose="020F0502020204030204" pitchFamily="34" charset="0"/>
              </a:rPr>
              <a:t>intrinsics</a:t>
            </a:r>
            <a:r>
              <a:rPr lang="en-US" sz="2400" dirty="0">
                <a:latin typeface="Calibri" panose="020F0502020204030204" pitchFamily="34" charset="0"/>
                <a:cs typeface="Calibri" panose="020F0502020204030204" pitchFamily="34" charset="0"/>
              </a:rPr>
              <a: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Warps were once implicitly synchronized, but in CUDA 9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enforces progress of each thread in the mask.</a:t>
            </a:r>
          </a:p>
        </p:txBody>
      </p:sp>
      <p:sp>
        <p:nvSpPr>
          <p:cNvPr id="2" name="Oval 1">
            <a:extLst>
              <a:ext uri="{FF2B5EF4-FFF2-40B4-BE49-F238E27FC236}">
                <a16:creationId xmlns:a16="http://schemas.microsoft.com/office/drawing/2014/main" id="{3D4E6C16-16F5-4F89-BE9B-682ACD993B99}"/>
              </a:ext>
            </a:extLst>
          </p:cNvPr>
          <p:cNvSpPr/>
          <p:nvPr/>
        </p:nvSpPr>
        <p:spPr>
          <a:xfrm>
            <a:off x="201032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3" name="Oval 32">
            <a:extLst>
              <a:ext uri="{FF2B5EF4-FFF2-40B4-BE49-F238E27FC236}">
                <a16:creationId xmlns:a16="http://schemas.microsoft.com/office/drawing/2014/main" id="{4CE39371-133F-4B93-B6C3-E03C62B95A19}"/>
              </a:ext>
            </a:extLst>
          </p:cNvPr>
          <p:cNvSpPr/>
          <p:nvPr/>
        </p:nvSpPr>
        <p:spPr>
          <a:xfrm>
            <a:off x="228464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4" name="Oval 33">
            <a:extLst>
              <a:ext uri="{FF2B5EF4-FFF2-40B4-BE49-F238E27FC236}">
                <a16:creationId xmlns:a16="http://schemas.microsoft.com/office/drawing/2014/main" id="{69806FFC-E660-4B15-88D6-C9B06B742F5F}"/>
              </a:ext>
            </a:extLst>
          </p:cNvPr>
          <p:cNvSpPr/>
          <p:nvPr/>
        </p:nvSpPr>
        <p:spPr>
          <a:xfrm>
            <a:off x="255896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5" name="Oval 34">
            <a:extLst>
              <a:ext uri="{FF2B5EF4-FFF2-40B4-BE49-F238E27FC236}">
                <a16:creationId xmlns:a16="http://schemas.microsoft.com/office/drawing/2014/main" id="{0B598B3D-180D-43F3-852A-90A2D9BAC9E6}"/>
              </a:ext>
            </a:extLst>
          </p:cNvPr>
          <p:cNvSpPr/>
          <p:nvPr/>
        </p:nvSpPr>
        <p:spPr>
          <a:xfrm>
            <a:off x="283328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8" name="Oval 37">
            <a:extLst>
              <a:ext uri="{FF2B5EF4-FFF2-40B4-BE49-F238E27FC236}">
                <a16:creationId xmlns:a16="http://schemas.microsoft.com/office/drawing/2014/main" id="{6888BCC2-E005-445E-A583-FACFBE67C605}"/>
              </a:ext>
            </a:extLst>
          </p:cNvPr>
          <p:cNvSpPr/>
          <p:nvPr/>
        </p:nvSpPr>
        <p:spPr>
          <a:xfrm>
            <a:off x="310760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Oval 38">
            <a:extLst>
              <a:ext uri="{FF2B5EF4-FFF2-40B4-BE49-F238E27FC236}">
                <a16:creationId xmlns:a16="http://schemas.microsoft.com/office/drawing/2014/main" id="{1F1056F1-40E1-40BA-8158-5FC3789BEADB}"/>
              </a:ext>
            </a:extLst>
          </p:cNvPr>
          <p:cNvSpPr/>
          <p:nvPr/>
        </p:nvSpPr>
        <p:spPr>
          <a:xfrm>
            <a:off x="338192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Oval 39">
            <a:extLst>
              <a:ext uri="{FF2B5EF4-FFF2-40B4-BE49-F238E27FC236}">
                <a16:creationId xmlns:a16="http://schemas.microsoft.com/office/drawing/2014/main" id="{08C51ADA-4906-4876-B2F2-D00C6906DE4F}"/>
              </a:ext>
            </a:extLst>
          </p:cNvPr>
          <p:cNvSpPr/>
          <p:nvPr/>
        </p:nvSpPr>
        <p:spPr>
          <a:xfrm>
            <a:off x="365624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1" name="Oval 40">
            <a:extLst>
              <a:ext uri="{FF2B5EF4-FFF2-40B4-BE49-F238E27FC236}">
                <a16:creationId xmlns:a16="http://schemas.microsoft.com/office/drawing/2014/main" id="{6276CA25-75A1-41AB-B5AC-36BC292B87E5}"/>
              </a:ext>
            </a:extLst>
          </p:cNvPr>
          <p:cNvSpPr/>
          <p:nvPr/>
        </p:nvSpPr>
        <p:spPr>
          <a:xfrm>
            <a:off x="393056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Oval 42">
            <a:extLst>
              <a:ext uri="{FF2B5EF4-FFF2-40B4-BE49-F238E27FC236}">
                <a16:creationId xmlns:a16="http://schemas.microsoft.com/office/drawing/2014/main" id="{F491C300-2560-4031-93DC-21644397CAD4}"/>
              </a:ext>
            </a:extLst>
          </p:cNvPr>
          <p:cNvSpPr/>
          <p:nvPr/>
        </p:nvSpPr>
        <p:spPr>
          <a:xfrm>
            <a:off x="42063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4" name="Oval 43">
            <a:extLst>
              <a:ext uri="{FF2B5EF4-FFF2-40B4-BE49-F238E27FC236}">
                <a16:creationId xmlns:a16="http://schemas.microsoft.com/office/drawing/2014/main" id="{2D3EA43D-AFF0-479B-8308-7E768864E700}"/>
              </a:ext>
            </a:extLst>
          </p:cNvPr>
          <p:cNvSpPr/>
          <p:nvPr/>
        </p:nvSpPr>
        <p:spPr>
          <a:xfrm>
            <a:off x="44807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7" name="Oval 46">
            <a:extLst>
              <a:ext uri="{FF2B5EF4-FFF2-40B4-BE49-F238E27FC236}">
                <a16:creationId xmlns:a16="http://schemas.microsoft.com/office/drawing/2014/main" id="{E5A99089-FAD6-4747-9201-E5B90CD5FB2E}"/>
              </a:ext>
            </a:extLst>
          </p:cNvPr>
          <p:cNvSpPr/>
          <p:nvPr/>
        </p:nvSpPr>
        <p:spPr>
          <a:xfrm>
            <a:off x="47550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8" name="Oval 47">
            <a:extLst>
              <a:ext uri="{FF2B5EF4-FFF2-40B4-BE49-F238E27FC236}">
                <a16:creationId xmlns:a16="http://schemas.microsoft.com/office/drawing/2014/main" id="{73ED6D8B-FA8B-4C2F-82BF-65757F7AA366}"/>
              </a:ext>
            </a:extLst>
          </p:cNvPr>
          <p:cNvSpPr/>
          <p:nvPr/>
        </p:nvSpPr>
        <p:spPr>
          <a:xfrm>
            <a:off x="50293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9" name="Oval 48">
            <a:extLst>
              <a:ext uri="{FF2B5EF4-FFF2-40B4-BE49-F238E27FC236}">
                <a16:creationId xmlns:a16="http://schemas.microsoft.com/office/drawing/2014/main" id="{3C5BE658-5758-44A3-8CA6-283F1F689A46}"/>
              </a:ext>
            </a:extLst>
          </p:cNvPr>
          <p:cNvSpPr/>
          <p:nvPr/>
        </p:nvSpPr>
        <p:spPr>
          <a:xfrm>
            <a:off x="53036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a:extLst>
              <a:ext uri="{FF2B5EF4-FFF2-40B4-BE49-F238E27FC236}">
                <a16:creationId xmlns:a16="http://schemas.microsoft.com/office/drawing/2014/main" id="{3A31420E-7EA8-495E-9F43-AB0B9D1634D4}"/>
              </a:ext>
            </a:extLst>
          </p:cNvPr>
          <p:cNvSpPr/>
          <p:nvPr/>
        </p:nvSpPr>
        <p:spPr>
          <a:xfrm>
            <a:off x="55779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1" name="Oval 50">
            <a:extLst>
              <a:ext uri="{FF2B5EF4-FFF2-40B4-BE49-F238E27FC236}">
                <a16:creationId xmlns:a16="http://schemas.microsoft.com/office/drawing/2014/main" id="{8DC013FC-6EBB-44E4-828D-9592E14E78AF}"/>
              </a:ext>
            </a:extLst>
          </p:cNvPr>
          <p:cNvSpPr/>
          <p:nvPr/>
        </p:nvSpPr>
        <p:spPr>
          <a:xfrm>
            <a:off x="58523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a:extLst>
              <a:ext uri="{FF2B5EF4-FFF2-40B4-BE49-F238E27FC236}">
                <a16:creationId xmlns:a16="http://schemas.microsoft.com/office/drawing/2014/main" id="{B9B1A197-25CE-4D03-B83B-EE252E8C3F9D}"/>
              </a:ext>
            </a:extLst>
          </p:cNvPr>
          <p:cNvSpPr/>
          <p:nvPr/>
        </p:nvSpPr>
        <p:spPr>
          <a:xfrm>
            <a:off x="61266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Oval 52">
            <a:extLst>
              <a:ext uri="{FF2B5EF4-FFF2-40B4-BE49-F238E27FC236}">
                <a16:creationId xmlns:a16="http://schemas.microsoft.com/office/drawing/2014/main" id="{D61B150E-02CC-4E93-BF04-C47B3739CA9E}"/>
              </a:ext>
            </a:extLst>
          </p:cNvPr>
          <p:cNvSpPr/>
          <p:nvPr/>
        </p:nvSpPr>
        <p:spPr>
          <a:xfrm>
            <a:off x="64009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4" name="Oval 53">
            <a:extLst>
              <a:ext uri="{FF2B5EF4-FFF2-40B4-BE49-F238E27FC236}">
                <a16:creationId xmlns:a16="http://schemas.microsoft.com/office/drawing/2014/main" id="{9006B72B-7BC8-4E25-8B2C-D451315785C8}"/>
              </a:ext>
            </a:extLst>
          </p:cNvPr>
          <p:cNvSpPr/>
          <p:nvPr/>
        </p:nvSpPr>
        <p:spPr>
          <a:xfrm>
            <a:off x="66752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5" name="Oval 54">
            <a:extLst>
              <a:ext uri="{FF2B5EF4-FFF2-40B4-BE49-F238E27FC236}">
                <a16:creationId xmlns:a16="http://schemas.microsoft.com/office/drawing/2014/main" id="{6C82B226-BD1A-4D62-B200-F640F9CD776F}"/>
              </a:ext>
            </a:extLst>
          </p:cNvPr>
          <p:cNvSpPr/>
          <p:nvPr/>
        </p:nvSpPr>
        <p:spPr>
          <a:xfrm>
            <a:off x="69495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6" name="Oval 55">
            <a:extLst>
              <a:ext uri="{FF2B5EF4-FFF2-40B4-BE49-F238E27FC236}">
                <a16:creationId xmlns:a16="http://schemas.microsoft.com/office/drawing/2014/main" id="{4A57CF9B-7467-47E4-97D1-EF0E76BFE960}"/>
              </a:ext>
            </a:extLst>
          </p:cNvPr>
          <p:cNvSpPr/>
          <p:nvPr/>
        </p:nvSpPr>
        <p:spPr>
          <a:xfrm>
            <a:off x="72239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7" name="Oval 56">
            <a:extLst>
              <a:ext uri="{FF2B5EF4-FFF2-40B4-BE49-F238E27FC236}">
                <a16:creationId xmlns:a16="http://schemas.microsoft.com/office/drawing/2014/main" id="{5BED78A6-3DCB-4CEC-915F-EF409EC688D6}"/>
              </a:ext>
            </a:extLst>
          </p:cNvPr>
          <p:cNvSpPr/>
          <p:nvPr/>
        </p:nvSpPr>
        <p:spPr>
          <a:xfrm>
            <a:off x="74982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8" name="Oval 57">
            <a:extLst>
              <a:ext uri="{FF2B5EF4-FFF2-40B4-BE49-F238E27FC236}">
                <a16:creationId xmlns:a16="http://schemas.microsoft.com/office/drawing/2014/main" id="{C9F5ADB8-AB42-4B84-8E9B-A7487C8E2CE2}"/>
              </a:ext>
            </a:extLst>
          </p:cNvPr>
          <p:cNvSpPr/>
          <p:nvPr/>
        </p:nvSpPr>
        <p:spPr>
          <a:xfrm>
            <a:off x="77725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9" name="Oval 58">
            <a:extLst>
              <a:ext uri="{FF2B5EF4-FFF2-40B4-BE49-F238E27FC236}">
                <a16:creationId xmlns:a16="http://schemas.microsoft.com/office/drawing/2014/main" id="{DF133254-20C6-4E2B-BD86-072344FFD065}"/>
              </a:ext>
            </a:extLst>
          </p:cNvPr>
          <p:cNvSpPr/>
          <p:nvPr/>
        </p:nvSpPr>
        <p:spPr>
          <a:xfrm>
            <a:off x="80468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0" name="Oval 59">
            <a:extLst>
              <a:ext uri="{FF2B5EF4-FFF2-40B4-BE49-F238E27FC236}">
                <a16:creationId xmlns:a16="http://schemas.microsoft.com/office/drawing/2014/main" id="{C1232038-5C43-46B9-870E-042CB478A81E}"/>
              </a:ext>
            </a:extLst>
          </p:cNvPr>
          <p:cNvSpPr/>
          <p:nvPr/>
        </p:nvSpPr>
        <p:spPr>
          <a:xfrm>
            <a:off x="83211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Oval 60">
            <a:extLst>
              <a:ext uri="{FF2B5EF4-FFF2-40B4-BE49-F238E27FC236}">
                <a16:creationId xmlns:a16="http://schemas.microsoft.com/office/drawing/2014/main" id="{7651B7D6-FE6F-4283-920B-736E004472D5}"/>
              </a:ext>
            </a:extLst>
          </p:cNvPr>
          <p:cNvSpPr/>
          <p:nvPr/>
        </p:nvSpPr>
        <p:spPr>
          <a:xfrm>
            <a:off x="85955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2" name="Oval 61">
            <a:extLst>
              <a:ext uri="{FF2B5EF4-FFF2-40B4-BE49-F238E27FC236}">
                <a16:creationId xmlns:a16="http://schemas.microsoft.com/office/drawing/2014/main" id="{07AD02DF-245C-4C25-B26E-E83ECB9B132D}"/>
              </a:ext>
            </a:extLst>
          </p:cNvPr>
          <p:cNvSpPr/>
          <p:nvPr/>
        </p:nvSpPr>
        <p:spPr>
          <a:xfrm>
            <a:off x="88698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3" name="Oval 62">
            <a:extLst>
              <a:ext uri="{FF2B5EF4-FFF2-40B4-BE49-F238E27FC236}">
                <a16:creationId xmlns:a16="http://schemas.microsoft.com/office/drawing/2014/main" id="{C6429EB9-F269-4C8A-8594-BDDBE07EA5D4}"/>
              </a:ext>
            </a:extLst>
          </p:cNvPr>
          <p:cNvSpPr/>
          <p:nvPr/>
        </p:nvSpPr>
        <p:spPr>
          <a:xfrm>
            <a:off x="91441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4" name="Oval 63">
            <a:extLst>
              <a:ext uri="{FF2B5EF4-FFF2-40B4-BE49-F238E27FC236}">
                <a16:creationId xmlns:a16="http://schemas.microsoft.com/office/drawing/2014/main" id="{51D72C21-D0C1-4F23-90D4-4AD9DB0CDE7A}"/>
              </a:ext>
            </a:extLst>
          </p:cNvPr>
          <p:cNvSpPr/>
          <p:nvPr/>
        </p:nvSpPr>
        <p:spPr>
          <a:xfrm>
            <a:off x="94184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5" name="Oval 64">
            <a:extLst>
              <a:ext uri="{FF2B5EF4-FFF2-40B4-BE49-F238E27FC236}">
                <a16:creationId xmlns:a16="http://schemas.microsoft.com/office/drawing/2014/main" id="{843B1A05-832B-4E16-A92B-CD835BB6F0BE}"/>
              </a:ext>
            </a:extLst>
          </p:cNvPr>
          <p:cNvSpPr/>
          <p:nvPr/>
        </p:nvSpPr>
        <p:spPr>
          <a:xfrm>
            <a:off x="96927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6" name="Oval 65">
            <a:extLst>
              <a:ext uri="{FF2B5EF4-FFF2-40B4-BE49-F238E27FC236}">
                <a16:creationId xmlns:a16="http://schemas.microsoft.com/office/drawing/2014/main" id="{752AE5E4-AC46-4D4D-A4DB-D04C6ED96391}"/>
              </a:ext>
            </a:extLst>
          </p:cNvPr>
          <p:cNvSpPr/>
          <p:nvPr/>
        </p:nvSpPr>
        <p:spPr>
          <a:xfrm>
            <a:off x="99671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7" name="Oval 66">
            <a:extLst>
              <a:ext uri="{FF2B5EF4-FFF2-40B4-BE49-F238E27FC236}">
                <a16:creationId xmlns:a16="http://schemas.microsoft.com/office/drawing/2014/main" id="{E76DE2B3-1C2B-4187-8493-68D0B4229642}"/>
              </a:ext>
            </a:extLst>
          </p:cNvPr>
          <p:cNvSpPr/>
          <p:nvPr/>
        </p:nvSpPr>
        <p:spPr>
          <a:xfrm>
            <a:off x="102414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8" name="Oval 67">
            <a:extLst>
              <a:ext uri="{FF2B5EF4-FFF2-40B4-BE49-F238E27FC236}">
                <a16:creationId xmlns:a16="http://schemas.microsoft.com/office/drawing/2014/main" id="{BFD41565-BB17-48BE-B1F4-9987AFC32DB6}"/>
              </a:ext>
            </a:extLst>
          </p:cNvPr>
          <p:cNvSpPr/>
          <p:nvPr/>
        </p:nvSpPr>
        <p:spPr>
          <a:xfrm>
            <a:off x="105157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9" name="Oval 68">
            <a:extLst>
              <a:ext uri="{FF2B5EF4-FFF2-40B4-BE49-F238E27FC236}">
                <a16:creationId xmlns:a16="http://schemas.microsoft.com/office/drawing/2014/main" id="{98207DDF-2D56-41BE-B79C-1AAF00017A8D}"/>
              </a:ext>
            </a:extLst>
          </p:cNvPr>
          <p:cNvSpPr/>
          <p:nvPr/>
        </p:nvSpPr>
        <p:spPr>
          <a:xfrm>
            <a:off x="1304636" y="417588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0" name="Oval 69">
            <a:extLst>
              <a:ext uri="{FF2B5EF4-FFF2-40B4-BE49-F238E27FC236}">
                <a16:creationId xmlns:a16="http://schemas.microsoft.com/office/drawing/2014/main" id="{B5E88BEF-5304-4EE3-973A-3FB4CA51FA5F}"/>
              </a:ext>
            </a:extLst>
          </p:cNvPr>
          <p:cNvSpPr/>
          <p:nvPr/>
        </p:nvSpPr>
        <p:spPr>
          <a:xfrm>
            <a:off x="1767679" y="417588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1" name="Oval 70">
            <a:extLst>
              <a:ext uri="{FF2B5EF4-FFF2-40B4-BE49-F238E27FC236}">
                <a16:creationId xmlns:a16="http://schemas.microsoft.com/office/drawing/2014/main" id="{23ACCC8C-A1C2-482D-8853-9192180DF5CD}"/>
              </a:ext>
            </a:extLst>
          </p:cNvPr>
          <p:cNvSpPr/>
          <p:nvPr/>
        </p:nvSpPr>
        <p:spPr>
          <a:xfrm>
            <a:off x="2225795" y="4181849"/>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72" name="Oval 71">
            <a:extLst>
              <a:ext uri="{FF2B5EF4-FFF2-40B4-BE49-F238E27FC236}">
                <a16:creationId xmlns:a16="http://schemas.microsoft.com/office/drawing/2014/main" id="{61E21D10-6971-4F9A-833A-3C02583688A3}"/>
              </a:ext>
            </a:extLst>
          </p:cNvPr>
          <p:cNvSpPr/>
          <p:nvPr/>
        </p:nvSpPr>
        <p:spPr>
          <a:xfrm>
            <a:off x="2682998" y="4185951"/>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9</a:t>
            </a:r>
          </a:p>
        </p:txBody>
      </p:sp>
      <p:sp>
        <p:nvSpPr>
          <p:cNvPr id="73" name="Oval 72">
            <a:extLst>
              <a:ext uri="{FF2B5EF4-FFF2-40B4-BE49-F238E27FC236}">
                <a16:creationId xmlns:a16="http://schemas.microsoft.com/office/drawing/2014/main" id="{BADC0ED9-DB51-48A5-8D52-6220879D02F8}"/>
              </a:ext>
            </a:extLst>
          </p:cNvPr>
          <p:cNvSpPr/>
          <p:nvPr/>
        </p:nvSpPr>
        <p:spPr>
          <a:xfrm>
            <a:off x="3141010" y="417774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74" name="Oval 73">
            <a:extLst>
              <a:ext uri="{FF2B5EF4-FFF2-40B4-BE49-F238E27FC236}">
                <a16:creationId xmlns:a16="http://schemas.microsoft.com/office/drawing/2014/main" id="{FA68740A-5456-4DE4-B88D-9DF8E0F881F9}"/>
              </a:ext>
            </a:extLst>
          </p:cNvPr>
          <p:cNvSpPr/>
          <p:nvPr/>
        </p:nvSpPr>
        <p:spPr>
          <a:xfrm>
            <a:off x="3593962" y="4175895"/>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75" name="Oval 74">
            <a:extLst>
              <a:ext uri="{FF2B5EF4-FFF2-40B4-BE49-F238E27FC236}">
                <a16:creationId xmlns:a16="http://schemas.microsoft.com/office/drawing/2014/main" id="{336CDCDA-495E-46AE-A900-3844658EAC1F}"/>
              </a:ext>
            </a:extLst>
          </p:cNvPr>
          <p:cNvSpPr/>
          <p:nvPr/>
        </p:nvSpPr>
        <p:spPr>
          <a:xfrm>
            <a:off x="4055828" y="4175895"/>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17</a:t>
            </a:r>
          </a:p>
        </p:txBody>
      </p:sp>
      <p:sp>
        <p:nvSpPr>
          <p:cNvPr id="76" name="Oval 75">
            <a:extLst>
              <a:ext uri="{FF2B5EF4-FFF2-40B4-BE49-F238E27FC236}">
                <a16:creationId xmlns:a16="http://schemas.microsoft.com/office/drawing/2014/main" id="{8C1BFDBD-E2E6-4E0F-97E5-EBD2C83CF990}"/>
              </a:ext>
            </a:extLst>
          </p:cNvPr>
          <p:cNvSpPr/>
          <p:nvPr/>
        </p:nvSpPr>
        <p:spPr>
          <a:xfrm>
            <a:off x="4511444" y="416575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77" name="Oval 76">
            <a:extLst>
              <a:ext uri="{FF2B5EF4-FFF2-40B4-BE49-F238E27FC236}">
                <a16:creationId xmlns:a16="http://schemas.microsoft.com/office/drawing/2014/main" id="{EE6146FE-2FE6-4A74-BA29-11B5F5A9D4D2}"/>
              </a:ext>
            </a:extLst>
          </p:cNvPr>
          <p:cNvSpPr/>
          <p:nvPr/>
        </p:nvSpPr>
        <p:spPr>
          <a:xfrm>
            <a:off x="4965113"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78" name="Oval 77">
            <a:extLst>
              <a:ext uri="{FF2B5EF4-FFF2-40B4-BE49-F238E27FC236}">
                <a16:creationId xmlns:a16="http://schemas.microsoft.com/office/drawing/2014/main" id="{E80CD1BB-B2A5-4562-AB90-361C0C949B24}"/>
              </a:ext>
            </a:extLst>
          </p:cNvPr>
          <p:cNvSpPr/>
          <p:nvPr/>
        </p:nvSpPr>
        <p:spPr>
          <a:xfrm>
            <a:off x="5422752"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9" name="Oval 78">
            <a:extLst>
              <a:ext uri="{FF2B5EF4-FFF2-40B4-BE49-F238E27FC236}">
                <a16:creationId xmlns:a16="http://schemas.microsoft.com/office/drawing/2014/main" id="{0FF2E9AB-5519-419A-A955-B83CF52F81B3}"/>
              </a:ext>
            </a:extLst>
          </p:cNvPr>
          <p:cNvSpPr/>
          <p:nvPr/>
        </p:nvSpPr>
        <p:spPr>
          <a:xfrm>
            <a:off x="5883438"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12</a:t>
            </a:r>
          </a:p>
        </p:txBody>
      </p:sp>
      <p:sp>
        <p:nvSpPr>
          <p:cNvPr id="80" name="Oval 79">
            <a:extLst>
              <a:ext uri="{FF2B5EF4-FFF2-40B4-BE49-F238E27FC236}">
                <a16:creationId xmlns:a16="http://schemas.microsoft.com/office/drawing/2014/main" id="{F71EA030-A068-46F1-9DA1-14A10C7F4F0D}"/>
              </a:ext>
            </a:extLst>
          </p:cNvPr>
          <p:cNvSpPr/>
          <p:nvPr/>
        </p:nvSpPr>
        <p:spPr>
          <a:xfrm>
            <a:off x="6337471"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81" name="Oval 80">
            <a:extLst>
              <a:ext uri="{FF2B5EF4-FFF2-40B4-BE49-F238E27FC236}">
                <a16:creationId xmlns:a16="http://schemas.microsoft.com/office/drawing/2014/main" id="{13AA9EF7-DC07-410D-8AA7-7FABB2ACEF71}"/>
              </a:ext>
            </a:extLst>
          </p:cNvPr>
          <p:cNvSpPr/>
          <p:nvPr/>
        </p:nvSpPr>
        <p:spPr>
          <a:xfrm>
            <a:off x="6804003"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82" name="Oval 81">
            <a:extLst>
              <a:ext uri="{FF2B5EF4-FFF2-40B4-BE49-F238E27FC236}">
                <a16:creationId xmlns:a16="http://schemas.microsoft.com/office/drawing/2014/main" id="{05CCB688-C9CD-4080-84DE-9F4C37948A9B}"/>
              </a:ext>
            </a:extLst>
          </p:cNvPr>
          <p:cNvSpPr/>
          <p:nvPr/>
        </p:nvSpPr>
        <p:spPr>
          <a:xfrm>
            <a:off x="7266297"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16</a:t>
            </a:r>
          </a:p>
        </p:txBody>
      </p:sp>
      <p:sp>
        <p:nvSpPr>
          <p:cNvPr id="83" name="Oval 82">
            <a:extLst>
              <a:ext uri="{FF2B5EF4-FFF2-40B4-BE49-F238E27FC236}">
                <a16:creationId xmlns:a16="http://schemas.microsoft.com/office/drawing/2014/main" id="{3B0C7CD3-4B4D-4B57-948F-DAE39E539EA6}"/>
              </a:ext>
            </a:extLst>
          </p:cNvPr>
          <p:cNvSpPr/>
          <p:nvPr/>
        </p:nvSpPr>
        <p:spPr>
          <a:xfrm>
            <a:off x="7730161"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6</a:t>
            </a:r>
          </a:p>
        </p:txBody>
      </p:sp>
      <p:sp>
        <p:nvSpPr>
          <p:cNvPr id="84" name="Oval 83">
            <a:extLst>
              <a:ext uri="{FF2B5EF4-FFF2-40B4-BE49-F238E27FC236}">
                <a16:creationId xmlns:a16="http://schemas.microsoft.com/office/drawing/2014/main" id="{5EE46118-753B-469C-AE8F-9466340408EF}"/>
              </a:ext>
            </a:extLst>
          </p:cNvPr>
          <p:cNvSpPr/>
          <p:nvPr/>
        </p:nvSpPr>
        <p:spPr>
          <a:xfrm>
            <a:off x="8188119"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85" name="Oval 84">
            <a:extLst>
              <a:ext uri="{FF2B5EF4-FFF2-40B4-BE49-F238E27FC236}">
                <a16:creationId xmlns:a16="http://schemas.microsoft.com/office/drawing/2014/main" id="{FF824727-944C-4FC8-B8D6-1BC22A310F17}"/>
              </a:ext>
            </a:extLst>
          </p:cNvPr>
          <p:cNvSpPr/>
          <p:nvPr/>
        </p:nvSpPr>
        <p:spPr>
          <a:xfrm>
            <a:off x="864607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6" name="Oval 85">
            <a:extLst>
              <a:ext uri="{FF2B5EF4-FFF2-40B4-BE49-F238E27FC236}">
                <a16:creationId xmlns:a16="http://schemas.microsoft.com/office/drawing/2014/main" id="{584F2667-2B4A-4237-AF55-772C45510495}"/>
              </a:ext>
            </a:extLst>
          </p:cNvPr>
          <p:cNvSpPr/>
          <p:nvPr/>
        </p:nvSpPr>
        <p:spPr>
          <a:xfrm>
            <a:off x="892039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7" name="Oval 86">
            <a:extLst>
              <a:ext uri="{FF2B5EF4-FFF2-40B4-BE49-F238E27FC236}">
                <a16:creationId xmlns:a16="http://schemas.microsoft.com/office/drawing/2014/main" id="{9B16FFD3-DA49-49D7-81B8-DB58C7D8F3C1}"/>
              </a:ext>
            </a:extLst>
          </p:cNvPr>
          <p:cNvSpPr/>
          <p:nvPr/>
        </p:nvSpPr>
        <p:spPr>
          <a:xfrm>
            <a:off x="919471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8" name="Oval 87">
            <a:extLst>
              <a:ext uri="{FF2B5EF4-FFF2-40B4-BE49-F238E27FC236}">
                <a16:creationId xmlns:a16="http://schemas.microsoft.com/office/drawing/2014/main" id="{F3F77DF0-66AA-489A-BC74-CFCBE0610FCE}"/>
              </a:ext>
            </a:extLst>
          </p:cNvPr>
          <p:cNvSpPr/>
          <p:nvPr/>
        </p:nvSpPr>
        <p:spPr>
          <a:xfrm>
            <a:off x="946903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9" name="Oval 88">
            <a:extLst>
              <a:ext uri="{FF2B5EF4-FFF2-40B4-BE49-F238E27FC236}">
                <a16:creationId xmlns:a16="http://schemas.microsoft.com/office/drawing/2014/main" id="{E62ECE37-44E9-45CE-8C62-DE659CECF448}"/>
              </a:ext>
            </a:extLst>
          </p:cNvPr>
          <p:cNvSpPr/>
          <p:nvPr/>
        </p:nvSpPr>
        <p:spPr>
          <a:xfrm>
            <a:off x="974335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0" name="Oval 89">
            <a:extLst>
              <a:ext uri="{FF2B5EF4-FFF2-40B4-BE49-F238E27FC236}">
                <a16:creationId xmlns:a16="http://schemas.microsoft.com/office/drawing/2014/main" id="{CCDA3A85-39E2-41F8-90BD-4BFFD7E8DD12}"/>
              </a:ext>
            </a:extLst>
          </p:cNvPr>
          <p:cNvSpPr/>
          <p:nvPr/>
        </p:nvSpPr>
        <p:spPr>
          <a:xfrm>
            <a:off x="1001767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1" name="Oval 90">
            <a:extLst>
              <a:ext uri="{FF2B5EF4-FFF2-40B4-BE49-F238E27FC236}">
                <a16:creationId xmlns:a16="http://schemas.microsoft.com/office/drawing/2014/main" id="{C7269E3B-7CC9-4066-ABED-032A570DFA69}"/>
              </a:ext>
            </a:extLst>
          </p:cNvPr>
          <p:cNvSpPr/>
          <p:nvPr/>
        </p:nvSpPr>
        <p:spPr>
          <a:xfrm>
            <a:off x="1029199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2" name="Oval 91">
            <a:extLst>
              <a:ext uri="{FF2B5EF4-FFF2-40B4-BE49-F238E27FC236}">
                <a16:creationId xmlns:a16="http://schemas.microsoft.com/office/drawing/2014/main" id="{DFB1DF2A-FF17-45D2-B60C-823B14F1D82E}"/>
              </a:ext>
            </a:extLst>
          </p:cNvPr>
          <p:cNvSpPr/>
          <p:nvPr/>
        </p:nvSpPr>
        <p:spPr>
          <a:xfrm>
            <a:off x="1056631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3" name="Oval 92">
            <a:extLst>
              <a:ext uri="{FF2B5EF4-FFF2-40B4-BE49-F238E27FC236}">
                <a16:creationId xmlns:a16="http://schemas.microsoft.com/office/drawing/2014/main" id="{F96DA0B8-5F8D-4FB2-8D61-064D79D9D29E}"/>
              </a:ext>
            </a:extLst>
          </p:cNvPr>
          <p:cNvSpPr/>
          <p:nvPr/>
        </p:nvSpPr>
        <p:spPr>
          <a:xfrm>
            <a:off x="974335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4" name="Oval 93">
            <a:extLst>
              <a:ext uri="{FF2B5EF4-FFF2-40B4-BE49-F238E27FC236}">
                <a16:creationId xmlns:a16="http://schemas.microsoft.com/office/drawing/2014/main" id="{7CAC3BFD-0F18-4364-A571-1DE511E9AB94}"/>
              </a:ext>
            </a:extLst>
          </p:cNvPr>
          <p:cNvSpPr/>
          <p:nvPr/>
        </p:nvSpPr>
        <p:spPr>
          <a:xfrm>
            <a:off x="1001767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5" name="Oval 94">
            <a:extLst>
              <a:ext uri="{FF2B5EF4-FFF2-40B4-BE49-F238E27FC236}">
                <a16:creationId xmlns:a16="http://schemas.microsoft.com/office/drawing/2014/main" id="{59BA8583-D3E3-4BD0-B2B7-BEDCE77BA40F}"/>
              </a:ext>
            </a:extLst>
          </p:cNvPr>
          <p:cNvSpPr/>
          <p:nvPr/>
        </p:nvSpPr>
        <p:spPr>
          <a:xfrm>
            <a:off x="1029199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96" name="Oval 95">
            <a:extLst>
              <a:ext uri="{FF2B5EF4-FFF2-40B4-BE49-F238E27FC236}">
                <a16:creationId xmlns:a16="http://schemas.microsoft.com/office/drawing/2014/main" id="{845A1605-61FE-42CE-AD7E-432C11DD3155}"/>
              </a:ext>
            </a:extLst>
          </p:cNvPr>
          <p:cNvSpPr/>
          <p:nvPr/>
        </p:nvSpPr>
        <p:spPr>
          <a:xfrm>
            <a:off x="1056631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7" name="Oval 96">
            <a:extLst>
              <a:ext uri="{FF2B5EF4-FFF2-40B4-BE49-F238E27FC236}">
                <a16:creationId xmlns:a16="http://schemas.microsoft.com/office/drawing/2014/main" id="{999356F1-BB0B-44DA-B36C-ECFBF1E3205B}"/>
              </a:ext>
            </a:extLst>
          </p:cNvPr>
          <p:cNvSpPr/>
          <p:nvPr/>
        </p:nvSpPr>
        <p:spPr>
          <a:xfrm>
            <a:off x="1084063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8" name="Oval 97">
            <a:extLst>
              <a:ext uri="{FF2B5EF4-FFF2-40B4-BE49-F238E27FC236}">
                <a16:creationId xmlns:a16="http://schemas.microsoft.com/office/drawing/2014/main" id="{14CD49CF-F4B2-47BA-8F9E-61C571ED2BA1}"/>
              </a:ext>
            </a:extLst>
          </p:cNvPr>
          <p:cNvSpPr/>
          <p:nvPr/>
        </p:nvSpPr>
        <p:spPr>
          <a:xfrm>
            <a:off x="1111495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9" name="Oval 98">
            <a:extLst>
              <a:ext uri="{FF2B5EF4-FFF2-40B4-BE49-F238E27FC236}">
                <a16:creationId xmlns:a16="http://schemas.microsoft.com/office/drawing/2014/main" id="{6151A9F0-5A64-47D2-8938-48D8822B0124}"/>
              </a:ext>
            </a:extLst>
          </p:cNvPr>
          <p:cNvSpPr/>
          <p:nvPr/>
        </p:nvSpPr>
        <p:spPr>
          <a:xfrm>
            <a:off x="1138927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0" name="Oval 99">
            <a:extLst>
              <a:ext uri="{FF2B5EF4-FFF2-40B4-BE49-F238E27FC236}">
                <a16:creationId xmlns:a16="http://schemas.microsoft.com/office/drawing/2014/main" id="{90BA4B6D-6C95-4576-8336-E01CDF8179DE}"/>
              </a:ext>
            </a:extLst>
          </p:cNvPr>
          <p:cNvSpPr/>
          <p:nvPr/>
        </p:nvSpPr>
        <p:spPr>
          <a:xfrm>
            <a:off x="1166359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1" name="Oval 100">
            <a:extLst>
              <a:ext uri="{FF2B5EF4-FFF2-40B4-BE49-F238E27FC236}">
                <a16:creationId xmlns:a16="http://schemas.microsoft.com/office/drawing/2014/main" id="{D25C6CD0-C787-4AB2-972A-60D1F8D0C3A6}"/>
              </a:ext>
            </a:extLst>
          </p:cNvPr>
          <p:cNvSpPr/>
          <p:nvPr/>
        </p:nvSpPr>
        <p:spPr>
          <a:xfrm>
            <a:off x="1304636" y="578417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17</a:t>
            </a:r>
          </a:p>
        </p:txBody>
      </p:sp>
      <p:sp>
        <p:nvSpPr>
          <p:cNvPr id="102" name="Oval 101">
            <a:extLst>
              <a:ext uri="{FF2B5EF4-FFF2-40B4-BE49-F238E27FC236}">
                <a16:creationId xmlns:a16="http://schemas.microsoft.com/office/drawing/2014/main" id="{60BA9EF1-80F4-46CB-A9E4-307186724E4C}"/>
              </a:ext>
            </a:extLst>
          </p:cNvPr>
          <p:cNvSpPr/>
          <p:nvPr/>
        </p:nvSpPr>
        <p:spPr>
          <a:xfrm>
            <a:off x="1767679" y="578417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20</a:t>
            </a:r>
          </a:p>
        </p:txBody>
      </p:sp>
      <p:sp>
        <p:nvSpPr>
          <p:cNvPr id="103" name="Oval 102">
            <a:extLst>
              <a:ext uri="{FF2B5EF4-FFF2-40B4-BE49-F238E27FC236}">
                <a16:creationId xmlns:a16="http://schemas.microsoft.com/office/drawing/2014/main" id="{243AD699-BED1-4B50-AFD3-FA721B8A48FA}"/>
              </a:ext>
            </a:extLst>
          </p:cNvPr>
          <p:cNvSpPr/>
          <p:nvPr/>
        </p:nvSpPr>
        <p:spPr>
          <a:xfrm>
            <a:off x="2225795" y="5790140"/>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19</a:t>
            </a:r>
          </a:p>
        </p:txBody>
      </p:sp>
      <p:sp>
        <p:nvSpPr>
          <p:cNvPr id="104" name="Oval 103">
            <a:extLst>
              <a:ext uri="{FF2B5EF4-FFF2-40B4-BE49-F238E27FC236}">
                <a16:creationId xmlns:a16="http://schemas.microsoft.com/office/drawing/2014/main" id="{F59565DA-4156-4C19-811B-F26F41D317B3}"/>
              </a:ext>
            </a:extLst>
          </p:cNvPr>
          <p:cNvSpPr/>
          <p:nvPr/>
        </p:nvSpPr>
        <p:spPr>
          <a:xfrm>
            <a:off x="2682998" y="5794242"/>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05" name="Oval 104">
            <a:extLst>
              <a:ext uri="{FF2B5EF4-FFF2-40B4-BE49-F238E27FC236}">
                <a16:creationId xmlns:a16="http://schemas.microsoft.com/office/drawing/2014/main" id="{694E0A31-7A3B-4A18-B960-8D8B52EF0848}"/>
              </a:ext>
            </a:extLst>
          </p:cNvPr>
          <p:cNvSpPr/>
          <p:nvPr/>
        </p:nvSpPr>
        <p:spPr>
          <a:xfrm>
            <a:off x="3141010" y="578603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06" name="Oval 105">
            <a:extLst>
              <a:ext uri="{FF2B5EF4-FFF2-40B4-BE49-F238E27FC236}">
                <a16:creationId xmlns:a16="http://schemas.microsoft.com/office/drawing/2014/main" id="{B7D93BF2-E50B-4A64-A52B-A452E1D6B9FB}"/>
              </a:ext>
            </a:extLst>
          </p:cNvPr>
          <p:cNvSpPr/>
          <p:nvPr/>
        </p:nvSpPr>
        <p:spPr>
          <a:xfrm>
            <a:off x="3593962" y="578418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21</a:t>
            </a:r>
          </a:p>
        </p:txBody>
      </p:sp>
      <p:sp>
        <p:nvSpPr>
          <p:cNvPr id="107" name="Oval 106">
            <a:extLst>
              <a:ext uri="{FF2B5EF4-FFF2-40B4-BE49-F238E27FC236}">
                <a16:creationId xmlns:a16="http://schemas.microsoft.com/office/drawing/2014/main" id="{3ED49B6B-10D3-4F1E-A3C5-B0B0378759B9}"/>
              </a:ext>
            </a:extLst>
          </p:cNvPr>
          <p:cNvSpPr/>
          <p:nvPr/>
        </p:nvSpPr>
        <p:spPr>
          <a:xfrm>
            <a:off x="4055828" y="578418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23</a:t>
            </a:r>
          </a:p>
        </p:txBody>
      </p:sp>
      <p:sp>
        <p:nvSpPr>
          <p:cNvPr id="108" name="Oval 107">
            <a:extLst>
              <a:ext uri="{FF2B5EF4-FFF2-40B4-BE49-F238E27FC236}">
                <a16:creationId xmlns:a16="http://schemas.microsoft.com/office/drawing/2014/main" id="{9722D49C-5B65-4FD4-BD39-E9E89A4B597B}"/>
              </a:ext>
            </a:extLst>
          </p:cNvPr>
          <p:cNvSpPr/>
          <p:nvPr/>
        </p:nvSpPr>
        <p:spPr>
          <a:xfrm>
            <a:off x="4511444" y="577404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6</a:t>
            </a:r>
          </a:p>
        </p:txBody>
      </p:sp>
      <p:sp>
        <p:nvSpPr>
          <p:cNvPr id="109" name="Oval 108">
            <a:extLst>
              <a:ext uri="{FF2B5EF4-FFF2-40B4-BE49-F238E27FC236}">
                <a16:creationId xmlns:a16="http://schemas.microsoft.com/office/drawing/2014/main" id="{32190801-959E-48E0-9A4E-CAF51319DECF}"/>
              </a:ext>
            </a:extLst>
          </p:cNvPr>
          <p:cNvSpPr/>
          <p:nvPr/>
        </p:nvSpPr>
        <p:spPr>
          <a:xfrm>
            <a:off x="4965113"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16</a:t>
            </a:r>
          </a:p>
        </p:txBody>
      </p:sp>
      <p:sp>
        <p:nvSpPr>
          <p:cNvPr id="110" name="Oval 109">
            <a:extLst>
              <a:ext uri="{FF2B5EF4-FFF2-40B4-BE49-F238E27FC236}">
                <a16:creationId xmlns:a16="http://schemas.microsoft.com/office/drawing/2014/main" id="{3E299532-7214-4427-AC6A-533323D090F7}"/>
              </a:ext>
            </a:extLst>
          </p:cNvPr>
          <p:cNvSpPr/>
          <p:nvPr/>
        </p:nvSpPr>
        <p:spPr>
          <a:xfrm>
            <a:off x="5422752"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1" name="Oval 110">
            <a:extLst>
              <a:ext uri="{FF2B5EF4-FFF2-40B4-BE49-F238E27FC236}">
                <a16:creationId xmlns:a16="http://schemas.microsoft.com/office/drawing/2014/main" id="{B0ECEFB9-7C51-489B-88C9-05F0B468367B}"/>
              </a:ext>
            </a:extLst>
          </p:cNvPr>
          <p:cNvSpPr/>
          <p:nvPr/>
        </p:nvSpPr>
        <p:spPr>
          <a:xfrm>
            <a:off x="5883438"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2" name="Oval 111">
            <a:extLst>
              <a:ext uri="{FF2B5EF4-FFF2-40B4-BE49-F238E27FC236}">
                <a16:creationId xmlns:a16="http://schemas.microsoft.com/office/drawing/2014/main" id="{2707C36C-5492-4593-B89B-76A72565C1B6}"/>
              </a:ext>
            </a:extLst>
          </p:cNvPr>
          <p:cNvSpPr/>
          <p:nvPr/>
        </p:nvSpPr>
        <p:spPr>
          <a:xfrm>
            <a:off x="6337471"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113" name="Oval 112">
            <a:extLst>
              <a:ext uri="{FF2B5EF4-FFF2-40B4-BE49-F238E27FC236}">
                <a16:creationId xmlns:a16="http://schemas.microsoft.com/office/drawing/2014/main" id="{3AF19B1B-7938-4738-8224-8668FF0E0AE6}"/>
              </a:ext>
            </a:extLst>
          </p:cNvPr>
          <p:cNvSpPr/>
          <p:nvPr/>
        </p:nvSpPr>
        <p:spPr>
          <a:xfrm>
            <a:off x="6804003"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14</a:t>
            </a:r>
          </a:p>
        </p:txBody>
      </p:sp>
      <p:sp>
        <p:nvSpPr>
          <p:cNvPr id="114" name="Oval 113">
            <a:extLst>
              <a:ext uri="{FF2B5EF4-FFF2-40B4-BE49-F238E27FC236}">
                <a16:creationId xmlns:a16="http://schemas.microsoft.com/office/drawing/2014/main" id="{B0DBD866-B6F5-4330-AF21-B5F8554832B3}"/>
              </a:ext>
            </a:extLst>
          </p:cNvPr>
          <p:cNvSpPr/>
          <p:nvPr/>
        </p:nvSpPr>
        <p:spPr>
          <a:xfrm>
            <a:off x="7266297"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21</a:t>
            </a:r>
          </a:p>
        </p:txBody>
      </p:sp>
      <p:sp>
        <p:nvSpPr>
          <p:cNvPr id="115" name="Oval 114">
            <a:extLst>
              <a:ext uri="{FF2B5EF4-FFF2-40B4-BE49-F238E27FC236}">
                <a16:creationId xmlns:a16="http://schemas.microsoft.com/office/drawing/2014/main" id="{5BEA31FC-0A59-4434-A69D-0248C30A8487}"/>
              </a:ext>
            </a:extLst>
          </p:cNvPr>
          <p:cNvSpPr/>
          <p:nvPr/>
        </p:nvSpPr>
        <p:spPr>
          <a:xfrm>
            <a:off x="7730161"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6" name="Oval 115">
            <a:extLst>
              <a:ext uri="{FF2B5EF4-FFF2-40B4-BE49-F238E27FC236}">
                <a16:creationId xmlns:a16="http://schemas.microsoft.com/office/drawing/2014/main" id="{A1F956CB-1F6B-4648-BD96-24A9C2357BD6}"/>
              </a:ext>
            </a:extLst>
          </p:cNvPr>
          <p:cNvSpPr/>
          <p:nvPr/>
        </p:nvSpPr>
        <p:spPr>
          <a:xfrm>
            <a:off x="8188119"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117" name="Oval 116">
            <a:extLst>
              <a:ext uri="{FF2B5EF4-FFF2-40B4-BE49-F238E27FC236}">
                <a16:creationId xmlns:a16="http://schemas.microsoft.com/office/drawing/2014/main" id="{997BC037-71A9-4850-A055-E9C1583540BE}"/>
              </a:ext>
            </a:extLst>
          </p:cNvPr>
          <p:cNvSpPr/>
          <p:nvPr/>
        </p:nvSpPr>
        <p:spPr>
          <a:xfrm>
            <a:off x="864607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11</a:t>
            </a:r>
          </a:p>
        </p:txBody>
      </p:sp>
      <p:sp>
        <p:nvSpPr>
          <p:cNvPr id="118" name="Oval 117">
            <a:extLst>
              <a:ext uri="{FF2B5EF4-FFF2-40B4-BE49-F238E27FC236}">
                <a16:creationId xmlns:a16="http://schemas.microsoft.com/office/drawing/2014/main" id="{E00F0A48-DA8D-4CB8-ACC8-57FC0C9AB338}"/>
              </a:ext>
            </a:extLst>
          </p:cNvPr>
          <p:cNvSpPr/>
          <p:nvPr/>
        </p:nvSpPr>
        <p:spPr>
          <a:xfrm>
            <a:off x="892039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11</a:t>
            </a:r>
          </a:p>
        </p:txBody>
      </p:sp>
      <p:sp>
        <p:nvSpPr>
          <p:cNvPr id="119" name="Oval 118">
            <a:extLst>
              <a:ext uri="{FF2B5EF4-FFF2-40B4-BE49-F238E27FC236}">
                <a16:creationId xmlns:a16="http://schemas.microsoft.com/office/drawing/2014/main" id="{716490D0-BF2E-41F2-B685-3E75C9788922}"/>
              </a:ext>
            </a:extLst>
          </p:cNvPr>
          <p:cNvSpPr/>
          <p:nvPr/>
        </p:nvSpPr>
        <p:spPr>
          <a:xfrm>
            <a:off x="919471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10</a:t>
            </a:r>
          </a:p>
        </p:txBody>
      </p:sp>
      <p:sp>
        <p:nvSpPr>
          <p:cNvPr id="120" name="Oval 119">
            <a:extLst>
              <a:ext uri="{FF2B5EF4-FFF2-40B4-BE49-F238E27FC236}">
                <a16:creationId xmlns:a16="http://schemas.microsoft.com/office/drawing/2014/main" id="{E38EC2B7-ACD0-4325-8A9D-5C68341E2043}"/>
              </a:ext>
            </a:extLst>
          </p:cNvPr>
          <p:cNvSpPr/>
          <p:nvPr/>
        </p:nvSpPr>
        <p:spPr>
          <a:xfrm>
            <a:off x="946903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1" name="Oval 120">
            <a:extLst>
              <a:ext uri="{FF2B5EF4-FFF2-40B4-BE49-F238E27FC236}">
                <a16:creationId xmlns:a16="http://schemas.microsoft.com/office/drawing/2014/main" id="{6660F8AF-3CF2-4D63-BAA9-C177685C73A8}"/>
              </a:ext>
            </a:extLst>
          </p:cNvPr>
          <p:cNvSpPr/>
          <p:nvPr/>
        </p:nvSpPr>
        <p:spPr>
          <a:xfrm>
            <a:off x="974335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12</a:t>
            </a:r>
          </a:p>
        </p:txBody>
      </p:sp>
      <p:sp>
        <p:nvSpPr>
          <p:cNvPr id="122" name="Oval 121">
            <a:extLst>
              <a:ext uri="{FF2B5EF4-FFF2-40B4-BE49-F238E27FC236}">
                <a16:creationId xmlns:a16="http://schemas.microsoft.com/office/drawing/2014/main" id="{3A67D07F-3E81-4F57-A047-D8EB2732DBE9}"/>
              </a:ext>
            </a:extLst>
          </p:cNvPr>
          <p:cNvSpPr/>
          <p:nvPr/>
        </p:nvSpPr>
        <p:spPr>
          <a:xfrm>
            <a:off x="1001767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13</a:t>
            </a:r>
          </a:p>
        </p:txBody>
      </p:sp>
      <p:sp>
        <p:nvSpPr>
          <p:cNvPr id="123" name="Oval 122">
            <a:extLst>
              <a:ext uri="{FF2B5EF4-FFF2-40B4-BE49-F238E27FC236}">
                <a16:creationId xmlns:a16="http://schemas.microsoft.com/office/drawing/2014/main" id="{9D1234B4-010C-4E91-B4AA-F2D523E2FAF9}"/>
              </a:ext>
            </a:extLst>
          </p:cNvPr>
          <p:cNvSpPr/>
          <p:nvPr/>
        </p:nvSpPr>
        <p:spPr>
          <a:xfrm>
            <a:off x="1029199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14</a:t>
            </a:r>
          </a:p>
        </p:txBody>
      </p:sp>
      <p:sp>
        <p:nvSpPr>
          <p:cNvPr id="124" name="Oval 123">
            <a:extLst>
              <a:ext uri="{FF2B5EF4-FFF2-40B4-BE49-F238E27FC236}">
                <a16:creationId xmlns:a16="http://schemas.microsoft.com/office/drawing/2014/main" id="{FD161238-A16F-4882-8DD5-C47B03D68165}"/>
              </a:ext>
            </a:extLst>
          </p:cNvPr>
          <p:cNvSpPr/>
          <p:nvPr/>
        </p:nvSpPr>
        <p:spPr>
          <a:xfrm>
            <a:off x="1056631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5" name="Oval 124">
            <a:extLst>
              <a:ext uri="{FF2B5EF4-FFF2-40B4-BE49-F238E27FC236}">
                <a16:creationId xmlns:a16="http://schemas.microsoft.com/office/drawing/2014/main" id="{1E9771F0-645F-4454-B190-97412A95FE07}"/>
              </a:ext>
            </a:extLst>
          </p:cNvPr>
          <p:cNvSpPr/>
          <p:nvPr/>
        </p:nvSpPr>
        <p:spPr>
          <a:xfrm>
            <a:off x="975070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26" name="Oval 125">
            <a:extLst>
              <a:ext uri="{FF2B5EF4-FFF2-40B4-BE49-F238E27FC236}">
                <a16:creationId xmlns:a16="http://schemas.microsoft.com/office/drawing/2014/main" id="{48502884-7870-49DA-A300-357194A4E9DF}"/>
              </a:ext>
            </a:extLst>
          </p:cNvPr>
          <p:cNvSpPr/>
          <p:nvPr/>
        </p:nvSpPr>
        <p:spPr>
          <a:xfrm>
            <a:off x="1002502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7" name="Oval 126">
            <a:extLst>
              <a:ext uri="{FF2B5EF4-FFF2-40B4-BE49-F238E27FC236}">
                <a16:creationId xmlns:a16="http://schemas.microsoft.com/office/drawing/2014/main" id="{1862689D-2C3B-4E3A-A64C-563C65FE4E07}"/>
              </a:ext>
            </a:extLst>
          </p:cNvPr>
          <p:cNvSpPr/>
          <p:nvPr/>
        </p:nvSpPr>
        <p:spPr>
          <a:xfrm>
            <a:off x="1029934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8" name="Oval 127">
            <a:extLst>
              <a:ext uri="{FF2B5EF4-FFF2-40B4-BE49-F238E27FC236}">
                <a16:creationId xmlns:a16="http://schemas.microsoft.com/office/drawing/2014/main" id="{3EC4D486-7D72-40FC-8929-471C3BE4E832}"/>
              </a:ext>
            </a:extLst>
          </p:cNvPr>
          <p:cNvSpPr/>
          <p:nvPr/>
        </p:nvSpPr>
        <p:spPr>
          <a:xfrm>
            <a:off x="1057366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29" name="Oval 128">
            <a:extLst>
              <a:ext uri="{FF2B5EF4-FFF2-40B4-BE49-F238E27FC236}">
                <a16:creationId xmlns:a16="http://schemas.microsoft.com/office/drawing/2014/main" id="{EB61DB02-4C3C-4A4F-87D6-AD0F3C7C6202}"/>
              </a:ext>
            </a:extLst>
          </p:cNvPr>
          <p:cNvSpPr/>
          <p:nvPr/>
        </p:nvSpPr>
        <p:spPr>
          <a:xfrm>
            <a:off x="1084798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0" name="Oval 129">
            <a:extLst>
              <a:ext uri="{FF2B5EF4-FFF2-40B4-BE49-F238E27FC236}">
                <a16:creationId xmlns:a16="http://schemas.microsoft.com/office/drawing/2014/main" id="{D1E59CA3-1D23-4D7A-977E-5F8E0B4D2022}"/>
              </a:ext>
            </a:extLst>
          </p:cNvPr>
          <p:cNvSpPr/>
          <p:nvPr/>
        </p:nvSpPr>
        <p:spPr>
          <a:xfrm>
            <a:off x="1112230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1" name="Oval 130">
            <a:extLst>
              <a:ext uri="{FF2B5EF4-FFF2-40B4-BE49-F238E27FC236}">
                <a16:creationId xmlns:a16="http://schemas.microsoft.com/office/drawing/2014/main" id="{6AF3BC42-D2CF-41C4-BB3A-3ECFD5CF7054}"/>
              </a:ext>
            </a:extLst>
          </p:cNvPr>
          <p:cNvSpPr/>
          <p:nvPr/>
        </p:nvSpPr>
        <p:spPr>
          <a:xfrm>
            <a:off x="1139662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2" name="Oval 131">
            <a:extLst>
              <a:ext uri="{FF2B5EF4-FFF2-40B4-BE49-F238E27FC236}">
                <a16:creationId xmlns:a16="http://schemas.microsoft.com/office/drawing/2014/main" id="{92F3F910-5974-483A-BC07-575760A53C7B}"/>
              </a:ext>
            </a:extLst>
          </p:cNvPr>
          <p:cNvSpPr/>
          <p:nvPr/>
        </p:nvSpPr>
        <p:spPr>
          <a:xfrm>
            <a:off x="1167094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8" name="Straight Arrow Connector 7">
            <a:extLst>
              <a:ext uri="{FF2B5EF4-FFF2-40B4-BE49-F238E27FC236}">
                <a16:creationId xmlns:a16="http://schemas.microsoft.com/office/drawing/2014/main" id="{DFAE5C1E-FAA7-498A-9370-D8350F3C37A7}"/>
              </a:ext>
            </a:extLst>
          </p:cNvPr>
          <p:cNvCxnSpPr>
            <a:cxnSpLocks/>
            <a:stCxn id="68" idx="3"/>
            <a:endCxn id="84" idx="7"/>
          </p:cNvCxnSpPr>
          <p:nvPr/>
        </p:nvCxnSpPr>
        <p:spPr>
          <a:xfrm flipH="1">
            <a:off x="8578364" y="3172223"/>
            <a:ext cx="1977566"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ACD1489-E0EF-4F41-9521-15591A57B1CA}"/>
              </a:ext>
            </a:extLst>
          </p:cNvPr>
          <p:cNvCxnSpPr>
            <a:cxnSpLocks/>
            <a:stCxn id="67" idx="3"/>
            <a:endCxn id="83" idx="7"/>
          </p:cNvCxnSpPr>
          <p:nvPr/>
        </p:nvCxnSpPr>
        <p:spPr>
          <a:xfrm flipH="1">
            <a:off x="8120406" y="3172223"/>
            <a:ext cx="2161204"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6FEDB88-74E1-4D7E-9994-D664E4BA7473}"/>
              </a:ext>
            </a:extLst>
          </p:cNvPr>
          <p:cNvCxnSpPr>
            <a:cxnSpLocks/>
            <a:stCxn id="66" idx="3"/>
            <a:endCxn id="82" idx="7"/>
          </p:cNvCxnSpPr>
          <p:nvPr/>
        </p:nvCxnSpPr>
        <p:spPr>
          <a:xfrm flipH="1">
            <a:off x="7656542" y="3172223"/>
            <a:ext cx="2350748"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C0BFD47D-FB98-46A4-9B82-B995E2933A5D}"/>
              </a:ext>
            </a:extLst>
          </p:cNvPr>
          <p:cNvCxnSpPr>
            <a:cxnSpLocks/>
            <a:stCxn id="65" idx="3"/>
            <a:endCxn id="81" idx="7"/>
          </p:cNvCxnSpPr>
          <p:nvPr/>
        </p:nvCxnSpPr>
        <p:spPr>
          <a:xfrm flipH="1">
            <a:off x="7194248" y="3172223"/>
            <a:ext cx="2538722"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41EBE19-C7D7-4F6B-ACDD-FED1027F19FA}"/>
              </a:ext>
            </a:extLst>
          </p:cNvPr>
          <p:cNvCxnSpPr>
            <a:cxnSpLocks/>
            <a:stCxn id="64" idx="3"/>
            <a:endCxn id="80" idx="7"/>
          </p:cNvCxnSpPr>
          <p:nvPr/>
        </p:nvCxnSpPr>
        <p:spPr>
          <a:xfrm flipH="1">
            <a:off x="6727716" y="3172223"/>
            <a:ext cx="2730934"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C9B33B6-54A0-4FCD-A47E-A25793644078}"/>
              </a:ext>
            </a:extLst>
          </p:cNvPr>
          <p:cNvCxnSpPr>
            <a:cxnSpLocks/>
            <a:stCxn id="63" idx="3"/>
            <a:endCxn id="79" idx="7"/>
          </p:cNvCxnSpPr>
          <p:nvPr/>
        </p:nvCxnSpPr>
        <p:spPr>
          <a:xfrm flipH="1">
            <a:off x="6273683" y="3172223"/>
            <a:ext cx="2910647"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FF08827-EFD4-41A5-92EE-4C13E9A13BBA}"/>
              </a:ext>
            </a:extLst>
          </p:cNvPr>
          <p:cNvCxnSpPr>
            <a:cxnSpLocks/>
            <a:stCxn id="62" idx="3"/>
            <a:endCxn id="78" idx="7"/>
          </p:cNvCxnSpPr>
          <p:nvPr/>
        </p:nvCxnSpPr>
        <p:spPr>
          <a:xfrm flipH="1">
            <a:off x="5812997" y="3172223"/>
            <a:ext cx="3097013"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D46B4EF-BD76-40A9-804B-D6B5DCE0A00D}"/>
              </a:ext>
            </a:extLst>
          </p:cNvPr>
          <p:cNvCxnSpPr>
            <a:cxnSpLocks/>
            <a:stCxn id="61" idx="3"/>
            <a:endCxn id="77" idx="7"/>
          </p:cNvCxnSpPr>
          <p:nvPr/>
        </p:nvCxnSpPr>
        <p:spPr>
          <a:xfrm flipH="1">
            <a:off x="5355358" y="3172223"/>
            <a:ext cx="3280332"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2784AA-1C16-452D-9301-0EFCDC88CC6E}"/>
              </a:ext>
            </a:extLst>
          </p:cNvPr>
          <p:cNvCxnSpPr>
            <a:cxnSpLocks/>
            <a:stCxn id="60" idx="3"/>
            <a:endCxn id="76" idx="7"/>
          </p:cNvCxnSpPr>
          <p:nvPr/>
        </p:nvCxnSpPr>
        <p:spPr>
          <a:xfrm flipH="1">
            <a:off x="4901689" y="3172223"/>
            <a:ext cx="3459681" cy="10604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2098C1F0-B2B8-4565-B459-51CB2183350F}"/>
              </a:ext>
            </a:extLst>
          </p:cNvPr>
          <p:cNvCxnSpPr>
            <a:cxnSpLocks/>
            <a:stCxn id="53" idx="3"/>
            <a:endCxn id="69" idx="7"/>
          </p:cNvCxnSpPr>
          <p:nvPr/>
        </p:nvCxnSpPr>
        <p:spPr>
          <a:xfrm flipH="1">
            <a:off x="1694881" y="3172223"/>
            <a:ext cx="4746249" cy="1070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5D34818-2422-49B3-BE25-2DD62C5A79C5}"/>
              </a:ext>
            </a:extLst>
          </p:cNvPr>
          <p:cNvCxnSpPr>
            <a:cxnSpLocks/>
            <a:stCxn id="54" idx="3"/>
            <a:endCxn id="70" idx="7"/>
          </p:cNvCxnSpPr>
          <p:nvPr/>
        </p:nvCxnSpPr>
        <p:spPr>
          <a:xfrm flipH="1">
            <a:off x="2157924" y="3172223"/>
            <a:ext cx="4557526" cy="1070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2913B67-28EF-4E9B-9391-F8DB315ABBA9}"/>
              </a:ext>
            </a:extLst>
          </p:cNvPr>
          <p:cNvCxnSpPr>
            <a:cxnSpLocks/>
            <a:stCxn id="55" idx="3"/>
            <a:endCxn id="71" idx="7"/>
          </p:cNvCxnSpPr>
          <p:nvPr/>
        </p:nvCxnSpPr>
        <p:spPr>
          <a:xfrm flipH="1">
            <a:off x="2616040" y="3172223"/>
            <a:ext cx="4373730" cy="1076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FF831B-4AE3-41A0-A4C1-032A1A859920}"/>
              </a:ext>
            </a:extLst>
          </p:cNvPr>
          <p:cNvCxnSpPr>
            <a:cxnSpLocks/>
            <a:stCxn id="56" idx="3"/>
            <a:endCxn id="72" idx="7"/>
          </p:cNvCxnSpPr>
          <p:nvPr/>
        </p:nvCxnSpPr>
        <p:spPr>
          <a:xfrm flipH="1">
            <a:off x="3073243" y="3172223"/>
            <a:ext cx="4190847" cy="108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EBB5632-1D59-48BF-9200-CAFDB226F226}"/>
              </a:ext>
            </a:extLst>
          </p:cNvPr>
          <p:cNvCxnSpPr>
            <a:cxnSpLocks/>
            <a:stCxn id="57" idx="3"/>
            <a:endCxn id="73" idx="7"/>
          </p:cNvCxnSpPr>
          <p:nvPr/>
        </p:nvCxnSpPr>
        <p:spPr>
          <a:xfrm flipH="1">
            <a:off x="3531255" y="3172223"/>
            <a:ext cx="4007155" cy="107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54D7774-AC4D-442F-9CE2-FD90B4B05AA0}"/>
              </a:ext>
            </a:extLst>
          </p:cNvPr>
          <p:cNvCxnSpPr>
            <a:cxnSpLocks/>
            <a:stCxn id="58" idx="3"/>
            <a:endCxn id="74" idx="7"/>
          </p:cNvCxnSpPr>
          <p:nvPr/>
        </p:nvCxnSpPr>
        <p:spPr>
          <a:xfrm flipH="1">
            <a:off x="3984207" y="3172223"/>
            <a:ext cx="3828523" cy="10706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AE58CFE-55E0-4FA2-B12E-B895869609A3}"/>
              </a:ext>
            </a:extLst>
          </p:cNvPr>
          <p:cNvCxnSpPr>
            <a:cxnSpLocks/>
            <a:stCxn id="59" idx="3"/>
            <a:endCxn id="75" idx="7"/>
          </p:cNvCxnSpPr>
          <p:nvPr/>
        </p:nvCxnSpPr>
        <p:spPr>
          <a:xfrm flipH="1">
            <a:off x="4446073" y="3172223"/>
            <a:ext cx="3640977" cy="10706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F11A5CB-ED18-4D97-9283-1CCDD7765684}"/>
              </a:ext>
            </a:extLst>
          </p:cNvPr>
          <p:cNvCxnSpPr>
            <a:cxnSpLocks/>
            <a:stCxn id="100" idx="3"/>
            <a:endCxn id="124" idx="0"/>
          </p:cNvCxnSpPr>
          <p:nvPr/>
        </p:nvCxnSpPr>
        <p:spPr>
          <a:xfrm flipH="1">
            <a:off x="1070347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6D25F99B-7BEB-47AD-A9C3-5A8DF75A3BF7}"/>
              </a:ext>
            </a:extLst>
          </p:cNvPr>
          <p:cNvCxnSpPr>
            <a:cxnSpLocks/>
            <a:stCxn id="96" idx="3"/>
            <a:endCxn id="120" idx="0"/>
          </p:cNvCxnSpPr>
          <p:nvPr/>
        </p:nvCxnSpPr>
        <p:spPr>
          <a:xfrm flipH="1">
            <a:off x="960619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51A82A-B66D-402F-95AA-66EA126E0BEE}"/>
              </a:ext>
            </a:extLst>
          </p:cNvPr>
          <p:cNvCxnSpPr>
            <a:cxnSpLocks/>
            <a:stCxn id="93" idx="3"/>
            <a:endCxn id="117" idx="0"/>
          </p:cNvCxnSpPr>
          <p:nvPr/>
        </p:nvCxnSpPr>
        <p:spPr>
          <a:xfrm flipH="1">
            <a:off x="878323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EF45897-9E35-4252-AFF2-388C80EE512E}"/>
              </a:ext>
            </a:extLst>
          </p:cNvPr>
          <p:cNvCxnSpPr>
            <a:cxnSpLocks/>
            <a:stCxn id="94" idx="3"/>
            <a:endCxn id="118" idx="0"/>
          </p:cNvCxnSpPr>
          <p:nvPr/>
        </p:nvCxnSpPr>
        <p:spPr>
          <a:xfrm flipH="1">
            <a:off x="905755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7CC214F4-5C9E-4E40-A894-391FB0F51206}"/>
              </a:ext>
            </a:extLst>
          </p:cNvPr>
          <p:cNvCxnSpPr>
            <a:cxnSpLocks/>
            <a:stCxn id="95" idx="3"/>
            <a:endCxn id="119" idx="0"/>
          </p:cNvCxnSpPr>
          <p:nvPr/>
        </p:nvCxnSpPr>
        <p:spPr>
          <a:xfrm flipH="1">
            <a:off x="933187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89CAD5D6-8BD6-4D84-BCA2-0EFC97EA7F95}"/>
              </a:ext>
            </a:extLst>
          </p:cNvPr>
          <p:cNvCxnSpPr>
            <a:cxnSpLocks/>
            <a:stCxn id="97" idx="3"/>
            <a:endCxn id="121" idx="0"/>
          </p:cNvCxnSpPr>
          <p:nvPr/>
        </p:nvCxnSpPr>
        <p:spPr>
          <a:xfrm flipH="1">
            <a:off x="988051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5C5C36F-C4FA-41D0-8019-72095917EAD2}"/>
              </a:ext>
            </a:extLst>
          </p:cNvPr>
          <p:cNvCxnSpPr>
            <a:cxnSpLocks/>
            <a:stCxn id="98" idx="3"/>
            <a:endCxn id="122" idx="0"/>
          </p:cNvCxnSpPr>
          <p:nvPr/>
        </p:nvCxnSpPr>
        <p:spPr>
          <a:xfrm flipH="1">
            <a:off x="1015483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CF60A72-330A-4F29-94A2-72AAC90D1255}"/>
              </a:ext>
            </a:extLst>
          </p:cNvPr>
          <p:cNvCxnSpPr>
            <a:cxnSpLocks/>
            <a:stCxn id="99" idx="3"/>
            <a:endCxn id="123" idx="0"/>
          </p:cNvCxnSpPr>
          <p:nvPr/>
        </p:nvCxnSpPr>
        <p:spPr>
          <a:xfrm flipH="1">
            <a:off x="1042915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22AD63E-3CF6-4977-84AC-B2E014DFB7E4}"/>
              </a:ext>
            </a:extLst>
          </p:cNvPr>
          <p:cNvCxnSpPr>
            <a:cxnSpLocks/>
            <a:stCxn id="92" idx="3"/>
            <a:endCxn id="116" idx="0"/>
          </p:cNvCxnSpPr>
          <p:nvPr/>
        </p:nvCxnSpPr>
        <p:spPr>
          <a:xfrm flipH="1">
            <a:off x="8416719" y="4485172"/>
            <a:ext cx="2189771"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5B8678E2-3DB8-4B7A-8185-C2F69E6D240A}"/>
              </a:ext>
            </a:extLst>
          </p:cNvPr>
          <p:cNvCxnSpPr>
            <a:cxnSpLocks/>
            <a:stCxn id="91" idx="3"/>
            <a:endCxn id="115" idx="0"/>
          </p:cNvCxnSpPr>
          <p:nvPr/>
        </p:nvCxnSpPr>
        <p:spPr>
          <a:xfrm flipH="1">
            <a:off x="7958761" y="4485172"/>
            <a:ext cx="2373409"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285F2DC3-FF97-43BE-B5F8-5FAAEF67C2F7}"/>
              </a:ext>
            </a:extLst>
          </p:cNvPr>
          <p:cNvCxnSpPr>
            <a:cxnSpLocks/>
            <a:stCxn id="90" idx="3"/>
            <a:endCxn id="114" idx="0"/>
          </p:cNvCxnSpPr>
          <p:nvPr/>
        </p:nvCxnSpPr>
        <p:spPr>
          <a:xfrm flipH="1">
            <a:off x="7494897" y="4485172"/>
            <a:ext cx="2562953"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AF7988D9-E1DC-473F-883C-260DFE2D1EF4}"/>
              </a:ext>
            </a:extLst>
          </p:cNvPr>
          <p:cNvCxnSpPr>
            <a:cxnSpLocks/>
            <a:stCxn id="89" idx="3"/>
            <a:endCxn id="113" idx="0"/>
          </p:cNvCxnSpPr>
          <p:nvPr/>
        </p:nvCxnSpPr>
        <p:spPr>
          <a:xfrm flipH="1">
            <a:off x="7032603" y="4485172"/>
            <a:ext cx="2750927"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86B82C07-C5E6-4BFA-A736-95344C446326}"/>
              </a:ext>
            </a:extLst>
          </p:cNvPr>
          <p:cNvCxnSpPr>
            <a:cxnSpLocks/>
            <a:stCxn id="88" idx="3"/>
            <a:endCxn id="112" idx="0"/>
          </p:cNvCxnSpPr>
          <p:nvPr/>
        </p:nvCxnSpPr>
        <p:spPr>
          <a:xfrm flipH="1">
            <a:off x="6566071" y="4485172"/>
            <a:ext cx="2943139"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1BF6B63D-686E-4295-99B5-977D5F57442B}"/>
              </a:ext>
            </a:extLst>
          </p:cNvPr>
          <p:cNvCxnSpPr>
            <a:cxnSpLocks/>
            <a:stCxn id="87" idx="3"/>
            <a:endCxn id="111" idx="0"/>
          </p:cNvCxnSpPr>
          <p:nvPr/>
        </p:nvCxnSpPr>
        <p:spPr>
          <a:xfrm flipH="1">
            <a:off x="6112038" y="4485172"/>
            <a:ext cx="3122852"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4CDCD29-FFA2-4A9E-8F94-D7C983C0EA38}"/>
              </a:ext>
            </a:extLst>
          </p:cNvPr>
          <p:cNvCxnSpPr>
            <a:cxnSpLocks/>
            <a:stCxn id="86" idx="3"/>
            <a:endCxn id="110" idx="0"/>
          </p:cNvCxnSpPr>
          <p:nvPr/>
        </p:nvCxnSpPr>
        <p:spPr>
          <a:xfrm flipH="1">
            <a:off x="5651352" y="4485172"/>
            <a:ext cx="3309218"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A384F322-BA0E-4AE2-9AB2-215F5D759BAB}"/>
              </a:ext>
            </a:extLst>
          </p:cNvPr>
          <p:cNvCxnSpPr>
            <a:cxnSpLocks/>
            <a:stCxn id="85" idx="3"/>
            <a:endCxn id="109" idx="0"/>
          </p:cNvCxnSpPr>
          <p:nvPr/>
        </p:nvCxnSpPr>
        <p:spPr>
          <a:xfrm flipH="1">
            <a:off x="5193713" y="4485172"/>
            <a:ext cx="3492537"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B6CB114-F330-48FD-A847-4912A4A101A0}"/>
              </a:ext>
            </a:extLst>
          </p:cNvPr>
          <p:cNvCxnSpPr>
            <a:cxnSpLocks/>
            <a:stCxn id="84" idx="3"/>
            <a:endCxn id="108" idx="7"/>
          </p:cNvCxnSpPr>
          <p:nvPr/>
        </p:nvCxnSpPr>
        <p:spPr>
          <a:xfrm flipH="1">
            <a:off x="4901689" y="4566508"/>
            <a:ext cx="3353385" cy="12744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0F687F2-E147-41EB-8B3E-840CD1A2DAF4}"/>
              </a:ext>
            </a:extLst>
          </p:cNvPr>
          <p:cNvCxnSpPr>
            <a:cxnSpLocks/>
            <a:stCxn id="83" idx="3"/>
            <a:endCxn id="107" idx="7"/>
          </p:cNvCxnSpPr>
          <p:nvPr/>
        </p:nvCxnSpPr>
        <p:spPr>
          <a:xfrm flipH="1">
            <a:off x="4446073" y="4566508"/>
            <a:ext cx="3351043" cy="1284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43CED641-DA9B-4423-9A77-34839C64C7EB}"/>
              </a:ext>
            </a:extLst>
          </p:cNvPr>
          <p:cNvCxnSpPr>
            <a:cxnSpLocks/>
            <a:stCxn id="82" idx="3"/>
            <a:endCxn id="106" idx="7"/>
          </p:cNvCxnSpPr>
          <p:nvPr/>
        </p:nvCxnSpPr>
        <p:spPr>
          <a:xfrm flipH="1">
            <a:off x="3984207" y="4566508"/>
            <a:ext cx="3349045" cy="1284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1E318C48-5974-4381-9AFD-4611496B9CD7}"/>
              </a:ext>
            </a:extLst>
          </p:cNvPr>
          <p:cNvCxnSpPr>
            <a:cxnSpLocks/>
            <a:stCxn id="81" idx="3"/>
            <a:endCxn id="105" idx="7"/>
          </p:cNvCxnSpPr>
          <p:nvPr/>
        </p:nvCxnSpPr>
        <p:spPr>
          <a:xfrm flipH="1">
            <a:off x="3531255" y="4566508"/>
            <a:ext cx="3339703" cy="12864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740DDF5D-5433-4D50-900E-0B12DF59838B}"/>
              </a:ext>
            </a:extLst>
          </p:cNvPr>
          <p:cNvCxnSpPr>
            <a:cxnSpLocks/>
            <a:stCxn id="80" idx="3"/>
            <a:endCxn id="104" idx="7"/>
          </p:cNvCxnSpPr>
          <p:nvPr/>
        </p:nvCxnSpPr>
        <p:spPr>
          <a:xfrm flipH="1">
            <a:off x="3073243" y="4566508"/>
            <a:ext cx="3331183" cy="12946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6646F6C9-313B-4F54-9B6B-47B783EEB69E}"/>
              </a:ext>
            </a:extLst>
          </p:cNvPr>
          <p:cNvCxnSpPr>
            <a:cxnSpLocks/>
            <a:stCxn id="79" idx="3"/>
            <a:endCxn id="103" idx="7"/>
          </p:cNvCxnSpPr>
          <p:nvPr/>
        </p:nvCxnSpPr>
        <p:spPr>
          <a:xfrm flipH="1">
            <a:off x="2616040" y="4566508"/>
            <a:ext cx="3334353" cy="12905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6F0BA852-1029-47D7-8EEC-5267337194C6}"/>
              </a:ext>
            </a:extLst>
          </p:cNvPr>
          <p:cNvCxnSpPr>
            <a:cxnSpLocks/>
            <a:stCxn id="78" idx="3"/>
            <a:endCxn id="102" idx="7"/>
          </p:cNvCxnSpPr>
          <p:nvPr/>
        </p:nvCxnSpPr>
        <p:spPr>
          <a:xfrm flipH="1">
            <a:off x="2157924" y="4566508"/>
            <a:ext cx="3331783" cy="1284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F88FDE5-1F83-46CB-A5D0-CE3EFEB8FE1F}"/>
              </a:ext>
            </a:extLst>
          </p:cNvPr>
          <p:cNvCxnSpPr>
            <a:cxnSpLocks/>
            <a:stCxn id="77" idx="3"/>
            <a:endCxn id="101" idx="7"/>
          </p:cNvCxnSpPr>
          <p:nvPr/>
        </p:nvCxnSpPr>
        <p:spPr>
          <a:xfrm flipH="1">
            <a:off x="1694881" y="4566508"/>
            <a:ext cx="3337187" cy="1284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035A5A9D-EFEC-4812-8D40-FEDF925687F0}"/>
              </a:ext>
            </a:extLst>
          </p:cNvPr>
          <p:cNvSpPr txBox="1"/>
          <p:nvPr/>
        </p:nvSpPr>
        <p:spPr>
          <a:xfrm>
            <a:off x="3257486" y="3494916"/>
            <a:ext cx="8456161" cy="369332"/>
          </a:xfrm>
          <a:prstGeom prst="rect">
            <a:avLst/>
          </a:prstGeom>
          <a:solidFill>
            <a:schemeClr val="bg1"/>
          </a:solidFill>
          <a:ln>
            <a:solidFill>
              <a:schemeClr val="tx1"/>
            </a:solidFill>
          </a:ln>
        </p:spPr>
        <p:txBody>
          <a:bodyPr wrap="none" rtlCol="0">
            <a:spAutoFit/>
          </a:bodyPr>
          <a:lstStyle/>
          <a:p>
            <a:r>
              <a:rPr lang="en-US" b="1" dirty="0">
                <a:latin typeface="Courier New" panose="02070309020205020404" pitchFamily="49" charset="0"/>
                <a:cs typeface="Courier New" panose="02070309020205020404" pitchFamily="49" charset="0"/>
              </a:rPr>
              <a:t>x = x + __</a:t>
            </a:r>
            <a:r>
              <a:rPr lang="en-US" b="1" dirty="0" err="1">
                <a:latin typeface="Courier New" panose="02070309020205020404" pitchFamily="49" charset="0"/>
                <a:cs typeface="Courier New" panose="02070309020205020404" pitchFamily="49" charset="0"/>
              </a:rPr>
              <a:t>shfl_sync</a:t>
            </a:r>
            <a:r>
              <a:rPr lang="en-US" b="1" dirty="0">
                <a:latin typeface="Courier New" panose="02070309020205020404" pitchFamily="49" charset="0"/>
                <a:cs typeface="Courier New" panose="02070309020205020404" pitchFamily="49" charset="0"/>
              </a:rPr>
              <a:t>(0xffffffff, x,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 &amp; 31) + 16);</a:t>
            </a:r>
          </a:p>
        </p:txBody>
      </p:sp>
      <p:sp>
        <p:nvSpPr>
          <p:cNvPr id="282" name="TextBox 281">
            <a:extLst>
              <a:ext uri="{FF2B5EF4-FFF2-40B4-BE49-F238E27FC236}">
                <a16:creationId xmlns:a16="http://schemas.microsoft.com/office/drawing/2014/main" id="{14F8C451-D660-4918-846E-31EFDC7C9F05}"/>
              </a:ext>
            </a:extLst>
          </p:cNvPr>
          <p:cNvSpPr txBox="1"/>
          <p:nvPr/>
        </p:nvSpPr>
        <p:spPr>
          <a:xfrm>
            <a:off x="3257486" y="5218257"/>
            <a:ext cx="8318303" cy="369332"/>
          </a:xfrm>
          <a:prstGeom prst="rect">
            <a:avLst/>
          </a:prstGeom>
          <a:solidFill>
            <a:schemeClr val="bg1"/>
          </a:solidFill>
          <a:ln>
            <a:solidFill>
              <a:schemeClr val="tx1"/>
            </a:solidFill>
          </a:ln>
        </p:spPr>
        <p:txBody>
          <a:bodyPr wrap="none" rtlCol="0">
            <a:spAutoFit/>
          </a:bodyPr>
          <a:lstStyle/>
          <a:p>
            <a:r>
              <a:rPr lang="en-US" b="1" dirty="0">
                <a:latin typeface="Courier New" panose="02070309020205020404" pitchFamily="49" charset="0"/>
                <a:cs typeface="Courier New" panose="02070309020205020404" pitchFamily="49" charset="0"/>
              </a:rPr>
              <a:t>x = x + __</a:t>
            </a:r>
            <a:r>
              <a:rPr lang="en-US" b="1" dirty="0" err="1">
                <a:latin typeface="Courier New" panose="02070309020205020404" pitchFamily="49" charset="0"/>
                <a:cs typeface="Courier New" panose="02070309020205020404" pitchFamily="49" charset="0"/>
              </a:rPr>
              <a:t>shfl_sync</a:t>
            </a:r>
            <a:r>
              <a:rPr lang="en-US" b="1" dirty="0">
                <a:latin typeface="Courier New" panose="02070309020205020404" pitchFamily="49" charset="0"/>
                <a:cs typeface="Courier New" panose="02070309020205020404" pitchFamily="49" charset="0"/>
              </a:rPr>
              <a:t>(0xffffffff, x,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 &amp; 31) + 8);</a:t>
            </a:r>
          </a:p>
        </p:txBody>
      </p:sp>
      <p:sp>
        <p:nvSpPr>
          <p:cNvPr id="283" name="TextBox 282">
            <a:extLst>
              <a:ext uri="{FF2B5EF4-FFF2-40B4-BE49-F238E27FC236}">
                <a16:creationId xmlns:a16="http://schemas.microsoft.com/office/drawing/2014/main" id="{A1BC0EBF-BF5C-4B85-9037-127408312F94}"/>
              </a:ext>
            </a:extLst>
          </p:cNvPr>
          <p:cNvSpPr txBox="1"/>
          <p:nvPr/>
        </p:nvSpPr>
        <p:spPr>
          <a:xfrm>
            <a:off x="3257486" y="2283690"/>
            <a:ext cx="5285421" cy="369332"/>
          </a:xfrm>
          <a:prstGeom prst="rect">
            <a:avLst/>
          </a:prstGeom>
          <a:solidFill>
            <a:schemeClr val="bg1"/>
          </a:solidFill>
          <a:ln>
            <a:solidFill>
              <a:schemeClr val="tx1"/>
            </a:solidFill>
          </a:ln>
        </p:spPr>
        <p:txBody>
          <a:bodyPr wrap="none" rtlCol="0">
            <a:spAutoFit/>
          </a:bodyPr>
          <a:lstStyle/>
          <a:p>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cnstCache.pointerToData</a:t>
            </a:r>
            <a:r>
              <a:rPr lang="en-US" b="1" dirty="0">
                <a:latin typeface="Courier New" panose="02070309020205020404" pitchFamily="49" charset="0"/>
                <a:cs typeface="Courier New" panose="02070309020205020404" pitchFamily="49" charset="0"/>
              </a:rPr>
              <a:t>[pos];</a:t>
            </a:r>
          </a:p>
        </p:txBody>
      </p:sp>
    </p:spTree>
    <p:extLst>
      <p:ext uri="{BB962C8B-B14F-4D97-AF65-F5344CB8AC3E}">
        <p14:creationId xmlns:p14="http://schemas.microsoft.com/office/powerpoint/2010/main" val="2829299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907823" cy="830997"/>
          </a:xfrm>
          <a:prstGeom prst="rect">
            <a:avLst/>
          </a:prstGeom>
          <a:noFill/>
        </p:spPr>
        <p:txBody>
          <a:bodyPr wrap="none" rtlCol="0">
            <a:spAutoFit/>
          </a:bodyPr>
          <a:lstStyle/>
          <a:p>
            <a:r>
              <a:rPr lang="en-US" sz="4800" dirty="0">
                <a:solidFill>
                  <a:schemeClr val="bg1"/>
                </a:solidFill>
              </a:rPr>
              <a:t>Parallel Execution: Race Conditions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2939493"/>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If two or more threads can write asynchronously to the same memory, you need atomic operations.</a:t>
            </a:r>
          </a:p>
        </p:txBody>
      </p:sp>
      <p:sp>
        <p:nvSpPr>
          <p:cNvPr id="2" name="TextBox 1">
            <a:extLst>
              <a:ext uri="{FF2B5EF4-FFF2-40B4-BE49-F238E27FC236}">
                <a16:creationId xmlns:a16="http://schemas.microsoft.com/office/drawing/2014/main" id="{2C4819D5-A863-47E5-94FD-13574CD204F6}"/>
              </a:ext>
            </a:extLst>
          </p:cNvPr>
          <p:cNvSpPr txBox="1"/>
          <p:nvPr/>
        </p:nvSpPr>
        <p:spPr>
          <a:xfrm>
            <a:off x="1613453" y="1720839"/>
            <a:ext cx="9397466"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kWrongSumComputation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pos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blockIdx.x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while (pos &lt; </a:t>
            </a:r>
            <a:r>
              <a:rPr lang="en-US" b="1" dirty="0" err="1">
                <a:latin typeface="Courier New" panose="02070309020205020404" pitchFamily="49" charset="0"/>
                <a:cs typeface="Courier New" panose="02070309020205020404" pitchFamily="49" charset="0"/>
              </a:rPr>
              <a:t>cnstCache.nvalues</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cnstCache.pointerToSum</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cnstCache.data</a:t>
            </a:r>
            <a:r>
              <a:rPr lang="en-US" b="1" dirty="0">
                <a:latin typeface="Courier New" panose="02070309020205020404" pitchFamily="49" charset="0"/>
                <a:cs typeface="Courier New" panose="02070309020205020404" pitchFamily="49" charset="0"/>
              </a:rPr>
              <a:t>[pos];</a:t>
            </a:r>
          </a:p>
          <a:p>
            <a:r>
              <a:rPr lang="en-US" b="1" dirty="0">
                <a:latin typeface="Courier New" panose="02070309020205020404" pitchFamily="49" charset="0"/>
                <a:cs typeface="Courier New" panose="02070309020205020404" pitchFamily="49" charset="0"/>
              </a:rPr>
              <a:t>    pos += </a:t>
            </a:r>
            <a:r>
              <a:rPr lang="en-US" b="1" dirty="0" err="1">
                <a:latin typeface="Courier New" panose="02070309020205020404" pitchFamily="49" charset="0"/>
                <a:cs typeface="Courier New" panose="02070309020205020404" pitchFamily="49" charset="0"/>
              </a:rPr>
              <a:t>gridDim.x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kRightSumComputation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blockIdx.x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while (pos &lt; </a:t>
            </a:r>
            <a:r>
              <a:rPr lang="en-US" b="1" dirty="0" err="1">
                <a:latin typeface="Courier New" panose="02070309020205020404" pitchFamily="49" charset="0"/>
                <a:cs typeface="Courier New" panose="02070309020205020404" pitchFamily="49" charset="0"/>
              </a:rPr>
              <a:t>cnstCache.nvalues</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atomicAdd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cnstCache.pointerToSum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cnstCache.data</a:t>
            </a:r>
            <a:r>
              <a:rPr lang="en-US" b="1" dirty="0">
                <a:latin typeface="Courier New" panose="02070309020205020404" pitchFamily="49" charset="0"/>
                <a:cs typeface="Courier New" panose="02070309020205020404" pitchFamily="49" charset="0"/>
              </a:rPr>
              <a:t>[pos]);</a:t>
            </a:r>
          </a:p>
          <a:p>
            <a:r>
              <a:rPr lang="en-US" b="1" dirty="0">
                <a:latin typeface="Courier New" panose="02070309020205020404" pitchFamily="49" charset="0"/>
                <a:cs typeface="Courier New" panose="02070309020205020404" pitchFamily="49" charset="0"/>
              </a:rPr>
              <a:t>    pos += </a:t>
            </a:r>
            <a:r>
              <a:rPr lang="en-US" b="1" dirty="0" err="1">
                <a:latin typeface="Courier New" panose="02070309020205020404" pitchFamily="49" charset="0"/>
                <a:cs typeface="Courier New" panose="02070309020205020404" pitchFamily="49" charset="0"/>
              </a:rPr>
              <a:t>gridDim.x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6157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FA2B33-0560-4CF6-BECA-B7F4E854CD92}"/>
              </a:ext>
            </a:extLst>
          </p:cNvPr>
          <p:cNvSpPr/>
          <p:nvPr/>
        </p:nvSpPr>
        <p:spPr>
          <a:xfrm>
            <a:off x="7119257" y="5041830"/>
            <a:ext cx="185839" cy="18288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84FF36-BDE7-4513-9FB7-FE34E334F532}"/>
              </a:ext>
            </a:extLst>
          </p:cNvPr>
          <p:cNvSpPr/>
          <p:nvPr/>
        </p:nvSpPr>
        <p:spPr>
          <a:xfrm>
            <a:off x="1980358" y="5820361"/>
            <a:ext cx="185839" cy="18288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1268859"/>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Massive numbers of threads trying to do atomic operations on a single entity will cause a traffic jam.  Exercise: complete this kernel for summing a million </a:t>
            </a:r>
            <a:r>
              <a:rPr lang="en-US" sz="2400" dirty="0" err="1">
                <a:latin typeface="Calibri" panose="020F0502020204030204" pitchFamily="34" charset="0"/>
                <a:cs typeface="Calibri" panose="020F0502020204030204" pitchFamily="34" charset="0"/>
              </a:rPr>
              <a:t>ints</a:t>
            </a:r>
            <a:r>
              <a:rPr lang="en-US" sz="2400" dirty="0">
                <a:latin typeface="Calibri" panose="020F0502020204030204" pitchFamily="34" charset="0"/>
                <a:cs typeface="Calibri" panose="020F0502020204030204" pitchFamily="34" charset="0"/>
              </a:rPr>
              <a:t>, to store the result at the location in global memory indicated by *</a:t>
            </a:r>
            <a:r>
              <a:rPr lang="en-US" sz="2400" dirty="0" err="1">
                <a:latin typeface="Calibri" panose="020F0502020204030204" pitchFamily="34" charset="0"/>
                <a:cs typeface="Calibri" panose="020F0502020204030204" pitchFamily="34" charset="0"/>
              </a:rPr>
              <a:t>pointerToSum</a:t>
            </a:r>
            <a:r>
              <a:rPr lang="en-US" sz="2400" dirty="0">
                <a:latin typeface="Calibri" panose="020F0502020204030204" pitchFamily="34" charset="0"/>
                <a:cs typeface="Calibri" panose="020F0502020204030204" pitchFamily="34" charset="0"/>
              </a:rPr>
              <a:t>.</a:t>
            </a:r>
          </a:p>
        </p:txBody>
      </p:sp>
      <p:sp>
        <p:nvSpPr>
          <p:cNvPr id="2" name="TextBox 1">
            <a:extLst>
              <a:ext uri="{FF2B5EF4-FFF2-40B4-BE49-F238E27FC236}">
                <a16:creationId xmlns:a16="http://schemas.microsoft.com/office/drawing/2014/main" id="{2C4819D5-A863-47E5-94FD-13574CD204F6}"/>
              </a:ext>
            </a:extLst>
          </p:cNvPr>
          <p:cNvSpPr txBox="1"/>
          <p:nvPr/>
        </p:nvSpPr>
        <p:spPr>
          <a:xfrm>
            <a:off x="1613453" y="4505098"/>
            <a:ext cx="9397466"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kFastSumComputation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 Draw your kernel in this box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07051E46-EE10-4128-B342-84393997FD34}"/>
              </a:ext>
            </a:extLst>
          </p:cNvPr>
          <p:cNvSpPr txBox="1"/>
          <p:nvPr/>
        </p:nvSpPr>
        <p:spPr>
          <a:xfrm>
            <a:off x="1613450" y="2127653"/>
            <a:ext cx="9397466" cy="230832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__constant__ struct </a:t>
            </a:r>
            <a:r>
              <a:rPr lang="en-US" b="1" dirty="0" err="1">
                <a:latin typeface="Courier New" panose="02070309020205020404" pitchFamily="49" charset="0"/>
                <a:cs typeface="Courier New" panose="02070309020205020404" pitchFamily="49" charset="0"/>
              </a:rPr>
              <a:t>valueList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solidFill>
                  <a:srgbClr val="FF3300"/>
                </a:solidFill>
                <a:latin typeface="Courier New" panose="02070309020205020404" pitchFamily="49" charset="0"/>
                <a:cs typeface="Courier New" panose="02070309020205020404" pitchFamily="49" charset="0"/>
              </a:rPr>
              <a:t>nvalues</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Length of the data list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long </a:t>
            </a:r>
            <a:r>
              <a:rPr lang="en-US" b="1" dirty="0" err="1">
                <a:solidFill>
                  <a:srgbClr val="006600"/>
                </a:solidFill>
                <a:latin typeface="Courier New" panose="02070309020205020404" pitchFamily="49" charset="0"/>
                <a:cs typeface="Courier New" panose="02070309020205020404" pitchFamily="49" charset="0"/>
              </a:rPr>
              <a:t>long</a:t>
            </a:r>
            <a:r>
              <a:rPr lang="en-US" b="1" dirty="0">
                <a:solidFill>
                  <a:srgbClr val="006600"/>
                </a:solidFill>
                <a:latin typeface="Courier New" panose="02070309020205020404" pitchFamily="49" charset="0"/>
                <a:cs typeface="Courier New" panose="02070309020205020404" pitchFamily="49" charset="0"/>
              </a:rPr>
              <a:t> int </a:t>
            </a:r>
            <a:r>
              <a:rPr lang="en-US" b="1" dirty="0">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pointerToSum</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Pointer to pre-allocated,</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pre-initialized accumulator</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data</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List of integers to sum</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__device__ __constant__ struct </a:t>
            </a:r>
            <a:r>
              <a:rPr lang="en-US" b="1" dirty="0" err="1">
                <a:latin typeface="Courier New" panose="02070309020205020404" pitchFamily="49" charset="0"/>
                <a:cs typeface="Courier New" panose="02070309020205020404" pitchFamily="49" charset="0"/>
              </a:rPr>
              <a:t>valueList</a:t>
            </a:r>
            <a:r>
              <a:rPr lang="en-US" b="1" dirty="0">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myWorkspace</a:t>
            </a:r>
            <a:r>
              <a:rPr lang="en-US" b="1"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500DED38-A628-47B9-91D0-61773594CCCF}"/>
              </a:ext>
            </a:extLst>
          </p:cNvPr>
          <p:cNvSpPr/>
          <p:nvPr/>
        </p:nvSpPr>
        <p:spPr>
          <a:xfrm>
            <a:off x="1980358" y="5041830"/>
            <a:ext cx="5324738" cy="961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217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17" name="Rectangle 16">
            <a:extLst>
              <a:ext uri="{FF2B5EF4-FFF2-40B4-BE49-F238E27FC236}">
                <a16:creationId xmlns:a16="http://schemas.microsoft.com/office/drawing/2014/main" id="{4D98BF18-B951-4B2B-847B-F1A0FF7D8F6A}"/>
              </a:ext>
            </a:extLst>
          </p:cNvPr>
          <p:cNvSpPr/>
          <p:nvPr/>
        </p:nvSpPr>
        <p:spPr>
          <a:xfrm>
            <a:off x="146088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FA6CCD6-ED0F-4123-B2BD-85FC79E9ABCC}"/>
              </a:ext>
            </a:extLst>
          </p:cNvPr>
          <p:cNvSpPr/>
          <p:nvPr/>
        </p:nvSpPr>
        <p:spPr>
          <a:xfrm>
            <a:off x="164376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9CD75B-35FD-473A-A123-416310D443EC}"/>
              </a:ext>
            </a:extLst>
          </p:cNvPr>
          <p:cNvSpPr/>
          <p:nvPr/>
        </p:nvSpPr>
        <p:spPr>
          <a:xfrm>
            <a:off x="182664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A4CAD6-B113-4BBC-A2F5-0819D7FE5448}"/>
              </a:ext>
            </a:extLst>
          </p:cNvPr>
          <p:cNvSpPr/>
          <p:nvPr/>
        </p:nvSpPr>
        <p:spPr>
          <a:xfrm>
            <a:off x="200952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B148283-2491-485F-AD12-8BECC9B10F9A}"/>
              </a:ext>
            </a:extLst>
          </p:cNvPr>
          <p:cNvSpPr/>
          <p:nvPr/>
        </p:nvSpPr>
        <p:spPr>
          <a:xfrm>
            <a:off x="21924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5B7E2F1-8531-4DC9-860F-EEDCA901B9A8}"/>
              </a:ext>
            </a:extLst>
          </p:cNvPr>
          <p:cNvSpPr/>
          <p:nvPr/>
        </p:nvSpPr>
        <p:spPr>
          <a:xfrm>
            <a:off x="23752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556572D-6858-42B7-9976-9CA9AF1CE4BD}"/>
              </a:ext>
            </a:extLst>
          </p:cNvPr>
          <p:cNvSpPr/>
          <p:nvPr/>
        </p:nvSpPr>
        <p:spPr>
          <a:xfrm>
            <a:off x="25581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FD03DFB-16D5-4853-B001-7A03245663DB}"/>
              </a:ext>
            </a:extLst>
          </p:cNvPr>
          <p:cNvSpPr/>
          <p:nvPr/>
        </p:nvSpPr>
        <p:spPr>
          <a:xfrm>
            <a:off x="27410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5AFDF-F031-4031-AAE0-563DB5A88024}"/>
              </a:ext>
            </a:extLst>
          </p:cNvPr>
          <p:cNvSpPr/>
          <p:nvPr/>
        </p:nvSpPr>
        <p:spPr>
          <a:xfrm>
            <a:off x="29239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38DADB-C38C-4BF8-9976-3CA47ABE1524}"/>
              </a:ext>
            </a:extLst>
          </p:cNvPr>
          <p:cNvSpPr/>
          <p:nvPr/>
        </p:nvSpPr>
        <p:spPr>
          <a:xfrm>
            <a:off x="310680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E18FB-5163-4E1B-A03C-C46C2B25B1C3}"/>
              </a:ext>
            </a:extLst>
          </p:cNvPr>
          <p:cNvSpPr/>
          <p:nvPr/>
        </p:nvSpPr>
        <p:spPr>
          <a:xfrm>
            <a:off x="328968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E5A35-DDB9-48D9-8DE2-DDE1EE7299AC}"/>
              </a:ext>
            </a:extLst>
          </p:cNvPr>
          <p:cNvSpPr/>
          <p:nvPr/>
        </p:nvSpPr>
        <p:spPr>
          <a:xfrm>
            <a:off x="347256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EFEBCB-6C5F-41FB-8EB3-D860BFD50C2B}"/>
              </a:ext>
            </a:extLst>
          </p:cNvPr>
          <p:cNvSpPr/>
          <p:nvPr/>
        </p:nvSpPr>
        <p:spPr>
          <a:xfrm>
            <a:off x="365544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35B824B-2C71-44C8-B68B-715E25639AAF}"/>
              </a:ext>
            </a:extLst>
          </p:cNvPr>
          <p:cNvSpPr/>
          <p:nvPr/>
        </p:nvSpPr>
        <p:spPr>
          <a:xfrm>
            <a:off x="38383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0D4BC2E-1313-4F5B-ABBA-70C6B874012C}"/>
              </a:ext>
            </a:extLst>
          </p:cNvPr>
          <p:cNvSpPr/>
          <p:nvPr/>
        </p:nvSpPr>
        <p:spPr>
          <a:xfrm>
            <a:off x="402120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57B4D4A-9FDF-4ADF-992E-3088095201F1}"/>
              </a:ext>
            </a:extLst>
          </p:cNvPr>
          <p:cNvSpPr/>
          <p:nvPr/>
        </p:nvSpPr>
        <p:spPr>
          <a:xfrm>
            <a:off x="42040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DA07472-9CD2-4651-80A2-D76690F1238A}"/>
              </a:ext>
            </a:extLst>
          </p:cNvPr>
          <p:cNvSpPr/>
          <p:nvPr/>
        </p:nvSpPr>
        <p:spPr>
          <a:xfrm>
            <a:off x="438696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FFE64E9-C91C-4D3F-97F0-A0F231B1F694}"/>
              </a:ext>
            </a:extLst>
          </p:cNvPr>
          <p:cNvSpPr/>
          <p:nvPr/>
        </p:nvSpPr>
        <p:spPr>
          <a:xfrm>
            <a:off x="456984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BC5B42C-DB22-4674-A4A3-ECB7F28EB173}"/>
              </a:ext>
            </a:extLst>
          </p:cNvPr>
          <p:cNvSpPr/>
          <p:nvPr/>
        </p:nvSpPr>
        <p:spPr>
          <a:xfrm>
            <a:off x="475272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06D7954-38EC-42B8-9E11-9C3558892617}"/>
              </a:ext>
            </a:extLst>
          </p:cNvPr>
          <p:cNvSpPr/>
          <p:nvPr/>
        </p:nvSpPr>
        <p:spPr>
          <a:xfrm>
            <a:off x="493560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F82A91-633A-4DB3-A9F6-DB9BC384F9D6}"/>
              </a:ext>
            </a:extLst>
          </p:cNvPr>
          <p:cNvSpPr/>
          <p:nvPr/>
        </p:nvSpPr>
        <p:spPr>
          <a:xfrm>
            <a:off x="51184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2F172B6-2378-4613-B7EC-2A48416827A9}"/>
              </a:ext>
            </a:extLst>
          </p:cNvPr>
          <p:cNvSpPr/>
          <p:nvPr/>
        </p:nvSpPr>
        <p:spPr>
          <a:xfrm>
            <a:off x="53013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2C0EF3F-B057-41D9-B077-C5311F430D98}"/>
              </a:ext>
            </a:extLst>
          </p:cNvPr>
          <p:cNvSpPr/>
          <p:nvPr/>
        </p:nvSpPr>
        <p:spPr>
          <a:xfrm>
            <a:off x="54842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DCB0B66-0766-4B9E-83F1-141FED723216}"/>
              </a:ext>
            </a:extLst>
          </p:cNvPr>
          <p:cNvSpPr/>
          <p:nvPr/>
        </p:nvSpPr>
        <p:spPr>
          <a:xfrm>
            <a:off x="56671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A110BD4-99AC-40E0-A86F-3FADC3CBEB71}"/>
              </a:ext>
            </a:extLst>
          </p:cNvPr>
          <p:cNvSpPr/>
          <p:nvPr/>
        </p:nvSpPr>
        <p:spPr>
          <a:xfrm>
            <a:off x="58500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56D1199-8201-40F3-8AE8-F0BBAC2ECAAF}"/>
              </a:ext>
            </a:extLst>
          </p:cNvPr>
          <p:cNvSpPr/>
          <p:nvPr/>
        </p:nvSpPr>
        <p:spPr>
          <a:xfrm>
            <a:off x="603288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34B14E3-9CCD-427A-8FD9-27817BBC8C50}"/>
              </a:ext>
            </a:extLst>
          </p:cNvPr>
          <p:cNvSpPr/>
          <p:nvPr/>
        </p:nvSpPr>
        <p:spPr>
          <a:xfrm>
            <a:off x="621576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F6A4A3-D76A-4EC5-A5F0-4109E263B986}"/>
              </a:ext>
            </a:extLst>
          </p:cNvPr>
          <p:cNvSpPr/>
          <p:nvPr/>
        </p:nvSpPr>
        <p:spPr>
          <a:xfrm>
            <a:off x="639864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D871589-8468-4795-9E87-A6133F901FCD}"/>
              </a:ext>
            </a:extLst>
          </p:cNvPr>
          <p:cNvSpPr/>
          <p:nvPr/>
        </p:nvSpPr>
        <p:spPr>
          <a:xfrm>
            <a:off x="65815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783A84D-DC72-4B9A-98A4-D0681C64F9FF}"/>
              </a:ext>
            </a:extLst>
          </p:cNvPr>
          <p:cNvSpPr/>
          <p:nvPr/>
        </p:nvSpPr>
        <p:spPr>
          <a:xfrm>
            <a:off x="676440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79B9E4A-8CB7-4B2B-B698-BDCF804B87E7}"/>
              </a:ext>
            </a:extLst>
          </p:cNvPr>
          <p:cNvSpPr/>
          <p:nvPr/>
        </p:nvSpPr>
        <p:spPr>
          <a:xfrm>
            <a:off x="69472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F7B2E22-1A32-4649-B5D5-731DDD6AACDA}"/>
              </a:ext>
            </a:extLst>
          </p:cNvPr>
          <p:cNvSpPr/>
          <p:nvPr/>
        </p:nvSpPr>
        <p:spPr>
          <a:xfrm>
            <a:off x="713016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C5AAB48-2887-4B81-9C2F-30490A887E67}"/>
              </a:ext>
            </a:extLst>
          </p:cNvPr>
          <p:cNvSpPr/>
          <p:nvPr/>
        </p:nvSpPr>
        <p:spPr>
          <a:xfrm>
            <a:off x="886752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29E6159-6544-425A-BB85-B33CBBFCBA00}"/>
              </a:ext>
            </a:extLst>
          </p:cNvPr>
          <p:cNvSpPr/>
          <p:nvPr/>
        </p:nvSpPr>
        <p:spPr>
          <a:xfrm>
            <a:off x="905040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B057F24-682F-4C93-924A-B435E776195C}"/>
              </a:ext>
            </a:extLst>
          </p:cNvPr>
          <p:cNvSpPr/>
          <p:nvPr/>
        </p:nvSpPr>
        <p:spPr>
          <a:xfrm>
            <a:off x="923328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963E4A0-77E6-41C1-80E7-97714BCC1119}"/>
              </a:ext>
            </a:extLst>
          </p:cNvPr>
          <p:cNvSpPr/>
          <p:nvPr/>
        </p:nvSpPr>
        <p:spPr>
          <a:xfrm>
            <a:off x="941616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11A255F-4C85-44F3-8C0B-520157DB15DB}"/>
              </a:ext>
            </a:extLst>
          </p:cNvPr>
          <p:cNvSpPr/>
          <p:nvPr/>
        </p:nvSpPr>
        <p:spPr>
          <a:xfrm>
            <a:off x="95990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78A21F6-CCEF-4BA9-B5BF-CEFF311B5A39}"/>
              </a:ext>
            </a:extLst>
          </p:cNvPr>
          <p:cNvSpPr/>
          <p:nvPr/>
        </p:nvSpPr>
        <p:spPr>
          <a:xfrm>
            <a:off x="97819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B6BFF0D-F07C-4760-B042-9E60379F4B7E}"/>
              </a:ext>
            </a:extLst>
          </p:cNvPr>
          <p:cNvSpPr/>
          <p:nvPr/>
        </p:nvSpPr>
        <p:spPr>
          <a:xfrm>
            <a:off x="99648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491097A-EAB8-4C7D-BAFC-30B8EC40A946}"/>
              </a:ext>
            </a:extLst>
          </p:cNvPr>
          <p:cNvSpPr/>
          <p:nvPr/>
        </p:nvSpPr>
        <p:spPr>
          <a:xfrm>
            <a:off x="101476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421B0B4-93D3-474E-8454-07FABB1603FA}"/>
              </a:ext>
            </a:extLst>
          </p:cNvPr>
          <p:cNvSpPr/>
          <p:nvPr/>
        </p:nvSpPr>
        <p:spPr>
          <a:xfrm>
            <a:off x="103305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A6A59BF-1F1A-4722-89CF-6AF93E39A84E}"/>
              </a:ext>
            </a:extLst>
          </p:cNvPr>
          <p:cNvSpPr/>
          <p:nvPr/>
        </p:nvSpPr>
        <p:spPr>
          <a:xfrm>
            <a:off x="1051344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8747DCC-AF99-40F6-A5A5-9DE7AB78DC57}"/>
              </a:ext>
            </a:extLst>
          </p:cNvPr>
          <p:cNvSpPr/>
          <p:nvPr/>
        </p:nvSpPr>
        <p:spPr>
          <a:xfrm>
            <a:off x="1069632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C409690-E8AB-40F7-98AB-176EDE5993FA}"/>
              </a:ext>
            </a:extLst>
          </p:cNvPr>
          <p:cNvSpPr/>
          <p:nvPr/>
        </p:nvSpPr>
        <p:spPr>
          <a:xfrm>
            <a:off x="1087920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71B650F-9A54-4A9A-A7CC-34D626B8CA97}"/>
              </a:ext>
            </a:extLst>
          </p:cNvPr>
          <p:cNvSpPr/>
          <p:nvPr/>
        </p:nvSpPr>
        <p:spPr>
          <a:xfrm>
            <a:off x="110620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0902043-8CCF-43A3-9892-DC6C8FE24FD6}"/>
              </a:ext>
            </a:extLst>
          </p:cNvPr>
          <p:cNvSpPr/>
          <p:nvPr/>
        </p:nvSpPr>
        <p:spPr>
          <a:xfrm>
            <a:off x="1124496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1EEF8F2-D01B-4C95-A936-2E486A8CB725}"/>
              </a:ext>
            </a:extLst>
          </p:cNvPr>
          <p:cNvSpPr/>
          <p:nvPr/>
        </p:nvSpPr>
        <p:spPr>
          <a:xfrm>
            <a:off x="1142784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FE64A54-5CC7-4297-A178-962539545D5C}"/>
              </a:ext>
            </a:extLst>
          </p:cNvPr>
          <p:cNvSpPr/>
          <p:nvPr/>
        </p:nvSpPr>
        <p:spPr>
          <a:xfrm>
            <a:off x="116107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6BB9286-C8EE-4474-BBAF-8AA5A44D48E1}"/>
              </a:ext>
            </a:extLst>
          </p:cNvPr>
          <p:cNvSpPr/>
          <p:nvPr/>
        </p:nvSpPr>
        <p:spPr>
          <a:xfrm>
            <a:off x="1089403" y="1923208"/>
            <a:ext cx="365760" cy="1828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52A4E49-5760-4EA0-9756-F25B1F653FA9}"/>
              </a:ext>
            </a:extLst>
          </p:cNvPr>
          <p:cNvSpPr txBox="1"/>
          <p:nvPr/>
        </p:nvSpPr>
        <p:spPr>
          <a:xfrm>
            <a:off x="7648059" y="1722260"/>
            <a:ext cx="904415" cy="584775"/>
          </a:xfrm>
          <a:prstGeom prst="rect">
            <a:avLst/>
          </a:prstGeom>
          <a:noFill/>
        </p:spPr>
        <p:txBody>
          <a:bodyPr wrap="none" rtlCol="0">
            <a:spAutoFit/>
          </a:bodyPr>
          <a:lstStyle/>
          <a:p>
            <a:r>
              <a:rPr lang="en-US" sz="3200" dirty="0"/>
              <a:t>( … )</a:t>
            </a:r>
          </a:p>
        </p:txBody>
      </p:sp>
      <p:sp>
        <p:nvSpPr>
          <p:cNvPr id="20" name="Rectangle 19">
            <a:extLst>
              <a:ext uri="{FF2B5EF4-FFF2-40B4-BE49-F238E27FC236}">
                <a16:creationId xmlns:a16="http://schemas.microsoft.com/office/drawing/2014/main" id="{4A07DA25-3979-4D62-86CD-0E394DB9FB5F}"/>
              </a:ext>
            </a:extLst>
          </p:cNvPr>
          <p:cNvSpPr/>
          <p:nvPr/>
        </p:nvSpPr>
        <p:spPr>
          <a:xfrm>
            <a:off x="1584602" y="982199"/>
            <a:ext cx="2390398" cy="369332"/>
          </a:xfrm>
          <a:prstGeom prst="rect">
            <a:avLst/>
          </a:prstGeom>
        </p:spPr>
        <p:txBody>
          <a:bodyPr wrap="none">
            <a:spAutoFit/>
          </a:bodyPr>
          <a:lstStyle/>
          <a:p>
            <a:r>
              <a:rPr lang="en-US" b="1" dirty="0" err="1">
                <a:solidFill>
                  <a:srgbClr val="0070C0"/>
                </a:solidFill>
                <a:latin typeface="Courier New" panose="02070309020205020404" pitchFamily="49" charset="0"/>
                <a:cs typeface="Courier New" panose="02070309020205020404" pitchFamily="49" charset="0"/>
              </a:rPr>
              <a:t>myWorkspace</a:t>
            </a:r>
            <a:r>
              <a:rPr lang="en-US" b="1" dirty="0" err="1">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data</a:t>
            </a:r>
            <a:endParaRPr lang="en-US" dirty="0"/>
          </a:p>
        </p:txBody>
      </p:sp>
      <p:cxnSp>
        <p:nvCxnSpPr>
          <p:cNvPr id="23" name="Connector: Elbow 22">
            <a:extLst>
              <a:ext uri="{FF2B5EF4-FFF2-40B4-BE49-F238E27FC236}">
                <a16:creationId xmlns:a16="http://schemas.microsoft.com/office/drawing/2014/main" id="{C3C35E2F-D06A-4354-91D9-E5E92B01BD82}"/>
              </a:ext>
            </a:extLst>
          </p:cNvPr>
          <p:cNvCxnSpPr>
            <a:stCxn id="20" idx="1"/>
            <a:endCxn id="84" idx="0"/>
          </p:cNvCxnSpPr>
          <p:nvPr/>
        </p:nvCxnSpPr>
        <p:spPr>
          <a:xfrm rot="10800000" flipV="1">
            <a:off x="1272284" y="1166864"/>
            <a:ext cx="312319" cy="756343"/>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3401353A-F7E7-41F9-B040-E09561ABD8ED}"/>
              </a:ext>
            </a:extLst>
          </p:cNvPr>
          <p:cNvSpPr/>
          <p:nvPr/>
        </p:nvSpPr>
        <p:spPr>
          <a:xfrm rot="16200000">
            <a:off x="6339540" y="-3532681"/>
            <a:ext cx="569852" cy="10338276"/>
          </a:xfrm>
          <a:prstGeom prst="rightBrace">
            <a:avLst>
              <a:gd name="adj1" fmla="val 5209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Rectangle 84">
            <a:extLst>
              <a:ext uri="{FF2B5EF4-FFF2-40B4-BE49-F238E27FC236}">
                <a16:creationId xmlns:a16="http://schemas.microsoft.com/office/drawing/2014/main" id="{49E7762D-7F7D-45DB-9F31-02CFBB50BC0E}"/>
              </a:ext>
            </a:extLst>
          </p:cNvPr>
          <p:cNvSpPr/>
          <p:nvPr/>
        </p:nvSpPr>
        <p:spPr>
          <a:xfrm>
            <a:off x="5222478" y="935506"/>
            <a:ext cx="2803973" cy="369332"/>
          </a:xfrm>
          <a:prstGeom prst="rect">
            <a:avLst/>
          </a:prstGeom>
        </p:spPr>
        <p:txBody>
          <a:bodyPr wrap="none">
            <a:spAutoFit/>
          </a:bodyPr>
          <a:lstStyle/>
          <a:p>
            <a:r>
              <a:rPr lang="en-US" b="1" dirty="0" err="1">
                <a:solidFill>
                  <a:srgbClr val="0070C0"/>
                </a:solidFill>
                <a:latin typeface="Courier New" panose="02070309020205020404" pitchFamily="49" charset="0"/>
                <a:cs typeface="Courier New" panose="02070309020205020404" pitchFamily="49" charset="0"/>
              </a:rPr>
              <a:t>myWorkspace</a:t>
            </a:r>
            <a:r>
              <a:rPr lang="en-US" b="1" dirty="0" err="1">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nvalues</a:t>
            </a:r>
            <a:endParaRPr lang="en-US" dirty="0"/>
          </a:p>
        </p:txBody>
      </p:sp>
      <p:sp>
        <p:nvSpPr>
          <p:cNvPr id="28" name="Rectangle 27">
            <a:extLst>
              <a:ext uri="{FF2B5EF4-FFF2-40B4-BE49-F238E27FC236}">
                <a16:creationId xmlns:a16="http://schemas.microsoft.com/office/drawing/2014/main" id="{154E3649-7E3B-4129-AD33-1932CEE5985B}"/>
              </a:ext>
            </a:extLst>
          </p:cNvPr>
          <p:cNvSpPr/>
          <p:nvPr/>
        </p:nvSpPr>
        <p:spPr>
          <a:xfrm>
            <a:off x="1455163" y="2602790"/>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F69C81-15CA-4FB1-A7DC-553FEEFCE925}"/>
              </a:ext>
            </a:extLst>
          </p:cNvPr>
          <p:cNvSpPr/>
          <p:nvPr/>
        </p:nvSpPr>
        <p:spPr>
          <a:xfrm>
            <a:off x="2923905" y="2600966"/>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601A2AF-099F-4A06-9E98-2740B4C17E13}"/>
              </a:ext>
            </a:extLst>
          </p:cNvPr>
          <p:cNvSpPr/>
          <p:nvPr/>
        </p:nvSpPr>
        <p:spPr>
          <a:xfrm>
            <a:off x="4392647" y="2600966"/>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43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Rectangle 365">
            <a:extLst>
              <a:ext uri="{FF2B5EF4-FFF2-40B4-BE49-F238E27FC236}">
                <a16:creationId xmlns:a16="http://schemas.microsoft.com/office/drawing/2014/main" id="{9AA80B6D-AC88-4648-84E2-F8F7742863B2}"/>
              </a:ext>
            </a:extLst>
          </p:cNvPr>
          <p:cNvSpPr/>
          <p:nvPr/>
        </p:nvSpPr>
        <p:spPr>
          <a:xfrm>
            <a:off x="5678265" y="6109809"/>
            <a:ext cx="607975" cy="266914"/>
          </a:xfrm>
          <a:prstGeom prst="rect">
            <a:avLst/>
          </a:prstGeom>
          <a:pattFill prst="lgCheck">
            <a:fgClr>
              <a:srgbClr val="FF0000"/>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7BC0C70A-55F2-4813-86A0-303E7D2341CF}"/>
              </a:ext>
            </a:extLst>
          </p:cNvPr>
          <p:cNvSpPr/>
          <p:nvPr/>
        </p:nvSpPr>
        <p:spPr>
          <a:xfrm>
            <a:off x="3905242" y="5078446"/>
            <a:ext cx="607975" cy="266914"/>
          </a:xfrm>
          <a:prstGeom prst="rect">
            <a:avLst/>
          </a:prstGeom>
          <a:pattFill prst="lgCheck">
            <a:fgClr>
              <a:srgbClr val="FF0000"/>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052397" cy="830997"/>
          </a:xfrm>
          <a:prstGeom prst="rect">
            <a:avLst/>
          </a:prstGeom>
          <a:noFill/>
        </p:spPr>
        <p:txBody>
          <a:bodyPr wrap="none" rtlCol="0">
            <a:spAutoFit/>
          </a:bodyPr>
          <a:lstStyle/>
          <a:p>
            <a:r>
              <a:rPr lang="en-US" sz="4800" dirty="0">
                <a:solidFill>
                  <a:schemeClr val="bg1"/>
                </a:solidFill>
              </a:rPr>
              <a:t>Sending and Receiving Memory</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Transfer of memory between the host and device: high latency and low bandwidth</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137" name="Group 136">
            <a:extLst>
              <a:ext uri="{FF2B5EF4-FFF2-40B4-BE49-F238E27FC236}">
                <a16:creationId xmlns:a16="http://schemas.microsoft.com/office/drawing/2014/main" id="{2BF935B4-9B8F-4836-B077-973672C15B28}"/>
              </a:ext>
            </a:extLst>
          </p:cNvPr>
          <p:cNvGrpSpPr/>
          <p:nvPr/>
        </p:nvGrpSpPr>
        <p:grpSpPr>
          <a:xfrm>
            <a:off x="2265419" y="1405920"/>
            <a:ext cx="914400" cy="914400"/>
            <a:chOff x="1350034" y="1408719"/>
            <a:chExt cx="914400" cy="914400"/>
          </a:xfrm>
        </p:grpSpPr>
        <p:sp>
          <p:nvSpPr>
            <p:cNvPr id="49" name="Rectangle 48">
              <a:extLst>
                <a:ext uri="{FF2B5EF4-FFF2-40B4-BE49-F238E27FC236}">
                  <a16:creationId xmlns:a16="http://schemas.microsoft.com/office/drawing/2014/main" id="{EC50C773-D718-49B2-86BC-23B3D7A3E7BE}"/>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A8790E-D5C8-4182-BB2D-8A0557D20AC3}"/>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3D7315C-C465-4036-BD1C-BE4A4365396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E74A5F4-4D24-4556-9351-3FD04DE2F306}"/>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1946597E-0796-4FB5-B511-10FE1E901DF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950C6F3-5FA3-4A7E-98B5-314B123BF503}"/>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006095E-DC6C-4561-928D-9D9BE7224D38}"/>
                </a:ext>
              </a:extLst>
            </p:cNvPr>
            <p:cNvSpPr/>
            <p:nvPr/>
          </p:nvSpPr>
          <p:spPr>
            <a:xfrm>
              <a:off x="2042177" y="1445211"/>
              <a:ext cx="182880" cy="182880"/>
            </a:xfrm>
            <a:prstGeom prst="rect">
              <a:avLst/>
            </a:prstGeom>
            <a:pattFill prst="lgCheck">
              <a:fgClr>
                <a:srgbClr val="FF0000"/>
              </a:fgClr>
              <a:bgClr>
                <a:schemeClr val="bg1"/>
              </a:bgClr>
            </a:patt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44FCE26B-810B-4457-8E0E-51486020317C}"/>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AE4B919-09DD-4D2B-8DB3-2E283874B3C2}"/>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D0E157C9-629E-4BFD-80BC-C736D09E5C27}"/>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24E38C8-4E78-481A-A719-D532795B7407}"/>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D16A5F2-93E5-4462-8B37-E12754997A08}"/>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B0438DCC-D364-43B8-8F74-8843DA331297}"/>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611FED0-F2CA-4384-8AD8-FEEC8F60689A}"/>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8A22664-579D-4609-B33D-7D3F741261C2}"/>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94D1259-FB0E-4574-9220-1A01D1CBD323}"/>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05E2B5C-B592-43A9-85B7-B13B0CB4868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2B3949C-D2DC-4473-A42A-E59C8276F142}"/>
              </a:ext>
            </a:extLst>
          </p:cNvPr>
          <p:cNvGrpSpPr/>
          <p:nvPr/>
        </p:nvGrpSpPr>
        <p:grpSpPr>
          <a:xfrm>
            <a:off x="3251323" y="1405920"/>
            <a:ext cx="914400" cy="914400"/>
            <a:chOff x="1350034" y="1408719"/>
            <a:chExt cx="914400" cy="914400"/>
          </a:xfrm>
        </p:grpSpPr>
        <p:sp>
          <p:nvSpPr>
            <p:cNvPr id="163" name="Rectangle 162">
              <a:extLst>
                <a:ext uri="{FF2B5EF4-FFF2-40B4-BE49-F238E27FC236}">
                  <a16:creationId xmlns:a16="http://schemas.microsoft.com/office/drawing/2014/main" id="{D2C09213-A559-43A0-9F9E-41AFF95EE9C1}"/>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9CD7F79-8BF7-49AA-9E81-D433D66BBC11}"/>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F4A03B7-B9D8-47DA-99F8-2B6BC291075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BD903FE-4885-421E-8163-133B9EF1474A}"/>
                </a:ext>
              </a:extLst>
            </p:cNvPr>
            <p:cNvSpPr/>
            <p:nvPr/>
          </p:nvSpPr>
          <p:spPr>
            <a:xfrm>
              <a:off x="1606750"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A966D9F-F62B-4DCA-A75B-AC552F7AF13C}"/>
                </a:ext>
              </a:extLst>
            </p:cNvPr>
            <p:cNvSpPr/>
            <p:nvPr/>
          </p:nvSpPr>
          <p:spPr>
            <a:xfrm>
              <a:off x="1387084"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FD5A3972-DF86-4AAA-A774-5F4DB2D2994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F79736F-E807-43D8-8F91-103AE02A519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ED97A4D-4A99-44E0-9A72-E52606116419}"/>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9995F09A-0F4D-4C5B-B0B6-B3CF13C47761}"/>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AC5373C-5E56-4049-8F66-2870D5FC538C}"/>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51220F9-6FCD-4783-BB9D-DF5B4C8FB515}"/>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785FE5C-9C5D-48A1-96B9-C306F2E13550}"/>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B89270C2-14C3-4387-92ED-A8FD3DCCD5B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7C7ED54E-21CB-4718-A8F7-A66897DE44ED}"/>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8143A0D-EC94-4B22-82F1-41E50F5BBE30}"/>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912C068-B577-44FE-B6EA-844B0B44D6BB}"/>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F693CEB-9D8D-486D-9897-8B3D150F832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A0B5A14-ED9D-44A7-A462-43D1CEA2744F}"/>
              </a:ext>
            </a:extLst>
          </p:cNvPr>
          <p:cNvGrpSpPr/>
          <p:nvPr/>
        </p:nvGrpSpPr>
        <p:grpSpPr>
          <a:xfrm>
            <a:off x="4240335" y="1405920"/>
            <a:ext cx="914400" cy="914400"/>
            <a:chOff x="1350034" y="1408719"/>
            <a:chExt cx="914400" cy="914400"/>
          </a:xfrm>
        </p:grpSpPr>
        <p:sp>
          <p:nvSpPr>
            <p:cNvPr id="181" name="Rectangle 180">
              <a:extLst>
                <a:ext uri="{FF2B5EF4-FFF2-40B4-BE49-F238E27FC236}">
                  <a16:creationId xmlns:a16="http://schemas.microsoft.com/office/drawing/2014/main" id="{0DBC1C6A-4234-4F96-8E8A-DC1D39F22473}"/>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584C712-B810-4F9A-BB26-F41366365FA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4E09DB6-E5E2-4BA8-A58E-FE46A840392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6ED8E0AE-286D-4C79-97F9-3EF794F58B2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AABA3FD-67A3-4EC9-BF0C-AEF1ECD2D875}"/>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B710EA8-881C-4FEA-9734-F6D90A286840}"/>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32FB097-8410-467F-8997-9891BD023D41}"/>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0AA120B-A136-4887-8BA7-745AF81C7E2F}"/>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D96C6FE-994E-46E0-9336-8324AE58BF2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C3E18398-0453-4341-9E66-8687C00DDA27}"/>
                </a:ext>
              </a:extLst>
            </p:cNvPr>
            <p:cNvSpPr/>
            <p:nvPr/>
          </p:nvSpPr>
          <p:spPr>
            <a:xfrm>
              <a:off x="1387084"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64838698-F7E9-429E-BB1D-0F1EAD95619C}"/>
                </a:ext>
              </a:extLst>
            </p:cNvPr>
            <p:cNvSpPr/>
            <p:nvPr/>
          </p:nvSpPr>
          <p:spPr>
            <a:xfrm>
              <a:off x="1606750"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2B8CBD65-74DB-49CC-BB8F-71BB6BD3A149}"/>
                </a:ext>
              </a:extLst>
            </p:cNvPr>
            <p:cNvSpPr/>
            <p:nvPr/>
          </p:nvSpPr>
          <p:spPr>
            <a:xfrm>
              <a:off x="1606750"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E88B3AEE-9937-4C10-BEF6-0802AA124B35}"/>
                </a:ext>
              </a:extLst>
            </p:cNvPr>
            <p:cNvSpPr/>
            <p:nvPr/>
          </p:nvSpPr>
          <p:spPr>
            <a:xfrm>
              <a:off x="1387084"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A8DA1F57-F700-4DB0-98F8-66B8FD0E8858}"/>
                </a:ext>
              </a:extLst>
            </p:cNvPr>
            <p:cNvSpPr/>
            <p:nvPr/>
          </p:nvSpPr>
          <p:spPr>
            <a:xfrm>
              <a:off x="1822511"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9A2B434-B0AF-4191-96C6-80EBCF6D9097}"/>
                </a:ext>
              </a:extLst>
            </p:cNvPr>
            <p:cNvSpPr/>
            <p:nvPr/>
          </p:nvSpPr>
          <p:spPr>
            <a:xfrm>
              <a:off x="2042177"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602C119-C7B0-4641-8815-737BE3848726}"/>
                </a:ext>
              </a:extLst>
            </p:cNvPr>
            <p:cNvSpPr/>
            <p:nvPr/>
          </p:nvSpPr>
          <p:spPr>
            <a:xfrm>
              <a:off x="2042177"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A0AAC69-86FB-40C3-BA0B-69058B6D8A1C}"/>
                </a:ext>
              </a:extLst>
            </p:cNvPr>
            <p:cNvSpPr/>
            <p:nvPr/>
          </p:nvSpPr>
          <p:spPr>
            <a:xfrm>
              <a:off x="1822511"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813E862F-6B51-4FB4-905E-EDAA057E9FC3}"/>
              </a:ext>
            </a:extLst>
          </p:cNvPr>
          <p:cNvGrpSpPr/>
          <p:nvPr/>
        </p:nvGrpSpPr>
        <p:grpSpPr>
          <a:xfrm>
            <a:off x="2265419" y="2394933"/>
            <a:ext cx="914400" cy="914400"/>
            <a:chOff x="1350034" y="1408719"/>
            <a:chExt cx="914400" cy="914400"/>
          </a:xfrm>
        </p:grpSpPr>
        <p:sp>
          <p:nvSpPr>
            <p:cNvPr id="199" name="Rectangle 198">
              <a:extLst>
                <a:ext uri="{FF2B5EF4-FFF2-40B4-BE49-F238E27FC236}">
                  <a16:creationId xmlns:a16="http://schemas.microsoft.com/office/drawing/2014/main" id="{1DB643B0-9424-49F4-A5BF-550B7105129D}"/>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951069A-3E4E-4678-BD99-B4DDEBFEBA39}"/>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82CE923-3ED0-4A80-B63D-B366B7CEBD2C}"/>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99ACDF31-ECE1-4E84-A768-2CF8FABF43D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28CBBE6-C1ED-4D81-A993-D025D7170B6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EF19B67-264E-4510-8A04-6BA9A80BAD3F}"/>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E4DD880-CD76-4F82-BADC-09598E0B5BF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1A3DD7F-31FF-47DD-A0F8-E9965FBD9675}"/>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D19B87A8-D9C6-4E0A-80F3-7D90B1E3B97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2B07108-087A-47F6-9504-8E248B45B0B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BCFA8E-6058-4492-A793-299548105EF0}"/>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640183F-F7FF-42F9-BB57-1C4728096755}"/>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61F4248-2EE3-4BD4-AAC0-24641A01406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5665D9D-221F-4CCF-8531-509B84F85549}"/>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1A8A84DB-5C12-4931-927B-3B3470D7888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E7333252-7675-4481-8CB9-27D82B4352CD}"/>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F840A7B-AC18-4264-A8E0-0429155D393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340F6D01-283B-49D2-B979-AEFBB5E2B8AC}"/>
              </a:ext>
            </a:extLst>
          </p:cNvPr>
          <p:cNvGrpSpPr/>
          <p:nvPr/>
        </p:nvGrpSpPr>
        <p:grpSpPr>
          <a:xfrm>
            <a:off x="3251323" y="2394933"/>
            <a:ext cx="914400" cy="914400"/>
            <a:chOff x="1350034" y="1408719"/>
            <a:chExt cx="914400" cy="914400"/>
          </a:xfrm>
        </p:grpSpPr>
        <p:sp>
          <p:nvSpPr>
            <p:cNvPr id="217" name="Rectangle 216">
              <a:extLst>
                <a:ext uri="{FF2B5EF4-FFF2-40B4-BE49-F238E27FC236}">
                  <a16:creationId xmlns:a16="http://schemas.microsoft.com/office/drawing/2014/main" id="{3FE82481-852D-4DFC-9D75-8951A53A4D05}"/>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8E6513D-4300-40C0-9321-CC1AF5A4D707}"/>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D01A0BEE-E52B-4AD6-83E4-C85B1245EBF1}"/>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38745A3B-6863-421E-A5E9-C9EFCFF5EA58}"/>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9F89F6C7-C282-4F0B-A845-9488E3D8C897}"/>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53CB3A7-11C5-4EFA-A6C5-72305FEDE2E6}"/>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2B9887AB-2910-46D6-8F58-12B95B5F1B19}"/>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BC2A4AA-FB02-4625-9D68-3C45E1D5FBD3}"/>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52AC7AC7-270E-41FF-8FE7-80B77714C5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566A958A-A1CF-4F13-8B40-20DD39390426}"/>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79762CEF-1F53-416B-A182-E46CAD9246E4}"/>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728812-FB01-4E6F-BB3F-1BC586B7B084}"/>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C00C2B30-FA4F-462E-87BF-EB943DAB81FE}"/>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3F4A4EC4-EBC1-463E-99F7-36DB143BBAAE}"/>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51988C34-0B6B-472F-990B-066E668A0A8B}"/>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92E83BE5-6A47-4C8D-8BEB-BB6CD3A5C297}"/>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60E6099F-4C36-4722-919A-A8505FD1F31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Group 233">
            <a:extLst>
              <a:ext uri="{FF2B5EF4-FFF2-40B4-BE49-F238E27FC236}">
                <a16:creationId xmlns:a16="http://schemas.microsoft.com/office/drawing/2014/main" id="{02CCBFED-EFCC-4C2C-B86D-9CB0A729E6A7}"/>
              </a:ext>
            </a:extLst>
          </p:cNvPr>
          <p:cNvGrpSpPr/>
          <p:nvPr/>
        </p:nvGrpSpPr>
        <p:grpSpPr>
          <a:xfrm>
            <a:off x="4240335" y="2394933"/>
            <a:ext cx="914400" cy="914400"/>
            <a:chOff x="1350034" y="1408719"/>
            <a:chExt cx="914400" cy="914400"/>
          </a:xfrm>
        </p:grpSpPr>
        <p:sp>
          <p:nvSpPr>
            <p:cNvPr id="235" name="Rectangle 234">
              <a:extLst>
                <a:ext uri="{FF2B5EF4-FFF2-40B4-BE49-F238E27FC236}">
                  <a16:creationId xmlns:a16="http://schemas.microsoft.com/office/drawing/2014/main" id="{6F6C0BB6-2664-4ADD-A726-28372E0032CF}"/>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0E24A048-8596-400C-940C-E8D57BAFDE4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67DCAB8-A89E-48EB-9DB8-EE771588D09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6C9390C7-387E-4EC9-BCEE-C81236420E7E}"/>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D4F8511D-146C-4E3A-B315-E94F357F1ED8}"/>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E3C721F-0514-47F7-9F2C-A9E76CED8ACE}"/>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DC281593-D792-4DA7-A678-9C82BBEDA15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0AAA7C-1C10-49B0-B2A1-E5C12B5FE19C}"/>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DD175D8-1F29-4A18-B227-0F9CB2C694E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84756E3B-C61F-457A-9CD8-24AC09E6734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1A20456-B50A-4958-94EE-90A86507CB4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5A1F89D-09D4-4D5B-BEA7-048241C50951}"/>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DA39756F-A40C-4E55-B537-E7B9DAFF1D9D}"/>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FBEDEA47-4131-4646-80EE-700167B3535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DDF43727-F109-4388-AD4E-E440DEF4E5D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C48BEC08-357A-4002-8EDB-B6310D04CB6A}"/>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87E7D3D-CFFA-40E0-B0C8-EF85B77CDE4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66C2E4C1-A5FD-4BB3-9A0B-6AD9DC099A42}"/>
              </a:ext>
            </a:extLst>
          </p:cNvPr>
          <p:cNvGrpSpPr/>
          <p:nvPr/>
        </p:nvGrpSpPr>
        <p:grpSpPr>
          <a:xfrm>
            <a:off x="7780379" y="1365321"/>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8766283" y="1365321"/>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9755295" y="1365321"/>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7780379" y="2354334"/>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8766283" y="2354334"/>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9755295" y="2354334"/>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3" name="Rectangle: Rounded Corners 372">
            <a:extLst>
              <a:ext uri="{FF2B5EF4-FFF2-40B4-BE49-F238E27FC236}">
                <a16:creationId xmlns:a16="http://schemas.microsoft.com/office/drawing/2014/main" id="{55A5A700-011D-4D1B-8576-8C5E02FE4376}"/>
              </a:ext>
            </a:extLst>
          </p:cNvPr>
          <p:cNvSpPr/>
          <p:nvPr/>
        </p:nvSpPr>
        <p:spPr>
          <a:xfrm>
            <a:off x="4205100" y="1810765"/>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5E40D07A-B6F1-45B5-AE86-50B1D401A476}"/>
              </a:ext>
            </a:extLst>
          </p:cNvPr>
          <p:cNvSpPr/>
          <p:nvPr/>
        </p:nvSpPr>
        <p:spPr>
          <a:xfrm>
            <a:off x="9720566" y="1765432"/>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8" name="Group 387">
            <a:extLst>
              <a:ext uri="{FF2B5EF4-FFF2-40B4-BE49-F238E27FC236}">
                <a16:creationId xmlns:a16="http://schemas.microsoft.com/office/drawing/2014/main" id="{E835F8CF-EE83-42D5-9F77-6B9B9F373476}"/>
              </a:ext>
            </a:extLst>
          </p:cNvPr>
          <p:cNvGrpSpPr/>
          <p:nvPr/>
        </p:nvGrpSpPr>
        <p:grpSpPr>
          <a:xfrm>
            <a:off x="5265889" y="1792314"/>
            <a:ext cx="6405356" cy="1888734"/>
            <a:chOff x="4875807" y="1792328"/>
            <a:chExt cx="6405356" cy="1888734"/>
          </a:xfrm>
          <a:solidFill>
            <a:srgbClr val="D27474"/>
          </a:solidFill>
        </p:grpSpPr>
        <p:sp>
          <p:nvSpPr>
            <p:cNvPr id="375" name="Arrow: Right 374">
              <a:extLst>
                <a:ext uri="{FF2B5EF4-FFF2-40B4-BE49-F238E27FC236}">
                  <a16:creationId xmlns:a16="http://schemas.microsoft.com/office/drawing/2014/main" id="{FF6845DF-27D1-4B12-81BC-F25E0BE66C3E}"/>
                </a:ext>
              </a:extLst>
            </p:cNvPr>
            <p:cNvSpPr/>
            <p:nvPr/>
          </p:nvSpPr>
          <p:spPr>
            <a:xfrm rot="10800000">
              <a:off x="4875807" y="1830618"/>
              <a:ext cx="978408" cy="484632"/>
            </a:xfrm>
            <a:prstGeom prst="rightArrow">
              <a:avLst>
                <a:gd name="adj1" fmla="val 50000"/>
                <a:gd name="adj2" fmla="val 78648"/>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Arrow: U-Turn 377">
              <a:extLst>
                <a:ext uri="{FF2B5EF4-FFF2-40B4-BE49-F238E27FC236}">
                  <a16:creationId xmlns:a16="http://schemas.microsoft.com/office/drawing/2014/main" id="{C7E908A8-94AC-422E-AA1B-043D7B22C7CC}"/>
                </a:ext>
              </a:extLst>
            </p:cNvPr>
            <p:cNvSpPr/>
            <p:nvPr/>
          </p:nvSpPr>
          <p:spPr>
            <a:xfrm rot="16200000" flipV="1">
              <a:off x="8025996" y="425895"/>
              <a:ext cx="1888734" cy="4621600"/>
            </a:xfrm>
            <a:prstGeom prst="uturnArrow">
              <a:avLst>
                <a:gd name="adj1" fmla="val 12833"/>
                <a:gd name="adj2" fmla="val 12960"/>
                <a:gd name="adj3" fmla="val 21124"/>
                <a:gd name="adj4" fmla="val 43750"/>
                <a:gd name="adj5" fmla="val 19936"/>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Block Arc 381">
              <a:extLst>
                <a:ext uri="{FF2B5EF4-FFF2-40B4-BE49-F238E27FC236}">
                  <a16:creationId xmlns:a16="http://schemas.microsoft.com/office/drawing/2014/main" id="{259CB977-4644-4111-9695-2FE58A6A9FD6}"/>
                </a:ext>
              </a:extLst>
            </p:cNvPr>
            <p:cNvSpPr/>
            <p:nvPr/>
          </p:nvSpPr>
          <p:spPr>
            <a:xfrm>
              <a:off x="5413455" y="1949006"/>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Block Arc 382">
              <a:extLst>
                <a:ext uri="{FF2B5EF4-FFF2-40B4-BE49-F238E27FC236}">
                  <a16:creationId xmlns:a16="http://schemas.microsoft.com/office/drawing/2014/main" id="{32770584-81CC-490C-84CD-EF5F624DD5F2}"/>
                </a:ext>
              </a:extLst>
            </p:cNvPr>
            <p:cNvSpPr/>
            <p:nvPr/>
          </p:nvSpPr>
          <p:spPr>
            <a:xfrm rot="10800000">
              <a:off x="6140316" y="2713831"/>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4" name="Rectangle 383">
              <a:extLst>
                <a:ext uri="{FF2B5EF4-FFF2-40B4-BE49-F238E27FC236}">
                  <a16:creationId xmlns:a16="http://schemas.microsoft.com/office/drawing/2014/main" id="{0F0BC170-F7F1-4E7F-8840-BB1B361A5D3F}"/>
                </a:ext>
              </a:extLst>
            </p:cNvPr>
            <p:cNvSpPr/>
            <p:nvPr/>
          </p:nvSpPr>
          <p:spPr>
            <a:xfrm>
              <a:off x="6140316" y="2470150"/>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1F45B319-5D80-4196-9206-8C2C3CF7F0EE}"/>
                </a:ext>
              </a:extLst>
            </p:cNvPr>
            <p:cNvSpPr/>
            <p:nvPr/>
          </p:nvSpPr>
          <p:spPr>
            <a:xfrm>
              <a:off x="6140316" y="2921482"/>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39A2D974-02C4-4697-AA11-1026F4620A0F}"/>
                </a:ext>
              </a:extLst>
            </p:cNvPr>
            <p:cNvSpPr/>
            <p:nvPr/>
          </p:nvSpPr>
          <p:spPr>
            <a:xfrm>
              <a:off x="6140316" y="2745822"/>
              <a:ext cx="242403" cy="140252"/>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75B42707-47D0-42A2-B63A-CCAE205D6621}"/>
              </a:ext>
            </a:extLst>
          </p:cNvPr>
          <p:cNvGrpSpPr/>
          <p:nvPr/>
        </p:nvGrpSpPr>
        <p:grpSpPr>
          <a:xfrm>
            <a:off x="1283944" y="2394933"/>
            <a:ext cx="914400" cy="914400"/>
            <a:chOff x="1350034" y="1408719"/>
            <a:chExt cx="914400" cy="914400"/>
          </a:xfrm>
        </p:grpSpPr>
        <p:sp>
          <p:nvSpPr>
            <p:cNvPr id="444" name="Rectangle 443">
              <a:extLst>
                <a:ext uri="{FF2B5EF4-FFF2-40B4-BE49-F238E27FC236}">
                  <a16:creationId xmlns:a16="http://schemas.microsoft.com/office/drawing/2014/main" id="{CFE56AC9-CEE0-40E9-BEE4-541645D09316}"/>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A46E6906-595C-491E-95A3-482260BB61FB}"/>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9627A054-9200-4A87-87BD-076D0D3A8EF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161C4633-3429-4EA8-9EB6-B908C1D9951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1F0D095-532B-4DEF-9D66-744BF281D03D}"/>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538D0345-90BF-44F6-87E4-A854B320E775}"/>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2E3979C3-AAD4-4A93-AB0D-ED292AAF328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E964EB6C-E87C-4526-B9B8-725881D00E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7C40FE6A-7A2C-4DE2-9342-D026F4117022}"/>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A8C44DF5-E3E4-467F-9771-DB60BD75F3F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229EF69-B5A9-4FD9-9253-181B4DC1B72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596F77B-CA5A-4AD2-B227-1E7CFBE7D3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B199BFDD-2906-48BF-B526-4DBF0366D975}"/>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63385B1-BC62-47DB-814B-8BF910007D12}"/>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2B8FE9F4-35A0-46AD-A6F5-E3E9EAC33DE9}"/>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A2611766-6A23-40B9-A68A-375DAA21EC45}"/>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8934DBC2-123A-437E-9F9A-A63A23576CC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id="{D1D2579C-FF96-4E8C-86F1-CB04FA4621AB}"/>
              </a:ext>
            </a:extLst>
          </p:cNvPr>
          <p:cNvGrpSpPr/>
          <p:nvPr/>
        </p:nvGrpSpPr>
        <p:grpSpPr>
          <a:xfrm>
            <a:off x="1280901" y="1405920"/>
            <a:ext cx="914400" cy="914400"/>
            <a:chOff x="1350034" y="1408719"/>
            <a:chExt cx="914400" cy="914400"/>
          </a:xfrm>
        </p:grpSpPr>
        <p:sp>
          <p:nvSpPr>
            <p:cNvPr id="462" name="Rectangle 461">
              <a:extLst>
                <a:ext uri="{FF2B5EF4-FFF2-40B4-BE49-F238E27FC236}">
                  <a16:creationId xmlns:a16="http://schemas.microsoft.com/office/drawing/2014/main" id="{6313F112-88B5-4EDE-AD53-AF1F30ACD207}"/>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5D04CB3-8999-4295-A643-B781D5C10A2C}"/>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C38F1D07-322F-4D06-AF13-5DCBAA7D1244}"/>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762C48DA-CE8A-4C86-B77D-E957EB1FBDEB}"/>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4C5F4B54-6D18-4B6F-A9FE-A5132E31E72E}"/>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BDDC76AD-4572-4AAD-A58E-2406E4D57D54}"/>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3EFF1ACD-5985-44B9-9CB1-924110ED88AC}"/>
                </a:ext>
              </a:extLst>
            </p:cNvPr>
            <p:cNvSpPr/>
            <p:nvPr/>
          </p:nvSpPr>
          <p:spPr>
            <a:xfrm>
              <a:off x="2042177" y="1445211"/>
              <a:ext cx="182880" cy="182880"/>
            </a:xfrm>
            <a:prstGeom prst="rect">
              <a:avLst/>
            </a:prstGeom>
            <a:solidFill>
              <a:srgbClr val="FF0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932417EE-59AD-43CC-8C8B-4D86DC0917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21404BF2-C7F1-44A3-97FE-C86C349651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585EB6E4-8FA1-4A46-8548-CFBFC46824C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4B0EE308-76FF-43EE-AC5B-7A22568E3A2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507E47FC-1D9F-4E06-84A3-2D1F52E5A10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52BF909E-7189-4088-B00A-B90D7D667512}"/>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DA780562-1E59-4367-84D3-F5D4376545A1}"/>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8782AE7B-CFC4-4F8B-86BB-5332F262C79F}"/>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2A2C76FA-61FA-4B72-84D0-1E9B8AB3AB5C}"/>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86676D8E-142F-4FA8-9FA6-2FA8C03785D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8" name="Rectangle 21">
            <a:extLst>
              <a:ext uri="{FF2B5EF4-FFF2-40B4-BE49-F238E27FC236}">
                <a16:creationId xmlns:a16="http://schemas.microsoft.com/office/drawing/2014/main" id="{21A3FB13-6B15-40A6-AC76-2288CF54AEA7}"/>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RAM can store pointers to memory in device D-RAM</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Send memory up to the device:</a:t>
            </a:r>
          </a:p>
          <a:p>
            <a:pPr marL="342900" indent="-342900">
              <a:spcBef>
                <a:spcPct val="20000"/>
              </a:spcBef>
              <a:buFontTx/>
              <a:buChar char="•"/>
            </a:pPr>
            <a:endParaRPr lang="en-US" sz="1200" dirty="0">
              <a:latin typeface="Calibri" panose="020F0502020204030204" pitchFamily="34" charset="0"/>
              <a:cs typeface="Calibri" panose="020F0502020204030204" pitchFamily="34" charset="0"/>
            </a:endParaRP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342900" indent="-342900">
              <a:spcBef>
                <a:spcPct val="20000"/>
              </a:spcBef>
              <a:buFontTx/>
              <a:buChar char="•"/>
            </a:pPr>
            <a:r>
              <a:rPr lang="en-US" sz="2400" dirty="0">
                <a:latin typeface="Calibri" panose="020F0502020204030204" pitchFamily="34" charset="0"/>
                <a:cs typeface="Calibri" panose="020F0502020204030204" pitchFamily="34" charset="0"/>
              </a:rPr>
              <a:t>Pull memory down into host memory:</a:t>
            </a:r>
          </a:p>
          <a:p>
            <a:pPr>
              <a:spcBef>
                <a:spcPct val="20000"/>
              </a:spcBef>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63C9446-84C9-435C-8AB8-376010EA7F16}"/>
              </a:ext>
            </a:extLst>
          </p:cNvPr>
          <p:cNvSpPr txBox="1"/>
          <p:nvPr/>
        </p:nvSpPr>
        <p:spPr>
          <a:xfrm>
            <a:off x="1526351" y="5016814"/>
            <a:ext cx="969688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cudaMemcpy</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effectLst>
                  <a:outerShdw blurRad="127000" algn="ctr" rotWithShape="0">
                    <a:schemeClr val="bg1"/>
                  </a:outerShdw>
                </a:effectLst>
                <a:latin typeface="Courier New" panose="02070309020205020404" pitchFamily="49" charset="0"/>
                <a:cs typeface="Courier New" panose="02070309020205020404" pitchFamily="49" charset="0"/>
              </a:rPr>
              <a:t>pDev</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highlight>
                  <a:srgbClr val="FF0000"/>
                </a:highlight>
                <a:latin typeface="Courier New" panose="02070309020205020404" pitchFamily="49" charset="0"/>
                <a:cs typeface="Courier New" panose="02070309020205020404" pitchFamily="49" charset="0"/>
              </a:rPr>
              <a:t>pHost</a:t>
            </a:r>
            <a:r>
              <a:rPr lang="en-US" b="1" dirty="0">
                <a:latin typeface="Courier New" panose="02070309020205020404" pitchFamily="49" charset="0"/>
                <a:cs typeface="Courier New" panose="02070309020205020404" pitchFamily="49" charset="0"/>
              </a:rPr>
              <a:t>, </a:t>
            </a:r>
            <a:r>
              <a:rPr lang="en-US" b="1" dirty="0" err="1">
                <a:solidFill>
                  <a:srgbClr val="006600"/>
                </a:solidFill>
                <a:latin typeface="Courier New" panose="02070309020205020404" pitchFamily="49" charset="0"/>
                <a:cs typeface="Courier New" panose="02070309020205020404" pitchFamily="49" charset="0"/>
              </a:rPr>
              <a:t>size_t</a:t>
            </a:r>
            <a:r>
              <a:rPr lang="en-US" b="1" dirty="0">
                <a:latin typeface="Courier New" panose="02070309020205020404" pitchFamily="49" charset="0"/>
                <a:cs typeface="Courier New" panose="02070309020205020404" pitchFamily="49" charset="0"/>
              </a:rPr>
              <a:t> , </a:t>
            </a:r>
            <a:r>
              <a:rPr lang="en-US" b="1" dirty="0" err="1">
                <a:solidFill>
                  <a:srgbClr val="5F2987"/>
                </a:solidFill>
                <a:latin typeface="Courier New" panose="02070309020205020404" pitchFamily="49" charset="0"/>
                <a:cs typeface="Courier New" panose="02070309020205020404" pitchFamily="49" charset="0"/>
              </a:rPr>
              <a:t>cudaMemcpy</a:t>
            </a:r>
            <a:r>
              <a:rPr lang="en-US" b="1" u="sng" dirty="0" err="1">
                <a:solidFill>
                  <a:srgbClr val="5F2987"/>
                </a:solidFill>
                <a:latin typeface="Courier New" panose="02070309020205020404" pitchFamily="49" charset="0"/>
                <a:cs typeface="Courier New" panose="02070309020205020404" pitchFamily="49" charset="0"/>
              </a:rPr>
              <a:t>Host</a:t>
            </a:r>
            <a:r>
              <a:rPr lang="en-US" b="1" dirty="0" err="1">
                <a:solidFill>
                  <a:srgbClr val="5F2987"/>
                </a:solidFill>
                <a:latin typeface="Courier New" panose="02070309020205020404" pitchFamily="49" charset="0"/>
                <a:cs typeface="Courier New" panose="02070309020205020404" pitchFamily="49" charset="0"/>
              </a:rPr>
              <a:t>ToDevice</a:t>
            </a:r>
            <a:r>
              <a:rPr lang="en-US" b="1" dirty="0">
                <a:latin typeface="Courier New" panose="02070309020205020404" pitchFamily="49" charset="0"/>
                <a:cs typeface="Courier New" panose="02070309020205020404" pitchFamily="49" charset="0"/>
              </a:rPr>
              <a:t>);</a:t>
            </a:r>
          </a:p>
        </p:txBody>
      </p:sp>
      <p:cxnSp>
        <p:nvCxnSpPr>
          <p:cNvPr id="8" name="Connector: Elbow 7">
            <a:extLst>
              <a:ext uri="{FF2B5EF4-FFF2-40B4-BE49-F238E27FC236}">
                <a16:creationId xmlns:a16="http://schemas.microsoft.com/office/drawing/2014/main" id="{86035282-E7B0-4506-B86F-1CB701EB910A}"/>
              </a:ext>
            </a:extLst>
          </p:cNvPr>
          <p:cNvCxnSpPr>
            <a:stCxn id="126" idx="0"/>
            <a:endCxn id="308" idx="1"/>
          </p:cNvCxnSpPr>
          <p:nvPr/>
        </p:nvCxnSpPr>
        <p:spPr>
          <a:xfrm rot="16200000" flipH="1">
            <a:off x="4912906" y="-421492"/>
            <a:ext cx="1040618" cy="4768427"/>
          </a:xfrm>
          <a:prstGeom prst="bentConnector4">
            <a:avLst>
              <a:gd name="adj1" fmla="val -15067"/>
              <a:gd name="adj2" fmla="val 845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290EE486-B8B0-4E63-B979-C6E91347E138}"/>
              </a:ext>
            </a:extLst>
          </p:cNvPr>
          <p:cNvCxnSpPr>
            <a:cxnSpLocks/>
            <a:stCxn id="468" idx="0"/>
            <a:endCxn id="128" idx="1"/>
          </p:cNvCxnSpPr>
          <p:nvPr/>
        </p:nvCxnSpPr>
        <p:spPr>
          <a:xfrm rot="16200000" flipH="1">
            <a:off x="2246620" y="1260275"/>
            <a:ext cx="309139" cy="673412"/>
          </a:xfrm>
          <a:prstGeom prst="bentConnector4">
            <a:avLst>
              <a:gd name="adj1" fmla="val -49169"/>
              <a:gd name="adj2" fmla="val 48969"/>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AFBB0332-4D39-4410-9D36-B008A9E8E801}"/>
              </a:ext>
            </a:extLst>
          </p:cNvPr>
          <p:cNvSpPr txBox="1"/>
          <p:nvPr/>
        </p:nvSpPr>
        <p:spPr>
          <a:xfrm>
            <a:off x="1526350" y="6050054"/>
            <a:ext cx="969688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cudaMemcpy</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highlight>
                  <a:srgbClr val="FF0000"/>
                </a:highlight>
                <a:latin typeface="Courier New" panose="02070309020205020404" pitchFamily="49" charset="0"/>
                <a:cs typeface="Courier New" panose="02070309020205020404" pitchFamily="49" charset="0"/>
              </a:rPr>
              <a:t>pHost</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effectLst>
                  <a:outerShdw blurRad="101600" algn="ctr" rotWithShape="0">
                    <a:schemeClr val="bg1"/>
                  </a:outerShdw>
                </a:effectLst>
                <a:latin typeface="Courier New" panose="02070309020205020404" pitchFamily="49" charset="0"/>
                <a:cs typeface="Courier New" panose="02070309020205020404" pitchFamily="49" charset="0"/>
              </a:rPr>
              <a:t>pDev</a:t>
            </a:r>
            <a:r>
              <a:rPr lang="en-US" b="1" dirty="0">
                <a:latin typeface="Courier New" panose="02070309020205020404" pitchFamily="49" charset="0"/>
                <a:cs typeface="Courier New" panose="02070309020205020404" pitchFamily="49" charset="0"/>
              </a:rPr>
              <a:t>, </a:t>
            </a:r>
            <a:r>
              <a:rPr lang="en-US" b="1" dirty="0" err="1">
                <a:solidFill>
                  <a:srgbClr val="006600"/>
                </a:solidFill>
                <a:latin typeface="Courier New" panose="02070309020205020404" pitchFamily="49" charset="0"/>
                <a:cs typeface="Courier New" panose="02070309020205020404" pitchFamily="49" charset="0"/>
              </a:rPr>
              <a:t>size_t</a:t>
            </a:r>
            <a:r>
              <a:rPr lang="en-US" b="1" dirty="0">
                <a:latin typeface="Courier New" panose="02070309020205020404" pitchFamily="49" charset="0"/>
                <a:cs typeface="Courier New" panose="02070309020205020404" pitchFamily="49" charset="0"/>
              </a:rPr>
              <a:t> , </a:t>
            </a:r>
            <a:r>
              <a:rPr lang="en-US" b="1" dirty="0" err="1">
                <a:solidFill>
                  <a:srgbClr val="5F2987"/>
                </a:solidFill>
                <a:latin typeface="Courier New" panose="02070309020205020404" pitchFamily="49" charset="0"/>
                <a:cs typeface="Courier New" panose="02070309020205020404" pitchFamily="49" charset="0"/>
              </a:rPr>
              <a:t>cudaMemcpyDeviceTo</a:t>
            </a:r>
            <a:r>
              <a:rPr lang="en-US" b="1" u="sng" dirty="0" err="1">
                <a:solidFill>
                  <a:srgbClr val="5F2987"/>
                </a:solidFill>
                <a:latin typeface="Courier New" panose="02070309020205020404" pitchFamily="49" charset="0"/>
                <a:cs typeface="Courier New" panose="02070309020205020404" pitchFamily="49" charset="0"/>
              </a:rPr>
              <a:t>Host</a:t>
            </a:r>
            <a:r>
              <a:rPr lang="en-US" b="1" dirty="0">
                <a:latin typeface="Courier New" panose="02070309020205020404" pitchFamily="49" charset="0"/>
                <a:cs typeface="Courier New" panose="02070309020205020404" pitchFamily="49" charset="0"/>
              </a:rPr>
              <a:t>);</a:t>
            </a:r>
          </a:p>
        </p:txBody>
      </p:sp>
      <p:sp>
        <p:nvSpPr>
          <p:cNvPr id="367" name="TextBox 366">
            <a:extLst>
              <a:ext uri="{FF2B5EF4-FFF2-40B4-BE49-F238E27FC236}">
                <a16:creationId xmlns:a16="http://schemas.microsoft.com/office/drawing/2014/main" id="{E0A18CA4-C09A-4370-A169-C40CC37EDBB6}"/>
              </a:ext>
            </a:extLst>
          </p:cNvPr>
          <p:cNvSpPr txBox="1"/>
          <p:nvPr/>
        </p:nvSpPr>
        <p:spPr>
          <a:xfrm>
            <a:off x="1294093" y="2311924"/>
            <a:ext cx="3837910"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HOST</a:t>
            </a:r>
          </a:p>
        </p:txBody>
      </p:sp>
      <p:sp>
        <p:nvSpPr>
          <p:cNvPr id="368" name="TextBox 367">
            <a:extLst>
              <a:ext uri="{FF2B5EF4-FFF2-40B4-BE49-F238E27FC236}">
                <a16:creationId xmlns:a16="http://schemas.microsoft.com/office/drawing/2014/main" id="{10C72605-344A-4900-B81D-A4F1F2B2717D}"/>
              </a:ext>
            </a:extLst>
          </p:cNvPr>
          <p:cNvSpPr txBox="1"/>
          <p:nvPr/>
        </p:nvSpPr>
        <p:spPr>
          <a:xfrm>
            <a:off x="7699754" y="2270128"/>
            <a:ext cx="3121367"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GPU</a:t>
            </a:r>
          </a:p>
        </p:txBody>
      </p:sp>
    </p:spTree>
    <p:extLst>
      <p:ext uri="{BB962C8B-B14F-4D97-AF65-F5344CB8AC3E}">
        <p14:creationId xmlns:p14="http://schemas.microsoft.com/office/powerpoint/2010/main" val="339364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2" name="TextBox 1">
            <a:extLst>
              <a:ext uri="{FF2B5EF4-FFF2-40B4-BE49-F238E27FC236}">
                <a16:creationId xmlns:a16="http://schemas.microsoft.com/office/drawing/2014/main" id="{2C4819D5-A863-47E5-94FD-13574CD204F6}"/>
              </a:ext>
            </a:extLst>
          </p:cNvPr>
          <p:cNvSpPr txBox="1"/>
          <p:nvPr/>
        </p:nvSpPr>
        <p:spPr>
          <a:xfrm>
            <a:off x="1262519" y="891840"/>
            <a:ext cx="10757055" cy="612475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kFastSumComputation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__shared__ </a:t>
            </a:r>
            <a:r>
              <a:rPr lang="en-US" sz="1400" b="1" dirty="0">
                <a:solidFill>
                  <a:srgbClr val="0070C0"/>
                </a:solidFill>
                <a:latin typeface="Courier New" panose="02070309020205020404" pitchFamily="49" charset="0"/>
                <a:cs typeface="Courier New" panose="02070309020205020404" pitchFamily="49" charset="0"/>
              </a:rPr>
              <a:t>volatile</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long </a:t>
            </a:r>
            <a:r>
              <a:rPr lang="en-US" sz="1400" b="1" dirty="0" err="1">
                <a:solidFill>
                  <a:srgbClr val="006600"/>
                </a:solidFill>
                <a:latin typeface="Courier New" panose="02070309020205020404" pitchFamily="49" charset="0"/>
                <a:cs typeface="Courier New" panose="02070309020205020404" pitchFamily="49" charset="0"/>
              </a:rPr>
              <a:t>long</a:t>
            </a:r>
            <a:r>
              <a:rPr lang="en-US" sz="1400" b="1" dirty="0">
                <a:solidFill>
                  <a:srgbClr val="006600"/>
                </a:solidFill>
                <a:latin typeface="Courier New" panose="02070309020205020404" pitchFamily="49" charset="0"/>
                <a:cs typeface="Courier New" panose="02070309020205020404" pitchFamily="49" charset="0"/>
              </a:rPr>
              <a:t> int </a:t>
            </a:r>
            <a:r>
              <a:rPr lang="en-US" sz="1400" b="1" dirty="0" err="1">
                <a:solidFill>
                  <a:srgbClr val="FF3300"/>
                </a:solidFill>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[32];</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long </a:t>
            </a:r>
            <a:r>
              <a:rPr lang="en-US" sz="1400" b="1" dirty="0" err="1">
                <a:solidFill>
                  <a:srgbClr val="006600"/>
                </a:solidFill>
                <a:latin typeface="Courier New" panose="02070309020205020404" pitchFamily="49" charset="0"/>
                <a:cs typeface="Courier New" panose="02070309020205020404" pitchFamily="49" charset="0"/>
              </a:rPr>
              <a:t>long</a:t>
            </a:r>
            <a:r>
              <a:rPr lang="en-US" sz="1400" b="1" dirty="0">
                <a:solidFill>
                  <a:srgbClr val="006600"/>
                </a:solidFill>
                <a:latin typeface="Courier New" panose="02070309020205020404" pitchFamily="49" charset="0"/>
                <a:cs typeface="Courier New" panose="02070309020205020404" pitchFamily="49" charset="0"/>
              </a:rPr>
              <a:t> 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0;                              </a:t>
            </a:r>
            <a:r>
              <a:rPr lang="en-US" sz="1400" b="1" dirty="0">
                <a:solidFill>
                  <a:srgbClr val="C00000"/>
                </a:solidFill>
                <a:latin typeface="Courier New" panose="02070309020205020404" pitchFamily="49" charset="0"/>
                <a:cs typeface="Courier New" panose="02070309020205020404" pitchFamily="49" charset="0"/>
              </a:rPr>
              <a:t>// An accumulator for each thread</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Counter to step along the list</a:t>
            </a:r>
          </a:p>
          <a:p>
            <a:r>
              <a:rPr lang="en-US" sz="1400" b="1" dirty="0">
                <a:latin typeface="Courier New" panose="02070309020205020404" pitchFamily="49" charset="0"/>
                <a:cs typeface="Courier New" panose="02070309020205020404" pitchFamily="49" charset="0"/>
              </a:rPr>
              <a:t>  while (pos &lt; </a:t>
            </a:r>
            <a:r>
              <a:rPr lang="en-US" sz="1400" b="1" dirty="0" err="1">
                <a:latin typeface="Courier New" panose="02070309020205020404" pitchFamily="49" charset="0"/>
                <a:cs typeface="Courier New" panose="02070309020205020404" pitchFamily="49" charset="0"/>
              </a:rPr>
              <a:t>cnstCache.nvalues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localSum</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cnstCache.data</a:t>
            </a:r>
            <a:r>
              <a:rPr lang="en-US" sz="1400" b="1" dirty="0">
                <a:latin typeface="Courier New" panose="02070309020205020404" pitchFamily="49" charset="0"/>
                <a:cs typeface="Courier New" panose="02070309020205020404" pitchFamily="49" charset="0"/>
              </a:rPr>
              <a:t>[pos];                     </a:t>
            </a:r>
            <a:r>
              <a:rPr lang="en-US" sz="1400" b="1" dirty="0">
                <a:solidFill>
                  <a:srgbClr val="C00000"/>
                </a:solidFill>
                <a:latin typeface="Courier New" panose="02070309020205020404" pitchFamily="49" charset="0"/>
                <a:cs typeface="Courier New" panose="02070309020205020404" pitchFamily="49" charset="0"/>
              </a:rPr>
              <a:t>// Accumulate locally</a:t>
            </a:r>
          </a:p>
          <a:p>
            <a:r>
              <a:rPr lang="en-US" sz="1400" b="1" dirty="0">
                <a:latin typeface="Courier New" panose="02070309020205020404" pitchFamily="49" charset="0"/>
                <a:cs typeface="Courier New" panose="02070309020205020404" pitchFamily="49" charset="0"/>
              </a:rPr>
              <a:t>    pos += </a:t>
            </a:r>
            <a:r>
              <a:rPr lang="en-US" sz="1400" b="1" dirty="0" err="1">
                <a:latin typeface="Courier New" panose="02070309020205020404" pitchFamily="49" charset="0"/>
                <a:cs typeface="Courier New" panose="02070309020205020404" pitchFamily="49" charset="0"/>
              </a:rPr>
              <a:t>gridDim.x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2) {                      </a:t>
            </a:r>
            <a:r>
              <a:rPr lang="en-US" sz="1400" b="1" dirty="0">
                <a:solidFill>
                  <a:srgbClr val="C00000"/>
                </a:solidFill>
                <a:latin typeface="Courier New" panose="02070309020205020404" pitchFamily="49" charset="0"/>
                <a:cs typeface="Courier New" panose="02070309020205020404" pitchFamily="49" charset="0"/>
              </a:rPr>
              <a:t>// Reduce each warp’s result to its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shfl_down_sync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first thread.  </a:t>
            </a:r>
            <a:r>
              <a:rPr lang="en-US" sz="1400" b="1" dirty="0" err="1">
                <a:solidFill>
                  <a:srgbClr val="C00000"/>
                </a:solidFill>
                <a:latin typeface="Courier New" panose="02070309020205020404" pitchFamily="49" charset="0"/>
                <a:cs typeface="Courier New" panose="02070309020205020404" pitchFamily="49" charset="0"/>
              </a:rPr>
              <a:t>thrSum</a:t>
            </a:r>
            <a:r>
              <a:rPr lang="en-US" sz="1400" b="1" dirty="0">
                <a:solidFill>
                  <a:srgbClr val="C00000"/>
                </a:solidFill>
                <a:latin typeface="Courier New" panose="02070309020205020404" pitchFamily="49" charset="0"/>
                <a:cs typeface="Courier New" panose="02070309020205020404" pitchFamily="49" charset="0"/>
              </a:rPr>
              <a:t> everywhere</a:t>
            </a:r>
          </a:p>
          <a:p>
            <a:r>
              <a:rPr lang="en-US" sz="1400" b="1" dirty="0">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 else becomes garbage.</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&amp; 31) == 0)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32] =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Store the warp result in __shared__</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syncthreads</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Wait for all warps to accumulate</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&lt; 32)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Final reduction of accumulated results:</a:t>
            </a:r>
          </a:p>
          <a:p>
            <a:r>
              <a:rPr lang="en-US" sz="1400" b="1" dirty="0">
                <a:latin typeface="Courier New" panose="02070309020205020404" pitchFamily="49" charset="0"/>
                <a:cs typeface="Courier New" panose="02070309020205020404" pitchFamily="49" charset="0"/>
              </a:rPr>
              <a:t>    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2) {                    </a:t>
            </a:r>
            <a:r>
              <a:rPr lang="en-US" sz="1400" b="1" dirty="0">
                <a:solidFill>
                  <a:srgbClr val="C00000"/>
                </a:solidFill>
                <a:latin typeface="Courier New" panose="02070309020205020404" pitchFamily="49" charset="0"/>
                <a:cs typeface="Courier New" panose="02070309020205020404" pitchFamily="49" charset="0"/>
              </a:rPr>
              <a:t>// __</a:t>
            </a:r>
            <a:r>
              <a:rPr lang="en-US" sz="1400" b="1" dirty="0" err="1">
                <a:solidFill>
                  <a:srgbClr val="C00000"/>
                </a:solidFill>
                <a:latin typeface="Courier New" panose="02070309020205020404" pitchFamily="49" charset="0"/>
                <a:cs typeface="Courier New" panose="02070309020205020404" pitchFamily="49" charset="0"/>
              </a:rPr>
              <a:t>shfl_sync</a:t>
            </a:r>
            <a:r>
              <a:rPr lang="en-US" sz="1400" b="1" dirty="0">
                <a:solidFill>
                  <a:srgbClr val="C00000"/>
                </a:solidFill>
                <a:latin typeface="Courier New" panose="02070309020205020404" pitchFamily="49" charset="0"/>
                <a:cs typeface="Courier New" panose="02070309020205020404" pitchFamily="49" charset="0"/>
              </a:rPr>
              <a:t> is faster than __shared__,</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shfl_down_sync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and implies synchronization which</a:t>
            </a:r>
          </a:p>
          <a:p>
            <a:r>
              <a:rPr lang="en-US" sz="1400" b="1" dirty="0">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 __shared__ would not.</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0)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atomicAdd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cnstCache.pointerToSum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Each block makes one commit to global</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6830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416" name="Rectangle 415">
            <a:extLst>
              <a:ext uri="{FF2B5EF4-FFF2-40B4-BE49-F238E27FC236}">
                <a16:creationId xmlns:a16="http://schemas.microsoft.com/office/drawing/2014/main" id="{52640B4A-21C7-4ABE-B4B8-2C09069A44FB}"/>
              </a:ext>
            </a:extLst>
          </p:cNvPr>
          <p:cNvSpPr/>
          <p:nvPr/>
        </p:nvSpPr>
        <p:spPr>
          <a:xfrm>
            <a:off x="1994953"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8F12C6D4-9883-4F9B-B028-E257D9871D15}"/>
              </a:ext>
            </a:extLst>
          </p:cNvPr>
          <p:cNvSpPr/>
          <p:nvPr/>
        </p:nvSpPr>
        <p:spPr>
          <a:xfrm>
            <a:off x="2360716"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AF66E5DC-904C-41FA-8959-D67C5599D81B}"/>
              </a:ext>
            </a:extLst>
          </p:cNvPr>
          <p:cNvSpPr/>
          <p:nvPr/>
        </p:nvSpPr>
        <p:spPr>
          <a:xfrm>
            <a:off x="2726476"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56857569-18A1-4619-AB36-69048362D085}"/>
              </a:ext>
            </a:extLst>
          </p:cNvPr>
          <p:cNvSpPr/>
          <p:nvPr/>
        </p:nvSpPr>
        <p:spPr>
          <a:xfrm>
            <a:off x="3092239"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ABA12A79-D5FF-443F-A735-FBE9719966A0}"/>
              </a:ext>
            </a:extLst>
          </p:cNvPr>
          <p:cNvSpPr/>
          <p:nvPr/>
        </p:nvSpPr>
        <p:spPr>
          <a:xfrm>
            <a:off x="3457996"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00DA64DA-13ED-4F85-8E7C-9CD073B2D956}"/>
              </a:ext>
            </a:extLst>
          </p:cNvPr>
          <p:cNvSpPr/>
          <p:nvPr/>
        </p:nvSpPr>
        <p:spPr>
          <a:xfrm>
            <a:off x="3823759"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D87ACEBD-5A34-494E-98B1-12AD8FD0AE2C}"/>
              </a:ext>
            </a:extLst>
          </p:cNvPr>
          <p:cNvSpPr/>
          <p:nvPr/>
        </p:nvSpPr>
        <p:spPr>
          <a:xfrm>
            <a:off x="4189519"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1F1BDD8E-DC31-4B25-812F-3E5E8314FBE7}"/>
              </a:ext>
            </a:extLst>
          </p:cNvPr>
          <p:cNvSpPr/>
          <p:nvPr/>
        </p:nvSpPr>
        <p:spPr>
          <a:xfrm>
            <a:off x="4555282" y="294152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FDCB4C1A-4FA1-4FA1-B930-B850249945FA}"/>
              </a:ext>
            </a:extLst>
          </p:cNvPr>
          <p:cNvSpPr/>
          <p:nvPr/>
        </p:nvSpPr>
        <p:spPr>
          <a:xfrm>
            <a:off x="1994953"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5F39B644-0ED1-473E-B1D6-56EC652F6F6F}"/>
              </a:ext>
            </a:extLst>
          </p:cNvPr>
          <p:cNvSpPr/>
          <p:nvPr/>
        </p:nvSpPr>
        <p:spPr>
          <a:xfrm>
            <a:off x="2360716"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8032E8F1-C5AA-4B9E-A318-28F563038D1E}"/>
              </a:ext>
            </a:extLst>
          </p:cNvPr>
          <p:cNvSpPr/>
          <p:nvPr/>
        </p:nvSpPr>
        <p:spPr>
          <a:xfrm>
            <a:off x="2726476"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F228CD7E-BCC9-41A8-9E98-4AFFE4DD1A67}"/>
              </a:ext>
            </a:extLst>
          </p:cNvPr>
          <p:cNvSpPr/>
          <p:nvPr/>
        </p:nvSpPr>
        <p:spPr>
          <a:xfrm>
            <a:off x="3092239"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EC4A19DE-CCEC-4C21-A398-4BA022FB40E6}"/>
              </a:ext>
            </a:extLst>
          </p:cNvPr>
          <p:cNvSpPr/>
          <p:nvPr/>
        </p:nvSpPr>
        <p:spPr>
          <a:xfrm>
            <a:off x="3457996"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F227CB8C-B6FA-4F25-B7E5-18069F06B022}"/>
              </a:ext>
            </a:extLst>
          </p:cNvPr>
          <p:cNvSpPr/>
          <p:nvPr/>
        </p:nvSpPr>
        <p:spPr>
          <a:xfrm>
            <a:off x="3823759"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69D65A1-E3A7-449A-8374-4D949976CDDF}"/>
              </a:ext>
            </a:extLst>
          </p:cNvPr>
          <p:cNvSpPr/>
          <p:nvPr/>
        </p:nvSpPr>
        <p:spPr>
          <a:xfrm>
            <a:off x="4189519"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3CD4B527-ED32-4F7F-8F48-E0AB7342ADA5}"/>
              </a:ext>
            </a:extLst>
          </p:cNvPr>
          <p:cNvSpPr/>
          <p:nvPr/>
        </p:nvSpPr>
        <p:spPr>
          <a:xfrm>
            <a:off x="4555282"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B9B9FBF0-5477-4D16-BB17-626A7194551D}"/>
              </a:ext>
            </a:extLst>
          </p:cNvPr>
          <p:cNvSpPr/>
          <p:nvPr/>
        </p:nvSpPr>
        <p:spPr>
          <a:xfrm>
            <a:off x="1994953"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CFA75AE2-8B7C-4D99-8326-878686142D71}"/>
              </a:ext>
            </a:extLst>
          </p:cNvPr>
          <p:cNvSpPr/>
          <p:nvPr/>
        </p:nvSpPr>
        <p:spPr>
          <a:xfrm>
            <a:off x="2360716"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5732727C-646A-4C7D-8BD5-13CE2499A3D5}"/>
              </a:ext>
            </a:extLst>
          </p:cNvPr>
          <p:cNvSpPr/>
          <p:nvPr/>
        </p:nvSpPr>
        <p:spPr>
          <a:xfrm>
            <a:off x="2726476"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C60E1CB2-0A25-48C2-9A32-BF7008C3B1A0}"/>
              </a:ext>
            </a:extLst>
          </p:cNvPr>
          <p:cNvSpPr/>
          <p:nvPr/>
        </p:nvSpPr>
        <p:spPr>
          <a:xfrm>
            <a:off x="3092239"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42CCC36-553C-4718-9A48-E7BF744441F4}"/>
              </a:ext>
            </a:extLst>
          </p:cNvPr>
          <p:cNvSpPr/>
          <p:nvPr/>
        </p:nvSpPr>
        <p:spPr>
          <a:xfrm>
            <a:off x="3457996"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0BFC2AAA-F8F0-4D05-B72D-BD2C0D6EB5C6}"/>
              </a:ext>
            </a:extLst>
          </p:cNvPr>
          <p:cNvSpPr/>
          <p:nvPr/>
        </p:nvSpPr>
        <p:spPr>
          <a:xfrm>
            <a:off x="3823759"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AD31322-710C-4B94-B12C-3F076D65941D}"/>
              </a:ext>
            </a:extLst>
          </p:cNvPr>
          <p:cNvSpPr/>
          <p:nvPr/>
        </p:nvSpPr>
        <p:spPr>
          <a:xfrm>
            <a:off x="4189519"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CBA5094C-5F53-446E-98DB-F9392EFEB2E7}"/>
              </a:ext>
            </a:extLst>
          </p:cNvPr>
          <p:cNvSpPr/>
          <p:nvPr/>
        </p:nvSpPr>
        <p:spPr>
          <a:xfrm>
            <a:off x="4555282"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F9629215-E7AA-4FDA-A883-872720A8FE00}"/>
              </a:ext>
            </a:extLst>
          </p:cNvPr>
          <p:cNvSpPr/>
          <p:nvPr/>
        </p:nvSpPr>
        <p:spPr>
          <a:xfrm>
            <a:off x="1994953"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1F4C36BB-610E-476D-93A8-8A7E1E4136EE}"/>
              </a:ext>
            </a:extLst>
          </p:cNvPr>
          <p:cNvSpPr/>
          <p:nvPr/>
        </p:nvSpPr>
        <p:spPr>
          <a:xfrm>
            <a:off x="236071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F8A47A14-EDAF-4142-A0F6-022D9F9C32A2}"/>
              </a:ext>
            </a:extLst>
          </p:cNvPr>
          <p:cNvSpPr/>
          <p:nvPr/>
        </p:nvSpPr>
        <p:spPr>
          <a:xfrm>
            <a:off x="272647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A157AD17-87DC-4009-AD25-EB7D8288C8F8}"/>
              </a:ext>
            </a:extLst>
          </p:cNvPr>
          <p:cNvSpPr/>
          <p:nvPr/>
        </p:nvSpPr>
        <p:spPr>
          <a:xfrm>
            <a:off x="3092239"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7BCA7AD2-89AE-4D5E-9585-0E27AF051D63}"/>
              </a:ext>
            </a:extLst>
          </p:cNvPr>
          <p:cNvSpPr/>
          <p:nvPr/>
        </p:nvSpPr>
        <p:spPr>
          <a:xfrm>
            <a:off x="345799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42CBE709-E282-493C-AE5C-A37BA7F58C65}"/>
              </a:ext>
            </a:extLst>
          </p:cNvPr>
          <p:cNvSpPr/>
          <p:nvPr/>
        </p:nvSpPr>
        <p:spPr>
          <a:xfrm>
            <a:off x="3823759"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F0CF1AB7-1980-4308-A447-A4BAE17122A9}"/>
              </a:ext>
            </a:extLst>
          </p:cNvPr>
          <p:cNvSpPr/>
          <p:nvPr/>
        </p:nvSpPr>
        <p:spPr>
          <a:xfrm>
            <a:off x="4189519"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73E90676-1F4A-41FE-909B-C12A63B9BFE2}"/>
              </a:ext>
            </a:extLst>
          </p:cNvPr>
          <p:cNvSpPr/>
          <p:nvPr/>
        </p:nvSpPr>
        <p:spPr>
          <a:xfrm>
            <a:off x="4555282"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45609483-9BC2-438C-AE34-0A351E1DE561}"/>
              </a:ext>
            </a:extLst>
          </p:cNvPr>
          <p:cNvSpPr/>
          <p:nvPr/>
        </p:nvSpPr>
        <p:spPr>
          <a:xfrm>
            <a:off x="1994953"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BC3D23F6-9B0E-4464-AF07-CAFF0933DADB}"/>
              </a:ext>
            </a:extLst>
          </p:cNvPr>
          <p:cNvSpPr/>
          <p:nvPr/>
        </p:nvSpPr>
        <p:spPr>
          <a:xfrm>
            <a:off x="236071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D78F64D0-2066-4E5B-839A-76D8115D5253}"/>
              </a:ext>
            </a:extLst>
          </p:cNvPr>
          <p:cNvSpPr/>
          <p:nvPr/>
        </p:nvSpPr>
        <p:spPr>
          <a:xfrm>
            <a:off x="272647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654846CB-207C-48A6-9A2A-EB74ACE8E728}"/>
              </a:ext>
            </a:extLst>
          </p:cNvPr>
          <p:cNvSpPr/>
          <p:nvPr/>
        </p:nvSpPr>
        <p:spPr>
          <a:xfrm>
            <a:off x="3092239"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79638D16-CB5D-4941-91BC-D2BFBC3D5720}"/>
              </a:ext>
            </a:extLst>
          </p:cNvPr>
          <p:cNvSpPr/>
          <p:nvPr/>
        </p:nvSpPr>
        <p:spPr>
          <a:xfrm>
            <a:off x="345799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7D3DA345-072F-481E-A395-30845CDD4D50}"/>
              </a:ext>
            </a:extLst>
          </p:cNvPr>
          <p:cNvSpPr/>
          <p:nvPr/>
        </p:nvSpPr>
        <p:spPr>
          <a:xfrm>
            <a:off x="3823759"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1B5EB62A-341B-460D-87E4-D80F7B4A6F1B}"/>
              </a:ext>
            </a:extLst>
          </p:cNvPr>
          <p:cNvSpPr/>
          <p:nvPr/>
        </p:nvSpPr>
        <p:spPr>
          <a:xfrm>
            <a:off x="4189519"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44CB5793-BE55-437B-9311-58051E9CCE41}"/>
              </a:ext>
            </a:extLst>
          </p:cNvPr>
          <p:cNvSpPr/>
          <p:nvPr/>
        </p:nvSpPr>
        <p:spPr>
          <a:xfrm>
            <a:off x="4555282"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A7E6BBD0-957E-4A7D-A386-01388B69009E}"/>
              </a:ext>
            </a:extLst>
          </p:cNvPr>
          <p:cNvSpPr/>
          <p:nvPr/>
        </p:nvSpPr>
        <p:spPr>
          <a:xfrm>
            <a:off x="1994953"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FC40A553-AAE8-43A5-B03C-3C539B7DC581}"/>
              </a:ext>
            </a:extLst>
          </p:cNvPr>
          <p:cNvSpPr/>
          <p:nvPr/>
        </p:nvSpPr>
        <p:spPr>
          <a:xfrm>
            <a:off x="236071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E00E2020-44AA-47EA-8282-46F2499BA482}"/>
              </a:ext>
            </a:extLst>
          </p:cNvPr>
          <p:cNvSpPr/>
          <p:nvPr/>
        </p:nvSpPr>
        <p:spPr>
          <a:xfrm>
            <a:off x="272647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B8EEB964-B434-427B-A1D9-340CDCFE351E}"/>
              </a:ext>
            </a:extLst>
          </p:cNvPr>
          <p:cNvSpPr/>
          <p:nvPr/>
        </p:nvSpPr>
        <p:spPr>
          <a:xfrm>
            <a:off x="3092239"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6F01AE9B-AB89-470D-8B8C-6F6CDC5B157C}"/>
              </a:ext>
            </a:extLst>
          </p:cNvPr>
          <p:cNvSpPr/>
          <p:nvPr/>
        </p:nvSpPr>
        <p:spPr>
          <a:xfrm>
            <a:off x="345799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0C9F4525-0CF7-4A07-9533-9FD3CDB0EB27}"/>
              </a:ext>
            </a:extLst>
          </p:cNvPr>
          <p:cNvSpPr/>
          <p:nvPr/>
        </p:nvSpPr>
        <p:spPr>
          <a:xfrm>
            <a:off x="3823759"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1015FD7C-4B03-4F03-97A5-5B59F6C66CA0}"/>
              </a:ext>
            </a:extLst>
          </p:cNvPr>
          <p:cNvSpPr/>
          <p:nvPr/>
        </p:nvSpPr>
        <p:spPr>
          <a:xfrm>
            <a:off x="4189519"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316A42D-C026-44B5-9D42-98E3D89D95D5}"/>
              </a:ext>
            </a:extLst>
          </p:cNvPr>
          <p:cNvSpPr/>
          <p:nvPr/>
        </p:nvSpPr>
        <p:spPr>
          <a:xfrm>
            <a:off x="4555282"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29420C75-F5EE-4C88-80C2-F2D23EFAF475}"/>
              </a:ext>
            </a:extLst>
          </p:cNvPr>
          <p:cNvSpPr/>
          <p:nvPr/>
        </p:nvSpPr>
        <p:spPr>
          <a:xfrm>
            <a:off x="1994953"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4D6BBD1F-219E-471F-A7ED-DD899D309670}"/>
              </a:ext>
            </a:extLst>
          </p:cNvPr>
          <p:cNvSpPr/>
          <p:nvPr/>
        </p:nvSpPr>
        <p:spPr>
          <a:xfrm>
            <a:off x="236071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72102901-EB8F-400E-822B-5ED6E2CFDE1D}"/>
              </a:ext>
            </a:extLst>
          </p:cNvPr>
          <p:cNvSpPr/>
          <p:nvPr/>
        </p:nvSpPr>
        <p:spPr>
          <a:xfrm>
            <a:off x="272647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a:extLst>
              <a:ext uri="{FF2B5EF4-FFF2-40B4-BE49-F238E27FC236}">
                <a16:creationId xmlns:a16="http://schemas.microsoft.com/office/drawing/2014/main" id="{4F760AA5-EE5F-4592-B704-EB6BD2F0E089}"/>
              </a:ext>
            </a:extLst>
          </p:cNvPr>
          <p:cNvSpPr/>
          <p:nvPr/>
        </p:nvSpPr>
        <p:spPr>
          <a:xfrm>
            <a:off x="309223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C7DCBC9C-E704-4A14-BFC7-6A7004726B9C}"/>
              </a:ext>
            </a:extLst>
          </p:cNvPr>
          <p:cNvSpPr/>
          <p:nvPr/>
        </p:nvSpPr>
        <p:spPr>
          <a:xfrm>
            <a:off x="345799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161FB679-BC7F-4250-A719-065E89303ACB}"/>
              </a:ext>
            </a:extLst>
          </p:cNvPr>
          <p:cNvSpPr/>
          <p:nvPr/>
        </p:nvSpPr>
        <p:spPr>
          <a:xfrm>
            <a:off x="382375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44BAD713-3715-4A5A-B7FC-161CEF5E296D}"/>
              </a:ext>
            </a:extLst>
          </p:cNvPr>
          <p:cNvSpPr/>
          <p:nvPr/>
        </p:nvSpPr>
        <p:spPr>
          <a:xfrm>
            <a:off x="418951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a:extLst>
              <a:ext uri="{FF2B5EF4-FFF2-40B4-BE49-F238E27FC236}">
                <a16:creationId xmlns:a16="http://schemas.microsoft.com/office/drawing/2014/main" id="{8E51FE5F-9F7E-4592-A6E3-4CD72183AEBE}"/>
              </a:ext>
            </a:extLst>
          </p:cNvPr>
          <p:cNvSpPr/>
          <p:nvPr/>
        </p:nvSpPr>
        <p:spPr>
          <a:xfrm>
            <a:off x="4555282"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592D8D66-6FCF-433F-84F6-FB4D95DD3D22}"/>
              </a:ext>
            </a:extLst>
          </p:cNvPr>
          <p:cNvSpPr/>
          <p:nvPr/>
        </p:nvSpPr>
        <p:spPr>
          <a:xfrm>
            <a:off x="1994953"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a:extLst>
              <a:ext uri="{FF2B5EF4-FFF2-40B4-BE49-F238E27FC236}">
                <a16:creationId xmlns:a16="http://schemas.microsoft.com/office/drawing/2014/main" id="{3EEE877E-FFBD-4EC2-B9A8-D8D40ADC6AF0}"/>
              </a:ext>
            </a:extLst>
          </p:cNvPr>
          <p:cNvSpPr/>
          <p:nvPr/>
        </p:nvSpPr>
        <p:spPr>
          <a:xfrm>
            <a:off x="236071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6181D835-41AA-4361-BA9B-B240065586D6}"/>
              </a:ext>
            </a:extLst>
          </p:cNvPr>
          <p:cNvSpPr/>
          <p:nvPr/>
        </p:nvSpPr>
        <p:spPr>
          <a:xfrm>
            <a:off x="272647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a:extLst>
              <a:ext uri="{FF2B5EF4-FFF2-40B4-BE49-F238E27FC236}">
                <a16:creationId xmlns:a16="http://schemas.microsoft.com/office/drawing/2014/main" id="{A2FF4349-9FAD-4CD5-A111-658E416C1A64}"/>
              </a:ext>
            </a:extLst>
          </p:cNvPr>
          <p:cNvSpPr/>
          <p:nvPr/>
        </p:nvSpPr>
        <p:spPr>
          <a:xfrm>
            <a:off x="309223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132B1A04-315B-4813-8D6A-D12D6A2CBE59}"/>
              </a:ext>
            </a:extLst>
          </p:cNvPr>
          <p:cNvSpPr/>
          <p:nvPr/>
        </p:nvSpPr>
        <p:spPr>
          <a:xfrm>
            <a:off x="345799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a:extLst>
              <a:ext uri="{FF2B5EF4-FFF2-40B4-BE49-F238E27FC236}">
                <a16:creationId xmlns:a16="http://schemas.microsoft.com/office/drawing/2014/main" id="{D54D72EB-9566-4395-B418-1533613CDE8D}"/>
              </a:ext>
            </a:extLst>
          </p:cNvPr>
          <p:cNvSpPr/>
          <p:nvPr/>
        </p:nvSpPr>
        <p:spPr>
          <a:xfrm>
            <a:off x="382375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6F1E72D6-B4D9-4E2F-B045-B5FA9D546B80}"/>
              </a:ext>
            </a:extLst>
          </p:cNvPr>
          <p:cNvSpPr/>
          <p:nvPr/>
        </p:nvSpPr>
        <p:spPr>
          <a:xfrm>
            <a:off x="418951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D1FF00D8-0C13-4FC1-B626-F0FB5C2F13E7}"/>
              </a:ext>
            </a:extLst>
          </p:cNvPr>
          <p:cNvSpPr/>
          <p:nvPr/>
        </p:nvSpPr>
        <p:spPr>
          <a:xfrm>
            <a:off x="4555282"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21">
            <a:extLst>
              <a:ext uri="{FF2B5EF4-FFF2-40B4-BE49-F238E27FC236}">
                <a16:creationId xmlns:a16="http://schemas.microsoft.com/office/drawing/2014/main" id="{B339EF6C-C9C4-474F-B5B6-7D12F0763430}"/>
              </a:ext>
            </a:extLst>
          </p:cNvPr>
          <p:cNvSpPr>
            <a:spLocks noChangeArrowheads="1"/>
          </p:cNvSpPr>
          <p:nvPr/>
        </p:nvSpPr>
        <p:spPr bwMode="auto">
          <a:xfrm>
            <a:off x="875719" y="787306"/>
            <a:ext cx="10872935" cy="139478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Write the CUDA code for one 8-threaded warp to process all of the Coulomb forces between pairs of particles </a:t>
            </a:r>
            <a:r>
              <a:rPr lang="en-US" sz="2400" i="1"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a:t>
            </a:r>
            <a:r>
              <a:rPr lang="en-US" sz="2400" i="1" dirty="0">
                <a:latin typeface="Calibri" panose="020F0502020204030204" pitchFamily="34" charset="0"/>
                <a:cs typeface="Calibri" panose="020F0502020204030204" pitchFamily="34" charset="0"/>
              </a:rPr>
              <a:t>j</a:t>
            </a:r>
            <a:r>
              <a:rPr lang="en-US" sz="2400" dirty="0">
                <a:latin typeface="Calibri" panose="020F0502020204030204" pitchFamily="34" charset="0"/>
                <a:cs typeface="Calibri" panose="020F0502020204030204" pitchFamily="34" charset="0"/>
              </a:rPr>
              <a:t> </a:t>
            </a:r>
            <a:r>
              <a:rPr lang="en-US" sz="2400" b="1" u="sng" dirty="0">
                <a:latin typeface="Calibri" panose="020F0502020204030204" pitchFamily="34" charset="0"/>
                <a:cs typeface="Calibri" panose="020F0502020204030204" pitchFamily="34" charset="0"/>
              </a:rPr>
              <a:t>for two sets of 8 particles each</a:t>
            </a:r>
            <a:r>
              <a:rPr lang="en-US" sz="2400" dirty="0">
                <a:latin typeface="Calibri" panose="020F0502020204030204" pitchFamily="34" charset="0"/>
                <a:cs typeface="Calibri" panose="020F0502020204030204" pitchFamily="34" charset="0"/>
              </a:rPr>
              <a:t>.  The diagram for eight particles is shown below.</a:t>
            </a:r>
          </a:p>
        </p:txBody>
      </p:sp>
      <p:sp>
        <p:nvSpPr>
          <p:cNvPr id="867" name="Rectangle 21">
            <a:extLst>
              <a:ext uri="{FF2B5EF4-FFF2-40B4-BE49-F238E27FC236}">
                <a16:creationId xmlns:a16="http://schemas.microsoft.com/office/drawing/2014/main" id="{1B3B212B-6C13-419F-81C7-C7D72F3A28B8}"/>
              </a:ext>
            </a:extLst>
          </p:cNvPr>
          <p:cNvSpPr>
            <a:spLocks noChangeArrowheads="1"/>
          </p:cNvSpPr>
          <p:nvPr/>
        </p:nvSpPr>
        <p:spPr bwMode="auto">
          <a:xfrm>
            <a:off x="5180215" y="2968398"/>
            <a:ext cx="6702200" cy="2907022"/>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Just DRAW the solution—don’t worry about the syntax or indexing details.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DO NOT use reductions.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must be done by calculating 8 particle interactions per each of 8 threads.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Ideally, each thread will operate on a unique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unique j at every step (no atomics needed)</a:t>
            </a:r>
          </a:p>
        </p:txBody>
      </p:sp>
      <p:sp>
        <p:nvSpPr>
          <p:cNvPr id="2" name="Oval 1">
            <a:extLst>
              <a:ext uri="{FF2B5EF4-FFF2-40B4-BE49-F238E27FC236}">
                <a16:creationId xmlns:a16="http://schemas.microsoft.com/office/drawing/2014/main" id="{DBF11A1B-FCCE-4AEF-9B28-2D5C86CCB5E5}"/>
              </a:ext>
            </a:extLst>
          </p:cNvPr>
          <p:cNvSpPr/>
          <p:nvPr/>
        </p:nvSpPr>
        <p:spPr>
          <a:xfrm>
            <a:off x="2011680" y="2468047"/>
            <a:ext cx="329184" cy="3291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2E89FB6-A4BC-4C03-826E-1873DF9F18ED}"/>
              </a:ext>
            </a:extLst>
          </p:cNvPr>
          <p:cNvSpPr/>
          <p:nvPr/>
        </p:nvSpPr>
        <p:spPr>
          <a:xfrm>
            <a:off x="2379004" y="2470118"/>
            <a:ext cx="329184" cy="329184"/>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B8F2D1F-958A-4BBC-88BB-A074E0F34E3D}"/>
              </a:ext>
            </a:extLst>
          </p:cNvPr>
          <p:cNvSpPr/>
          <p:nvPr/>
        </p:nvSpPr>
        <p:spPr>
          <a:xfrm>
            <a:off x="2746328" y="2467132"/>
            <a:ext cx="329184" cy="329184"/>
          </a:xfrm>
          <a:prstGeom prst="ellipse">
            <a:avLst/>
          </a:prstGeom>
          <a:solidFill>
            <a:srgbClr val="EA71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EDD1CA6-9955-46D3-9D39-E2C34F8BCB49}"/>
              </a:ext>
            </a:extLst>
          </p:cNvPr>
          <p:cNvSpPr/>
          <p:nvPr/>
        </p:nvSpPr>
        <p:spPr>
          <a:xfrm>
            <a:off x="3109760" y="2467132"/>
            <a:ext cx="329184" cy="329184"/>
          </a:xfrm>
          <a:prstGeom prst="ellipse">
            <a:avLst/>
          </a:prstGeom>
          <a:solidFill>
            <a:srgbClr val="E684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8C6614D-D321-497D-BE30-90476CC51AE6}"/>
              </a:ext>
            </a:extLst>
          </p:cNvPr>
          <p:cNvSpPr/>
          <p:nvPr/>
        </p:nvSpPr>
        <p:spPr>
          <a:xfrm>
            <a:off x="3480976" y="2468047"/>
            <a:ext cx="329184" cy="329184"/>
          </a:xfrm>
          <a:prstGeom prst="ellipse">
            <a:avLst/>
          </a:prstGeom>
          <a:solidFill>
            <a:srgbClr val="F3A41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A504FF0-D4B3-4E23-BFB4-5C8EE598DF55}"/>
              </a:ext>
            </a:extLst>
          </p:cNvPr>
          <p:cNvSpPr/>
          <p:nvPr/>
        </p:nvSpPr>
        <p:spPr>
          <a:xfrm>
            <a:off x="3848300" y="2470118"/>
            <a:ext cx="329184" cy="329184"/>
          </a:xfrm>
          <a:prstGeom prst="ellipse">
            <a:avLst/>
          </a:prstGeom>
          <a:solidFill>
            <a:srgbClr val="FBC8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920F7EA-5D7C-4E4C-9A18-47E3BC404DF5}"/>
              </a:ext>
            </a:extLst>
          </p:cNvPr>
          <p:cNvSpPr/>
          <p:nvPr/>
        </p:nvSpPr>
        <p:spPr>
          <a:xfrm>
            <a:off x="4215624" y="2467132"/>
            <a:ext cx="329184" cy="329184"/>
          </a:xfrm>
          <a:prstGeom prst="ellipse">
            <a:avLst/>
          </a:prstGeom>
          <a:solidFill>
            <a:srgbClr val="FF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D52BD0B-0FC6-40E1-8053-C36F10573380}"/>
              </a:ext>
            </a:extLst>
          </p:cNvPr>
          <p:cNvSpPr/>
          <p:nvPr/>
        </p:nvSpPr>
        <p:spPr>
          <a:xfrm>
            <a:off x="4579056" y="2467132"/>
            <a:ext cx="329184" cy="329184"/>
          </a:xfrm>
          <a:prstGeom prst="ellipse">
            <a:avLst/>
          </a:prstGeom>
          <a:solidFill>
            <a:srgbClr val="7E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7866B2D-BF68-4D60-B673-0ECEACEBE3A9}"/>
              </a:ext>
            </a:extLst>
          </p:cNvPr>
          <p:cNvSpPr/>
          <p:nvPr/>
        </p:nvSpPr>
        <p:spPr>
          <a:xfrm>
            <a:off x="1554469" y="2959810"/>
            <a:ext cx="329184" cy="329184"/>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D6CD060-EB18-4450-A065-8A3B9E41F3A5}"/>
              </a:ext>
            </a:extLst>
          </p:cNvPr>
          <p:cNvSpPr/>
          <p:nvPr/>
        </p:nvSpPr>
        <p:spPr>
          <a:xfrm>
            <a:off x="1554469" y="3328416"/>
            <a:ext cx="329184" cy="329184"/>
          </a:xfrm>
          <a:prstGeom prst="ellipse">
            <a:avLst/>
          </a:prstGeom>
          <a:solidFill>
            <a:srgbClr val="405AC8"/>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13938612-4D6C-4A13-BC07-88AA57DC3ED7}"/>
              </a:ext>
            </a:extLst>
          </p:cNvPr>
          <p:cNvSpPr/>
          <p:nvPr/>
        </p:nvSpPr>
        <p:spPr>
          <a:xfrm>
            <a:off x="1552900" y="3700114"/>
            <a:ext cx="329184" cy="329184"/>
          </a:xfrm>
          <a:prstGeom prst="ellipse">
            <a:avLst/>
          </a:prstGeom>
          <a:solidFill>
            <a:srgbClr val="5830D8"/>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5E8F29C-388E-4A4B-B856-68C85035D025}"/>
              </a:ext>
            </a:extLst>
          </p:cNvPr>
          <p:cNvSpPr/>
          <p:nvPr/>
        </p:nvSpPr>
        <p:spPr>
          <a:xfrm>
            <a:off x="1552900" y="4068720"/>
            <a:ext cx="329184" cy="329184"/>
          </a:xfrm>
          <a:prstGeom prst="ellipse">
            <a:avLst/>
          </a:prstGeom>
          <a:solidFill>
            <a:srgbClr val="9A28E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FA5C2AD-7050-4086-9C0E-699585DA4E19}"/>
              </a:ext>
            </a:extLst>
          </p:cNvPr>
          <p:cNvSpPr/>
          <p:nvPr/>
        </p:nvSpPr>
        <p:spPr>
          <a:xfrm>
            <a:off x="1550025" y="4437326"/>
            <a:ext cx="329184" cy="329184"/>
          </a:xfrm>
          <a:prstGeom prst="ellipse">
            <a:avLst/>
          </a:prstGeom>
          <a:solidFill>
            <a:srgbClr val="C92ADE"/>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6312A62-F87C-4DA9-88AE-31C55DCE8216}"/>
              </a:ext>
            </a:extLst>
          </p:cNvPr>
          <p:cNvSpPr/>
          <p:nvPr/>
        </p:nvSpPr>
        <p:spPr>
          <a:xfrm>
            <a:off x="1550025" y="4805932"/>
            <a:ext cx="329184" cy="329184"/>
          </a:xfrm>
          <a:prstGeom prst="ellipse">
            <a:avLst/>
          </a:prstGeom>
          <a:solidFill>
            <a:srgbClr val="DF299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B13724A-F4DB-45E8-A832-DDDC2A734C93}"/>
              </a:ext>
            </a:extLst>
          </p:cNvPr>
          <p:cNvSpPr/>
          <p:nvPr/>
        </p:nvSpPr>
        <p:spPr>
          <a:xfrm>
            <a:off x="1548456" y="5177630"/>
            <a:ext cx="329184" cy="329184"/>
          </a:xfrm>
          <a:prstGeom prst="ellipse">
            <a:avLst/>
          </a:prstGeom>
          <a:solidFill>
            <a:srgbClr val="DB2D6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0CAE518-950E-4D75-B217-E71BC37EF396}"/>
              </a:ext>
            </a:extLst>
          </p:cNvPr>
          <p:cNvSpPr/>
          <p:nvPr/>
        </p:nvSpPr>
        <p:spPr>
          <a:xfrm>
            <a:off x="1548456" y="5546236"/>
            <a:ext cx="329184" cy="329184"/>
          </a:xfrm>
          <a:prstGeom prst="ellipse">
            <a:avLst/>
          </a:prstGeom>
          <a:solidFill>
            <a:srgbClr val="C5434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31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416" name="Rectangle 415">
            <a:extLst>
              <a:ext uri="{FF2B5EF4-FFF2-40B4-BE49-F238E27FC236}">
                <a16:creationId xmlns:a16="http://schemas.microsoft.com/office/drawing/2014/main" id="{52640B4A-21C7-4ABE-B4B8-2C09069A44FB}"/>
              </a:ext>
            </a:extLst>
          </p:cNvPr>
          <p:cNvSpPr/>
          <p:nvPr/>
        </p:nvSpPr>
        <p:spPr>
          <a:xfrm>
            <a:off x="1994953"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8F12C6D4-9883-4F9B-B028-E257D9871D15}"/>
              </a:ext>
            </a:extLst>
          </p:cNvPr>
          <p:cNvSpPr/>
          <p:nvPr/>
        </p:nvSpPr>
        <p:spPr>
          <a:xfrm>
            <a:off x="236071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AF66E5DC-904C-41FA-8959-D67C5599D81B}"/>
              </a:ext>
            </a:extLst>
          </p:cNvPr>
          <p:cNvSpPr/>
          <p:nvPr/>
        </p:nvSpPr>
        <p:spPr>
          <a:xfrm>
            <a:off x="272647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56857569-18A1-4619-AB36-69048362D085}"/>
              </a:ext>
            </a:extLst>
          </p:cNvPr>
          <p:cNvSpPr/>
          <p:nvPr/>
        </p:nvSpPr>
        <p:spPr>
          <a:xfrm>
            <a:off x="309223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ABA12A79-D5FF-443F-A735-FBE9719966A0}"/>
              </a:ext>
            </a:extLst>
          </p:cNvPr>
          <p:cNvSpPr/>
          <p:nvPr/>
        </p:nvSpPr>
        <p:spPr>
          <a:xfrm>
            <a:off x="345799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00DA64DA-13ED-4F85-8E7C-9CD073B2D956}"/>
              </a:ext>
            </a:extLst>
          </p:cNvPr>
          <p:cNvSpPr/>
          <p:nvPr/>
        </p:nvSpPr>
        <p:spPr>
          <a:xfrm>
            <a:off x="382375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D87ACEBD-5A34-494E-98B1-12AD8FD0AE2C}"/>
              </a:ext>
            </a:extLst>
          </p:cNvPr>
          <p:cNvSpPr/>
          <p:nvPr/>
        </p:nvSpPr>
        <p:spPr>
          <a:xfrm>
            <a:off x="418951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1F1BDD8E-DC31-4B25-812F-3E5E8314FBE7}"/>
              </a:ext>
            </a:extLst>
          </p:cNvPr>
          <p:cNvSpPr/>
          <p:nvPr/>
        </p:nvSpPr>
        <p:spPr>
          <a:xfrm>
            <a:off x="4555282"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FDCB4C1A-4FA1-4FA1-B930-B850249945FA}"/>
              </a:ext>
            </a:extLst>
          </p:cNvPr>
          <p:cNvSpPr/>
          <p:nvPr/>
        </p:nvSpPr>
        <p:spPr>
          <a:xfrm>
            <a:off x="1994953"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5F39B644-0ED1-473E-B1D6-56EC652F6F6F}"/>
              </a:ext>
            </a:extLst>
          </p:cNvPr>
          <p:cNvSpPr/>
          <p:nvPr/>
        </p:nvSpPr>
        <p:spPr>
          <a:xfrm>
            <a:off x="236071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8032E8F1-C5AA-4B9E-A318-28F563038D1E}"/>
              </a:ext>
            </a:extLst>
          </p:cNvPr>
          <p:cNvSpPr/>
          <p:nvPr/>
        </p:nvSpPr>
        <p:spPr>
          <a:xfrm>
            <a:off x="272647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F228CD7E-BCC9-41A8-9E98-4AFFE4DD1A67}"/>
              </a:ext>
            </a:extLst>
          </p:cNvPr>
          <p:cNvSpPr/>
          <p:nvPr/>
        </p:nvSpPr>
        <p:spPr>
          <a:xfrm>
            <a:off x="309223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EC4A19DE-CCEC-4C21-A398-4BA022FB40E6}"/>
              </a:ext>
            </a:extLst>
          </p:cNvPr>
          <p:cNvSpPr/>
          <p:nvPr/>
        </p:nvSpPr>
        <p:spPr>
          <a:xfrm>
            <a:off x="345799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F227CB8C-B6FA-4F25-B7E5-18069F06B022}"/>
              </a:ext>
            </a:extLst>
          </p:cNvPr>
          <p:cNvSpPr/>
          <p:nvPr/>
        </p:nvSpPr>
        <p:spPr>
          <a:xfrm>
            <a:off x="382375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69D65A1-E3A7-449A-8374-4D949976CDDF}"/>
              </a:ext>
            </a:extLst>
          </p:cNvPr>
          <p:cNvSpPr/>
          <p:nvPr/>
        </p:nvSpPr>
        <p:spPr>
          <a:xfrm>
            <a:off x="418951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3CD4B527-ED32-4F7F-8F48-E0AB7342ADA5}"/>
              </a:ext>
            </a:extLst>
          </p:cNvPr>
          <p:cNvSpPr/>
          <p:nvPr/>
        </p:nvSpPr>
        <p:spPr>
          <a:xfrm>
            <a:off x="4555282"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B9B9FBF0-5477-4D16-BB17-626A7194551D}"/>
              </a:ext>
            </a:extLst>
          </p:cNvPr>
          <p:cNvSpPr/>
          <p:nvPr/>
        </p:nvSpPr>
        <p:spPr>
          <a:xfrm>
            <a:off x="1994953"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CFA75AE2-8B7C-4D99-8326-878686142D71}"/>
              </a:ext>
            </a:extLst>
          </p:cNvPr>
          <p:cNvSpPr/>
          <p:nvPr/>
        </p:nvSpPr>
        <p:spPr>
          <a:xfrm>
            <a:off x="2360716"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5732727C-646A-4C7D-8BD5-13CE2499A3D5}"/>
              </a:ext>
            </a:extLst>
          </p:cNvPr>
          <p:cNvSpPr/>
          <p:nvPr/>
        </p:nvSpPr>
        <p:spPr>
          <a:xfrm>
            <a:off x="2726476"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C60E1CB2-0A25-48C2-9A32-BF7008C3B1A0}"/>
              </a:ext>
            </a:extLst>
          </p:cNvPr>
          <p:cNvSpPr/>
          <p:nvPr/>
        </p:nvSpPr>
        <p:spPr>
          <a:xfrm>
            <a:off x="309223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42CCC36-553C-4718-9A48-E7BF744441F4}"/>
              </a:ext>
            </a:extLst>
          </p:cNvPr>
          <p:cNvSpPr/>
          <p:nvPr/>
        </p:nvSpPr>
        <p:spPr>
          <a:xfrm>
            <a:off x="3457996"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0BFC2AAA-F8F0-4D05-B72D-BD2C0D6EB5C6}"/>
              </a:ext>
            </a:extLst>
          </p:cNvPr>
          <p:cNvSpPr/>
          <p:nvPr/>
        </p:nvSpPr>
        <p:spPr>
          <a:xfrm>
            <a:off x="382375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AD31322-710C-4B94-B12C-3F076D65941D}"/>
              </a:ext>
            </a:extLst>
          </p:cNvPr>
          <p:cNvSpPr/>
          <p:nvPr/>
        </p:nvSpPr>
        <p:spPr>
          <a:xfrm>
            <a:off x="418951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CBA5094C-5F53-446E-98DB-F9392EFEB2E7}"/>
              </a:ext>
            </a:extLst>
          </p:cNvPr>
          <p:cNvSpPr/>
          <p:nvPr/>
        </p:nvSpPr>
        <p:spPr>
          <a:xfrm>
            <a:off x="4555282"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F9629215-E7AA-4FDA-A883-872720A8FE00}"/>
              </a:ext>
            </a:extLst>
          </p:cNvPr>
          <p:cNvSpPr/>
          <p:nvPr/>
        </p:nvSpPr>
        <p:spPr>
          <a:xfrm>
            <a:off x="1994953"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1F4C36BB-610E-476D-93A8-8A7E1E4136EE}"/>
              </a:ext>
            </a:extLst>
          </p:cNvPr>
          <p:cNvSpPr/>
          <p:nvPr/>
        </p:nvSpPr>
        <p:spPr>
          <a:xfrm>
            <a:off x="236071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F8A47A14-EDAF-4142-A0F6-022D9F9C32A2}"/>
              </a:ext>
            </a:extLst>
          </p:cNvPr>
          <p:cNvSpPr/>
          <p:nvPr/>
        </p:nvSpPr>
        <p:spPr>
          <a:xfrm>
            <a:off x="272647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A157AD17-87DC-4009-AD25-EB7D8288C8F8}"/>
              </a:ext>
            </a:extLst>
          </p:cNvPr>
          <p:cNvSpPr/>
          <p:nvPr/>
        </p:nvSpPr>
        <p:spPr>
          <a:xfrm>
            <a:off x="309223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7BCA7AD2-89AE-4D5E-9585-0E27AF051D63}"/>
              </a:ext>
            </a:extLst>
          </p:cNvPr>
          <p:cNvSpPr/>
          <p:nvPr/>
        </p:nvSpPr>
        <p:spPr>
          <a:xfrm>
            <a:off x="3457996"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42CBE709-E282-493C-AE5C-A37BA7F58C65}"/>
              </a:ext>
            </a:extLst>
          </p:cNvPr>
          <p:cNvSpPr/>
          <p:nvPr/>
        </p:nvSpPr>
        <p:spPr>
          <a:xfrm>
            <a:off x="382375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F0CF1AB7-1980-4308-A447-A4BAE17122A9}"/>
              </a:ext>
            </a:extLst>
          </p:cNvPr>
          <p:cNvSpPr/>
          <p:nvPr/>
        </p:nvSpPr>
        <p:spPr>
          <a:xfrm>
            <a:off x="418951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73E90676-1F4A-41FE-909B-C12A63B9BFE2}"/>
              </a:ext>
            </a:extLst>
          </p:cNvPr>
          <p:cNvSpPr/>
          <p:nvPr/>
        </p:nvSpPr>
        <p:spPr>
          <a:xfrm>
            <a:off x="4555282"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45609483-9BC2-438C-AE34-0A351E1DE561}"/>
              </a:ext>
            </a:extLst>
          </p:cNvPr>
          <p:cNvSpPr/>
          <p:nvPr/>
        </p:nvSpPr>
        <p:spPr>
          <a:xfrm>
            <a:off x="1994953"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BC3D23F6-9B0E-4464-AF07-CAFF0933DADB}"/>
              </a:ext>
            </a:extLst>
          </p:cNvPr>
          <p:cNvSpPr/>
          <p:nvPr/>
        </p:nvSpPr>
        <p:spPr>
          <a:xfrm>
            <a:off x="236071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D78F64D0-2066-4E5B-839A-76D8115D5253}"/>
              </a:ext>
            </a:extLst>
          </p:cNvPr>
          <p:cNvSpPr/>
          <p:nvPr/>
        </p:nvSpPr>
        <p:spPr>
          <a:xfrm>
            <a:off x="272647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654846CB-207C-48A6-9A2A-EB74ACE8E728}"/>
              </a:ext>
            </a:extLst>
          </p:cNvPr>
          <p:cNvSpPr/>
          <p:nvPr/>
        </p:nvSpPr>
        <p:spPr>
          <a:xfrm>
            <a:off x="3092239"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79638D16-CB5D-4941-91BC-D2BFBC3D5720}"/>
              </a:ext>
            </a:extLst>
          </p:cNvPr>
          <p:cNvSpPr/>
          <p:nvPr/>
        </p:nvSpPr>
        <p:spPr>
          <a:xfrm>
            <a:off x="3457996"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7D3DA345-072F-481E-A395-30845CDD4D50}"/>
              </a:ext>
            </a:extLst>
          </p:cNvPr>
          <p:cNvSpPr/>
          <p:nvPr/>
        </p:nvSpPr>
        <p:spPr>
          <a:xfrm>
            <a:off x="3823759"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1B5EB62A-341B-460D-87E4-D80F7B4A6F1B}"/>
              </a:ext>
            </a:extLst>
          </p:cNvPr>
          <p:cNvSpPr/>
          <p:nvPr/>
        </p:nvSpPr>
        <p:spPr>
          <a:xfrm>
            <a:off x="4189519"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44CB5793-BE55-437B-9311-58051E9CCE41}"/>
              </a:ext>
            </a:extLst>
          </p:cNvPr>
          <p:cNvSpPr/>
          <p:nvPr/>
        </p:nvSpPr>
        <p:spPr>
          <a:xfrm>
            <a:off x="4555282"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A7E6BBD0-957E-4A7D-A386-01388B69009E}"/>
              </a:ext>
            </a:extLst>
          </p:cNvPr>
          <p:cNvSpPr/>
          <p:nvPr/>
        </p:nvSpPr>
        <p:spPr>
          <a:xfrm>
            <a:off x="1994953"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FC40A553-AAE8-43A5-B03C-3C539B7DC581}"/>
              </a:ext>
            </a:extLst>
          </p:cNvPr>
          <p:cNvSpPr/>
          <p:nvPr/>
        </p:nvSpPr>
        <p:spPr>
          <a:xfrm>
            <a:off x="236071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E00E2020-44AA-47EA-8282-46F2499BA482}"/>
              </a:ext>
            </a:extLst>
          </p:cNvPr>
          <p:cNvSpPr/>
          <p:nvPr/>
        </p:nvSpPr>
        <p:spPr>
          <a:xfrm>
            <a:off x="272647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B8EEB964-B434-427B-A1D9-340CDCFE351E}"/>
              </a:ext>
            </a:extLst>
          </p:cNvPr>
          <p:cNvSpPr/>
          <p:nvPr/>
        </p:nvSpPr>
        <p:spPr>
          <a:xfrm>
            <a:off x="3092239"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6F01AE9B-AB89-470D-8B8C-6F6CDC5B157C}"/>
              </a:ext>
            </a:extLst>
          </p:cNvPr>
          <p:cNvSpPr/>
          <p:nvPr/>
        </p:nvSpPr>
        <p:spPr>
          <a:xfrm>
            <a:off x="345799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0C9F4525-0CF7-4A07-9533-9FD3CDB0EB27}"/>
              </a:ext>
            </a:extLst>
          </p:cNvPr>
          <p:cNvSpPr/>
          <p:nvPr/>
        </p:nvSpPr>
        <p:spPr>
          <a:xfrm>
            <a:off x="3823759"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1015FD7C-4B03-4F03-97A5-5B59F6C66CA0}"/>
              </a:ext>
            </a:extLst>
          </p:cNvPr>
          <p:cNvSpPr/>
          <p:nvPr/>
        </p:nvSpPr>
        <p:spPr>
          <a:xfrm>
            <a:off x="4189519"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316A42D-C026-44B5-9D42-98E3D89D95D5}"/>
              </a:ext>
            </a:extLst>
          </p:cNvPr>
          <p:cNvSpPr/>
          <p:nvPr/>
        </p:nvSpPr>
        <p:spPr>
          <a:xfrm>
            <a:off x="4555282"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29420C75-F5EE-4C88-80C2-F2D23EFAF475}"/>
              </a:ext>
            </a:extLst>
          </p:cNvPr>
          <p:cNvSpPr/>
          <p:nvPr/>
        </p:nvSpPr>
        <p:spPr>
          <a:xfrm>
            <a:off x="1994953"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4D6BBD1F-219E-471F-A7ED-DD899D309670}"/>
              </a:ext>
            </a:extLst>
          </p:cNvPr>
          <p:cNvSpPr/>
          <p:nvPr/>
        </p:nvSpPr>
        <p:spPr>
          <a:xfrm>
            <a:off x="236071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72102901-EB8F-400E-822B-5ED6E2CFDE1D}"/>
              </a:ext>
            </a:extLst>
          </p:cNvPr>
          <p:cNvSpPr/>
          <p:nvPr/>
        </p:nvSpPr>
        <p:spPr>
          <a:xfrm>
            <a:off x="272647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a:extLst>
              <a:ext uri="{FF2B5EF4-FFF2-40B4-BE49-F238E27FC236}">
                <a16:creationId xmlns:a16="http://schemas.microsoft.com/office/drawing/2014/main" id="{4F760AA5-EE5F-4592-B704-EB6BD2F0E089}"/>
              </a:ext>
            </a:extLst>
          </p:cNvPr>
          <p:cNvSpPr/>
          <p:nvPr/>
        </p:nvSpPr>
        <p:spPr>
          <a:xfrm>
            <a:off x="309223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C7DCBC9C-E704-4A14-BFC7-6A7004726B9C}"/>
              </a:ext>
            </a:extLst>
          </p:cNvPr>
          <p:cNvSpPr/>
          <p:nvPr/>
        </p:nvSpPr>
        <p:spPr>
          <a:xfrm>
            <a:off x="345799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161FB679-BC7F-4250-A719-065E89303ACB}"/>
              </a:ext>
            </a:extLst>
          </p:cNvPr>
          <p:cNvSpPr/>
          <p:nvPr/>
        </p:nvSpPr>
        <p:spPr>
          <a:xfrm>
            <a:off x="382375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44BAD713-3715-4A5A-B7FC-161CEF5E296D}"/>
              </a:ext>
            </a:extLst>
          </p:cNvPr>
          <p:cNvSpPr/>
          <p:nvPr/>
        </p:nvSpPr>
        <p:spPr>
          <a:xfrm>
            <a:off x="4189519" y="512277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a:extLst>
              <a:ext uri="{FF2B5EF4-FFF2-40B4-BE49-F238E27FC236}">
                <a16:creationId xmlns:a16="http://schemas.microsoft.com/office/drawing/2014/main" id="{8E51FE5F-9F7E-4592-A6E3-4CD72183AEBE}"/>
              </a:ext>
            </a:extLst>
          </p:cNvPr>
          <p:cNvSpPr/>
          <p:nvPr/>
        </p:nvSpPr>
        <p:spPr>
          <a:xfrm>
            <a:off x="4555282" y="512277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592D8D66-6FCF-433F-84F6-FB4D95DD3D22}"/>
              </a:ext>
            </a:extLst>
          </p:cNvPr>
          <p:cNvSpPr/>
          <p:nvPr/>
        </p:nvSpPr>
        <p:spPr>
          <a:xfrm>
            <a:off x="1994953"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a:extLst>
              <a:ext uri="{FF2B5EF4-FFF2-40B4-BE49-F238E27FC236}">
                <a16:creationId xmlns:a16="http://schemas.microsoft.com/office/drawing/2014/main" id="{3EEE877E-FFBD-4EC2-B9A8-D8D40ADC6AF0}"/>
              </a:ext>
            </a:extLst>
          </p:cNvPr>
          <p:cNvSpPr/>
          <p:nvPr/>
        </p:nvSpPr>
        <p:spPr>
          <a:xfrm>
            <a:off x="236071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6181D835-41AA-4361-BA9B-B240065586D6}"/>
              </a:ext>
            </a:extLst>
          </p:cNvPr>
          <p:cNvSpPr/>
          <p:nvPr/>
        </p:nvSpPr>
        <p:spPr>
          <a:xfrm>
            <a:off x="272647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a:extLst>
              <a:ext uri="{FF2B5EF4-FFF2-40B4-BE49-F238E27FC236}">
                <a16:creationId xmlns:a16="http://schemas.microsoft.com/office/drawing/2014/main" id="{A2FF4349-9FAD-4CD5-A111-658E416C1A64}"/>
              </a:ext>
            </a:extLst>
          </p:cNvPr>
          <p:cNvSpPr/>
          <p:nvPr/>
        </p:nvSpPr>
        <p:spPr>
          <a:xfrm>
            <a:off x="309223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132B1A04-315B-4813-8D6A-D12D6A2CBE59}"/>
              </a:ext>
            </a:extLst>
          </p:cNvPr>
          <p:cNvSpPr/>
          <p:nvPr/>
        </p:nvSpPr>
        <p:spPr>
          <a:xfrm>
            <a:off x="345799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a:extLst>
              <a:ext uri="{FF2B5EF4-FFF2-40B4-BE49-F238E27FC236}">
                <a16:creationId xmlns:a16="http://schemas.microsoft.com/office/drawing/2014/main" id="{D54D72EB-9566-4395-B418-1533613CDE8D}"/>
              </a:ext>
            </a:extLst>
          </p:cNvPr>
          <p:cNvSpPr/>
          <p:nvPr/>
        </p:nvSpPr>
        <p:spPr>
          <a:xfrm>
            <a:off x="382375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6F1E72D6-B4D9-4E2F-B045-B5FA9D546B80}"/>
              </a:ext>
            </a:extLst>
          </p:cNvPr>
          <p:cNvSpPr/>
          <p:nvPr/>
        </p:nvSpPr>
        <p:spPr>
          <a:xfrm>
            <a:off x="418951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D1FF00D8-0C13-4FC1-B626-F0FB5C2F13E7}"/>
              </a:ext>
            </a:extLst>
          </p:cNvPr>
          <p:cNvSpPr/>
          <p:nvPr/>
        </p:nvSpPr>
        <p:spPr>
          <a:xfrm>
            <a:off x="4555282" y="548853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21">
            <a:extLst>
              <a:ext uri="{FF2B5EF4-FFF2-40B4-BE49-F238E27FC236}">
                <a16:creationId xmlns:a16="http://schemas.microsoft.com/office/drawing/2014/main" id="{B339EF6C-C9C4-474F-B5B6-7D12F0763430}"/>
              </a:ext>
            </a:extLst>
          </p:cNvPr>
          <p:cNvSpPr>
            <a:spLocks noChangeArrowheads="1"/>
          </p:cNvSpPr>
          <p:nvPr/>
        </p:nvSpPr>
        <p:spPr bwMode="auto">
          <a:xfrm>
            <a:off x="875719" y="787306"/>
            <a:ext cx="10872935" cy="139478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Write the CUDA code for one 8-threaded warp to process all of the Coulomb forces between pairs of particles </a:t>
            </a:r>
            <a:r>
              <a:rPr lang="en-US" sz="2400" i="1"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a:t>
            </a:r>
            <a:r>
              <a:rPr lang="en-US" sz="2400" i="1" dirty="0">
                <a:latin typeface="Calibri" panose="020F0502020204030204" pitchFamily="34" charset="0"/>
                <a:cs typeface="Calibri" panose="020F0502020204030204" pitchFamily="34" charset="0"/>
              </a:rPr>
              <a:t>j, </a:t>
            </a:r>
            <a:r>
              <a:rPr lang="en-US" sz="2400" dirty="0">
                <a:latin typeface="Calibri" panose="020F0502020204030204" pitchFamily="34" charset="0"/>
                <a:cs typeface="Calibri" panose="020F0502020204030204" pitchFamily="34" charset="0"/>
              </a:rPr>
              <a:t>such that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&lt; j</a:t>
            </a:r>
            <a:r>
              <a:rPr lang="en-US" sz="2400" dirty="0">
                <a:latin typeface="Calibri" panose="020F0502020204030204" pitchFamily="34" charset="0"/>
                <a:cs typeface="Calibri" panose="020F0502020204030204" pitchFamily="34" charset="0"/>
              </a:rPr>
              <a:t>, </a:t>
            </a:r>
            <a:r>
              <a:rPr lang="en-US" sz="2400" b="1" u="sng" dirty="0">
                <a:latin typeface="Calibri" panose="020F0502020204030204" pitchFamily="34" charset="0"/>
                <a:cs typeface="Calibri" panose="020F0502020204030204" pitchFamily="34" charset="0"/>
              </a:rPr>
              <a:t>for one set of 8 particles each</a:t>
            </a:r>
            <a:r>
              <a:rPr lang="en-US" sz="2400" dirty="0">
                <a:latin typeface="Calibri" panose="020F0502020204030204" pitchFamily="34" charset="0"/>
                <a:cs typeface="Calibri" panose="020F0502020204030204" pitchFamily="34" charset="0"/>
              </a:rPr>
              <a:t>.  The diagram for eight particles is shown below.</a:t>
            </a:r>
          </a:p>
        </p:txBody>
      </p:sp>
      <p:sp>
        <p:nvSpPr>
          <p:cNvPr id="867" name="Rectangle 21">
            <a:extLst>
              <a:ext uri="{FF2B5EF4-FFF2-40B4-BE49-F238E27FC236}">
                <a16:creationId xmlns:a16="http://schemas.microsoft.com/office/drawing/2014/main" id="{1B3B212B-6C13-419F-81C7-C7D72F3A28B8}"/>
              </a:ext>
            </a:extLst>
          </p:cNvPr>
          <p:cNvSpPr>
            <a:spLocks noChangeArrowheads="1"/>
          </p:cNvSpPr>
          <p:nvPr/>
        </p:nvSpPr>
        <p:spPr bwMode="auto">
          <a:xfrm>
            <a:off x="5180215" y="2143060"/>
            <a:ext cx="6702200" cy="3713888"/>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Particle pairs (</a:t>
            </a:r>
            <a:r>
              <a:rPr lang="en-US" sz="24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j,i</a:t>
            </a:r>
            <a:r>
              <a:rPr lang="en-US" sz="2400" dirty="0">
                <a:latin typeface="Calibri" panose="020F0502020204030204" pitchFamily="34" charset="0"/>
                <a:cs typeface="Calibri" panose="020F0502020204030204" pitchFamily="34" charset="0"/>
              </a:rPr>
              <a:t>) are equivalent interactions—either is valid if done at least once.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Just DRAW the solution—don’t worry about the syntax or indexing details.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DO NOT use reductions.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DO NOT double-count interactions.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can be done by calculating only 4 particle interactions per each of 8 threads.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Ideally, each thread will operate on a unique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unique j at every step (no atomics needed)</a:t>
            </a:r>
          </a:p>
        </p:txBody>
      </p:sp>
      <p:sp>
        <p:nvSpPr>
          <p:cNvPr id="2" name="Oval 1">
            <a:extLst>
              <a:ext uri="{FF2B5EF4-FFF2-40B4-BE49-F238E27FC236}">
                <a16:creationId xmlns:a16="http://schemas.microsoft.com/office/drawing/2014/main" id="{DBF11A1B-FCCE-4AEF-9B28-2D5C86CCB5E5}"/>
              </a:ext>
            </a:extLst>
          </p:cNvPr>
          <p:cNvSpPr/>
          <p:nvPr/>
        </p:nvSpPr>
        <p:spPr>
          <a:xfrm>
            <a:off x="2011680" y="2468047"/>
            <a:ext cx="329184" cy="3291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2E89FB6-A4BC-4C03-826E-1873DF9F18ED}"/>
              </a:ext>
            </a:extLst>
          </p:cNvPr>
          <p:cNvSpPr/>
          <p:nvPr/>
        </p:nvSpPr>
        <p:spPr>
          <a:xfrm>
            <a:off x="2379004" y="2470118"/>
            <a:ext cx="329184" cy="329184"/>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B8F2D1F-958A-4BBC-88BB-A074E0F34E3D}"/>
              </a:ext>
            </a:extLst>
          </p:cNvPr>
          <p:cNvSpPr/>
          <p:nvPr/>
        </p:nvSpPr>
        <p:spPr>
          <a:xfrm>
            <a:off x="2746328" y="2467132"/>
            <a:ext cx="329184" cy="329184"/>
          </a:xfrm>
          <a:prstGeom prst="ellipse">
            <a:avLst/>
          </a:prstGeom>
          <a:solidFill>
            <a:srgbClr val="EA71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EDD1CA6-9955-46D3-9D39-E2C34F8BCB49}"/>
              </a:ext>
            </a:extLst>
          </p:cNvPr>
          <p:cNvSpPr/>
          <p:nvPr/>
        </p:nvSpPr>
        <p:spPr>
          <a:xfrm>
            <a:off x="3109760" y="2467132"/>
            <a:ext cx="329184" cy="329184"/>
          </a:xfrm>
          <a:prstGeom prst="ellipse">
            <a:avLst/>
          </a:prstGeom>
          <a:solidFill>
            <a:srgbClr val="E684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8C6614D-D321-497D-BE30-90476CC51AE6}"/>
              </a:ext>
            </a:extLst>
          </p:cNvPr>
          <p:cNvSpPr/>
          <p:nvPr/>
        </p:nvSpPr>
        <p:spPr>
          <a:xfrm>
            <a:off x="3480976" y="2468047"/>
            <a:ext cx="329184" cy="329184"/>
          </a:xfrm>
          <a:prstGeom prst="ellipse">
            <a:avLst/>
          </a:prstGeom>
          <a:solidFill>
            <a:srgbClr val="F3A41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A504FF0-D4B3-4E23-BFB4-5C8EE598DF55}"/>
              </a:ext>
            </a:extLst>
          </p:cNvPr>
          <p:cNvSpPr/>
          <p:nvPr/>
        </p:nvSpPr>
        <p:spPr>
          <a:xfrm>
            <a:off x="3848300" y="2470118"/>
            <a:ext cx="329184" cy="329184"/>
          </a:xfrm>
          <a:prstGeom prst="ellipse">
            <a:avLst/>
          </a:prstGeom>
          <a:solidFill>
            <a:srgbClr val="FBC8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920F7EA-5D7C-4E4C-9A18-47E3BC404DF5}"/>
              </a:ext>
            </a:extLst>
          </p:cNvPr>
          <p:cNvSpPr/>
          <p:nvPr/>
        </p:nvSpPr>
        <p:spPr>
          <a:xfrm>
            <a:off x="4215624" y="2467132"/>
            <a:ext cx="329184" cy="329184"/>
          </a:xfrm>
          <a:prstGeom prst="ellipse">
            <a:avLst/>
          </a:prstGeom>
          <a:solidFill>
            <a:srgbClr val="FF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D52BD0B-0FC6-40E1-8053-C36F10573380}"/>
              </a:ext>
            </a:extLst>
          </p:cNvPr>
          <p:cNvSpPr/>
          <p:nvPr/>
        </p:nvSpPr>
        <p:spPr>
          <a:xfrm>
            <a:off x="4579056" y="2467132"/>
            <a:ext cx="329184" cy="329184"/>
          </a:xfrm>
          <a:prstGeom prst="ellipse">
            <a:avLst/>
          </a:prstGeom>
          <a:solidFill>
            <a:srgbClr val="7E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272F260-3931-461F-8168-AC3ECAB3BE35}"/>
              </a:ext>
            </a:extLst>
          </p:cNvPr>
          <p:cNvGrpSpPr/>
          <p:nvPr/>
        </p:nvGrpSpPr>
        <p:grpSpPr>
          <a:xfrm rot="5400000">
            <a:off x="246179" y="4252299"/>
            <a:ext cx="2896560" cy="332170"/>
            <a:chOff x="2164080" y="2619532"/>
            <a:chExt cx="2896560" cy="332170"/>
          </a:xfrm>
        </p:grpSpPr>
        <p:sp>
          <p:nvSpPr>
            <p:cNvPr id="107" name="Oval 106">
              <a:extLst>
                <a:ext uri="{FF2B5EF4-FFF2-40B4-BE49-F238E27FC236}">
                  <a16:creationId xmlns:a16="http://schemas.microsoft.com/office/drawing/2014/main" id="{24A7925E-900C-4701-B4C9-C983563B75FB}"/>
                </a:ext>
              </a:extLst>
            </p:cNvPr>
            <p:cNvSpPr/>
            <p:nvPr/>
          </p:nvSpPr>
          <p:spPr>
            <a:xfrm>
              <a:off x="2164080" y="2620447"/>
              <a:ext cx="329184" cy="3291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0A17BEA1-35EF-4E7C-88E8-F4EDFBD710F1}"/>
                </a:ext>
              </a:extLst>
            </p:cNvPr>
            <p:cNvSpPr/>
            <p:nvPr/>
          </p:nvSpPr>
          <p:spPr>
            <a:xfrm>
              <a:off x="2531404" y="2622518"/>
              <a:ext cx="329184" cy="329184"/>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FF5FE2C-3D6A-4D19-8440-BBA9D8B01E5A}"/>
                </a:ext>
              </a:extLst>
            </p:cNvPr>
            <p:cNvSpPr/>
            <p:nvPr/>
          </p:nvSpPr>
          <p:spPr>
            <a:xfrm>
              <a:off x="2898728" y="2619532"/>
              <a:ext cx="329184" cy="329184"/>
            </a:xfrm>
            <a:prstGeom prst="ellipse">
              <a:avLst/>
            </a:prstGeom>
            <a:solidFill>
              <a:srgbClr val="EA71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9605FA9-7EC1-4525-9D80-76C43809A0F8}"/>
                </a:ext>
              </a:extLst>
            </p:cNvPr>
            <p:cNvSpPr/>
            <p:nvPr/>
          </p:nvSpPr>
          <p:spPr>
            <a:xfrm>
              <a:off x="3262160" y="2619532"/>
              <a:ext cx="329184" cy="329184"/>
            </a:xfrm>
            <a:prstGeom prst="ellipse">
              <a:avLst/>
            </a:prstGeom>
            <a:solidFill>
              <a:srgbClr val="E684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CDFBB21-AC2B-425A-BB94-B23050C708C1}"/>
                </a:ext>
              </a:extLst>
            </p:cNvPr>
            <p:cNvSpPr/>
            <p:nvPr/>
          </p:nvSpPr>
          <p:spPr>
            <a:xfrm>
              <a:off x="3633376" y="2620447"/>
              <a:ext cx="329184" cy="329184"/>
            </a:xfrm>
            <a:prstGeom prst="ellipse">
              <a:avLst/>
            </a:prstGeom>
            <a:solidFill>
              <a:srgbClr val="F3A41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8FF28AF-045A-4BE0-9D2D-05DD90AB8370}"/>
                </a:ext>
              </a:extLst>
            </p:cNvPr>
            <p:cNvSpPr/>
            <p:nvPr/>
          </p:nvSpPr>
          <p:spPr>
            <a:xfrm>
              <a:off x="4000700" y="2622518"/>
              <a:ext cx="329184" cy="329184"/>
            </a:xfrm>
            <a:prstGeom prst="ellipse">
              <a:avLst/>
            </a:prstGeom>
            <a:solidFill>
              <a:srgbClr val="FBC8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41D7EEE-C460-4447-826E-0BAE352E7A2D}"/>
                </a:ext>
              </a:extLst>
            </p:cNvPr>
            <p:cNvSpPr/>
            <p:nvPr/>
          </p:nvSpPr>
          <p:spPr>
            <a:xfrm>
              <a:off x="4368024" y="2619532"/>
              <a:ext cx="329184" cy="329184"/>
            </a:xfrm>
            <a:prstGeom prst="ellipse">
              <a:avLst/>
            </a:prstGeom>
            <a:solidFill>
              <a:srgbClr val="FF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6C9600F-328C-49B9-8485-7EF46B16A82D}"/>
                </a:ext>
              </a:extLst>
            </p:cNvPr>
            <p:cNvSpPr/>
            <p:nvPr/>
          </p:nvSpPr>
          <p:spPr>
            <a:xfrm>
              <a:off x="4731456" y="2619532"/>
              <a:ext cx="329184" cy="329184"/>
            </a:xfrm>
            <a:prstGeom prst="ellipse">
              <a:avLst/>
            </a:prstGeom>
            <a:solidFill>
              <a:srgbClr val="7E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0727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416" name="Rectangle 415">
            <a:extLst>
              <a:ext uri="{FF2B5EF4-FFF2-40B4-BE49-F238E27FC236}">
                <a16:creationId xmlns:a16="http://schemas.microsoft.com/office/drawing/2014/main" id="{52640B4A-21C7-4ABE-B4B8-2C09069A44FB}"/>
              </a:ext>
            </a:extLst>
          </p:cNvPr>
          <p:cNvSpPr/>
          <p:nvPr/>
        </p:nvSpPr>
        <p:spPr>
          <a:xfrm>
            <a:off x="1239695"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8F12C6D4-9883-4F9B-B028-E257D9871D15}"/>
              </a:ext>
            </a:extLst>
          </p:cNvPr>
          <p:cNvSpPr/>
          <p:nvPr/>
        </p:nvSpPr>
        <p:spPr>
          <a:xfrm>
            <a:off x="160545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AF66E5DC-904C-41FA-8959-D67C5599D81B}"/>
              </a:ext>
            </a:extLst>
          </p:cNvPr>
          <p:cNvSpPr/>
          <p:nvPr/>
        </p:nvSpPr>
        <p:spPr>
          <a:xfrm>
            <a:off x="197121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56857569-18A1-4619-AB36-69048362D085}"/>
              </a:ext>
            </a:extLst>
          </p:cNvPr>
          <p:cNvSpPr/>
          <p:nvPr/>
        </p:nvSpPr>
        <p:spPr>
          <a:xfrm>
            <a:off x="233698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ABA12A79-D5FF-443F-A735-FBE9719966A0}"/>
              </a:ext>
            </a:extLst>
          </p:cNvPr>
          <p:cNvSpPr/>
          <p:nvPr/>
        </p:nvSpPr>
        <p:spPr>
          <a:xfrm>
            <a:off x="270273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00DA64DA-13ED-4F85-8E7C-9CD073B2D956}"/>
              </a:ext>
            </a:extLst>
          </p:cNvPr>
          <p:cNvSpPr/>
          <p:nvPr/>
        </p:nvSpPr>
        <p:spPr>
          <a:xfrm>
            <a:off x="306850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D87ACEBD-5A34-494E-98B1-12AD8FD0AE2C}"/>
              </a:ext>
            </a:extLst>
          </p:cNvPr>
          <p:cNvSpPr/>
          <p:nvPr/>
        </p:nvSpPr>
        <p:spPr>
          <a:xfrm>
            <a:off x="343426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1F1BDD8E-DC31-4B25-812F-3E5E8314FBE7}"/>
              </a:ext>
            </a:extLst>
          </p:cNvPr>
          <p:cNvSpPr/>
          <p:nvPr/>
        </p:nvSpPr>
        <p:spPr>
          <a:xfrm>
            <a:off x="3800024" y="179880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FDCB4C1A-4FA1-4FA1-B930-B850249945FA}"/>
              </a:ext>
            </a:extLst>
          </p:cNvPr>
          <p:cNvSpPr/>
          <p:nvPr/>
        </p:nvSpPr>
        <p:spPr>
          <a:xfrm>
            <a:off x="1239695" y="216456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5F39B644-0ED1-473E-B1D6-56EC652F6F6F}"/>
              </a:ext>
            </a:extLst>
          </p:cNvPr>
          <p:cNvSpPr/>
          <p:nvPr/>
        </p:nvSpPr>
        <p:spPr>
          <a:xfrm>
            <a:off x="160545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8032E8F1-C5AA-4B9E-A318-28F563038D1E}"/>
              </a:ext>
            </a:extLst>
          </p:cNvPr>
          <p:cNvSpPr/>
          <p:nvPr/>
        </p:nvSpPr>
        <p:spPr>
          <a:xfrm>
            <a:off x="197121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F228CD7E-BCC9-41A8-9E98-4AFFE4DD1A67}"/>
              </a:ext>
            </a:extLst>
          </p:cNvPr>
          <p:cNvSpPr/>
          <p:nvPr/>
        </p:nvSpPr>
        <p:spPr>
          <a:xfrm>
            <a:off x="233698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EC4A19DE-CCEC-4C21-A398-4BA022FB40E6}"/>
              </a:ext>
            </a:extLst>
          </p:cNvPr>
          <p:cNvSpPr/>
          <p:nvPr/>
        </p:nvSpPr>
        <p:spPr>
          <a:xfrm>
            <a:off x="270273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F227CB8C-B6FA-4F25-B7E5-18069F06B022}"/>
              </a:ext>
            </a:extLst>
          </p:cNvPr>
          <p:cNvSpPr/>
          <p:nvPr/>
        </p:nvSpPr>
        <p:spPr>
          <a:xfrm>
            <a:off x="306850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69D65A1-E3A7-449A-8374-4D949976CDDF}"/>
              </a:ext>
            </a:extLst>
          </p:cNvPr>
          <p:cNvSpPr/>
          <p:nvPr/>
        </p:nvSpPr>
        <p:spPr>
          <a:xfrm>
            <a:off x="343426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3CD4B527-ED32-4F7F-8F48-E0AB7342ADA5}"/>
              </a:ext>
            </a:extLst>
          </p:cNvPr>
          <p:cNvSpPr/>
          <p:nvPr/>
        </p:nvSpPr>
        <p:spPr>
          <a:xfrm>
            <a:off x="3800024"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B9B9FBF0-5477-4D16-BB17-626A7194551D}"/>
              </a:ext>
            </a:extLst>
          </p:cNvPr>
          <p:cNvSpPr/>
          <p:nvPr/>
        </p:nvSpPr>
        <p:spPr>
          <a:xfrm>
            <a:off x="1239695"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CFA75AE2-8B7C-4D99-8326-878686142D71}"/>
              </a:ext>
            </a:extLst>
          </p:cNvPr>
          <p:cNvSpPr/>
          <p:nvPr/>
        </p:nvSpPr>
        <p:spPr>
          <a:xfrm>
            <a:off x="1605458" y="252457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5732727C-646A-4C7D-8BD5-13CE2499A3D5}"/>
              </a:ext>
            </a:extLst>
          </p:cNvPr>
          <p:cNvSpPr/>
          <p:nvPr/>
        </p:nvSpPr>
        <p:spPr>
          <a:xfrm>
            <a:off x="197121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C60E1CB2-0A25-48C2-9A32-BF7008C3B1A0}"/>
              </a:ext>
            </a:extLst>
          </p:cNvPr>
          <p:cNvSpPr/>
          <p:nvPr/>
        </p:nvSpPr>
        <p:spPr>
          <a:xfrm>
            <a:off x="233698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42CCC36-553C-4718-9A48-E7BF744441F4}"/>
              </a:ext>
            </a:extLst>
          </p:cNvPr>
          <p:cNvSpPr/>
          <p:nvPr/>
        </p:nvSpPr>
        <p:spPr>
          <a:xfrm>
            <a:off x="270273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0BFC2AAA-F8F0-4D05-B72D-BD2C0D6EB5C6}"/>
              </a:ext>
            </a:extLst>
          </p:cNvPr>
          <p:cNvSpPr/>
          <p:nvPr/>
        </p:nvSpPr>
        <p:spPr>
          <a:xfrm>
            <a:off x="306850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AD31322-710C-4B94-B12C-3F076D65941D}"/>
              </a:ext>
            </a:extLst>
          </p:cNvPr>
          <p:cNvSpPr/>
          <p:nvPr/>
        </p:nvSpPr>
        <p:spPr>
          <a:xfrm>
            <a:off x="343426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CBA5094C-5F53-446E-98DB-F9392EFEB2E7}"/>
              </a:ext>
            </a:extLst>
          </p:cNvPr>
          <p:cNvSpPr/>
          <p:nvPr/>
        </p:nvSpPr>
        <p:spPr>
          <a:xfrm>
            <a:off x="3800024"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F9629215-E7AA-4FDA-A883-872720A8FE00}"/>
              </a:ext>
            </a:extLst>
          </p:cNvPr>
          <p:cNvSpPr/>
          <p:nvPr/>
        </p:nvSpPr>
        <p:spPr>
          <a:xfrm>
            <a:off x="1239695"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1F4C36BB-610E-476D-93A8-8A7E1E4136EE}"/>
              </a:ext>
            </a:extLst>
          </p:cNvPr>
          <p:cNvSpPr/>
          <p:nvPr/>
        </p:nvSpPr>
        <p:spPr>
          <a:xfrm>
            <a:off x="160545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F8A47A14-EDAF-4142-A0F6-022D9F9C32A2}"/>
              </a:ext>
            </a:extLst>
          </p:cNvPr>
          <p:cNvSpPr/>
          <p:nvPr/>
        </p:nvSpPr>
        <p:spPr>
          <a:xfrm>
            <a:off x="1971218" y="289033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A157AD17-87DC-4009-AD25-EB7D8288C8F8}"/>
              </a:ext>
            </a:extLst>
          </p:cNvPr>
          <p:cNvSpPr/>
          <p:nvPr/>
        </p:nvSpPr>
        <p:spPr>
          <a:xfrm>
            <a:off x="233698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7BCA7AD2-89AE-4D5E-9585-0E27AF051D63}"/>
              </a:ext>
            </a:extLst>
          </p:cNvPr>
          <p:cNvSpPr/>
          <p:nvPr/>
        </p:nvSpPr>
        <p:spPr>
          <a:xfrm>
            <a:off x="270273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42CBE709-E282-493C-AE5C-A37BA7F58C65}"/>
              </a:ext>
            </a:extLst>
          </p:cNvPr>
          <p:cNvSpPr/>
          <p:nvPr/>
        </p:nvSpPr>
        <p:spPr>
          <a:xfrm>
            <a:off x="306850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F0CF1AB7-1980-4308-A447-A4BAE17122A9}"/>
              </a:ext>
            </a:extLst>
          </p:cNvPr>
          <p:cNvSpPr/>
          <p:nvPr/>
        </p:nvSpPr>
        <p:spPr>
          <a:xfrm>
            <a:off x="343426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73E90676-1F4A-41FE-909B-C12A63B9BFE2}"/>
              </a:ext>
            </a:extLst>
          </p:cNvPr>
          <p:cNvSpPr/>
          <p:nvPr/>
        </p:nvSpPr>
        <p:spPr>
          <a:xfrm>
            <a:off x="3800024"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45609483-9BC2-438C-AE34-0A351E1DE561}"/>
              </a:ext>
            </a:extLst>
          </p:cNvPr>
          <p:cNvSpPr/>
          <p:nvPr/>
        </p:nvSpPr>
        <p:spPr>
          <a:xfrm>
            <a:off x="1239695"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BC3D23F6-9B0E-4464-AF07-CAFF0933DADB}"/>
              </a:ext>
            </a:extLst>
          </p:cNvPr>
          <p:cNvSpPr/>
          <p:nvPr/>
        </p:nvSpPr>
        <p:spPr>
          <a:xfrm>
            <a:off x="160545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D78F64D0-2066-4E5B-839A-76D8115D5253}"/>
              </a:ext>
            </a:extLst>
          </p:cNvPr>
          <p:cNvSpPr/>
          <p:nvPr/>
        </p:nvSpPr>
        <p:spPr>
          <a:xfrm>
            <a:off x="197121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654846CB-207C-48A6-9A2A-EB74ACE8E728}"/>
              </a:ext>
            </a:extLst>
          </p:cNvPr>
          <p:cNvSpPr/>
          <p:nvPr/>
        </p:nvSpPr>
        <p:spPr>
          <a:xfrm>
            <a:off x="2336981" y="325428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79638D16-CB5D-4941-91BC-D2BFBC3D5720}"/>
              </a:ext>
            </a:extLst>
          </p:cNvPr>
          <p:cNvSpPr/>
          <p:nvPr/>
        </p:nvSpPr>
        <p:spPr>
          <a:xfrm>
            <a:off x="270273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7D3DA345-072F-481E-A395-30845CDD4D50}"/>
              </a:ext>
            </a:extLst>
          </p:cNvPr>
          <p:cNvSpPr/>
          <p:nvPr/>
        </p:nvSpPr>
        <p:spPr>
          <a:xfrm>
            <a:off x="306850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1B5EB62A-341B-460D-87E4-D80F7B4A6F1B}"/>
              </a:ext>
            </a:extLst>
          </p:cNvPr>
          <p:cNvSpPr/>
          <p:nvPr/>
        </p:nvSpPr>
        <p:spPr>
          <a:xfrm>
            <a:off x="343426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44CB5793-BE55-437B-9311-58051E9CCE41}"/>
              </a:ext>
            </a:extLst>
          </p:cNvPr>
          <p:cNvSpPr/>
          <p:nvPr/>
        </p:nvSpPr>
        <p:spPr>
          <a:xfrm>
            <a:off x="3800024"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A7E6BBD0-957E-4A7D-A386-01388B69009E}"/>
              </a:ext>
            </a:extLst>
          </p:cNvPr>
          <p:cNvSpPr/>
          <p:nvPr/>
        </p:nvSpPr>
        <p:spPr>
          <a:xfrm>
            <a:off x="1239695"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FC40A553-AAE8-43A5-B03C-3C539B7DC581}"/>
              </a:ext>
            </a:extLst>
          </p:cNvPr>
          <p:cNvSpPr/>
          <p:nvPr/>
        </p:nvSpPr>
        <p:spPr>
          <a:xfrm>
            <a:off x="160545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E00E2020-44AA-47EA-8282-46F2499BA482}"/>
              </a:ext>
            </a:extLst>
          </p:cNvPr>
          <p:cNvSpPr/>
          <p:nvPr/>
        </p:nvSpPr>
        <p:spPr>
          <a:xfrm>
            <a:off x="197121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B8EEB964-B434-427B-A1D9-340CDCFE351E}"/>
              </a:ext>
            </a:extLst>
          </p:cNvPr>
          <p:cNvSpPr/>
          <p:nvPr/>
        </p:nvSpPr>
        <p:spPr>
          <a:xfrm>
            <a:off x="233698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6F01AE9B-AB89-470D-8B8C-6F6CDC5B157C}"/>
              </a:ext>
            </a:extLst>
          </p:cNvPr>
          <p:cNvSpPr/>
          <p:nvPr/>
        </p:nvSpPr>
        <p:spPr>
          <a:xfrm>
            <a:off x="2702738" y="362004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0C9F4525-0CF7-4A07-9533-9FD3CDB0EB27}"/>
              </a:ext>
            </a:extLst>
          </p:cNvPr>
          <p:cNvSpPr/>
          <p:nvPr/>
        </p:nvSpPr>
        <p:spPr>
          <a:xfrm>
            <a:off x="306850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1015FD7C-4B03-4F03-97A5-5B59F6C66CA0}"/>
              </a:ext>
            </a:extLst>
          </p:cNvPr>
          <p:cNvSpPr/>
          <p:nvPr/>
        </p:nvSpPr>
        <p:spPr>
          <a:xfrm>
            <a:off x="343426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316A42D-C026-44B5-9D42-98E3D89D95D5}"/>
              </a:ext>
            </a:extLst>
          </p:cNvPr>
          <p:cNvSpPr/>
          <p:nvPr/>
        </p:nvSpPr>
        <p:spPr>
          <a:xfrm>
            <a:off x="3800024"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29420C75-F5EE-4C88-80C2-F2D23EFAF475}"/>
              </a:ext>
            </a:extLst>
          </p:cNvPr>
          <p:cNvSpPr/>
          <p:nvPr/>
        </p:nvSpPr>
        <p:spPr>
          <a:xfrm>
            <a:off x="1239695"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4D6BBD1F-219E-471F-A7ED-DD899D309670}"/>
              </a:ext>
            </a:extLst>
          </p:cNvPr>
          <p:cNvSpPr/>
          <p:nvPr/>
        </p:nvSpPr>
        <p:spPr>
          <a:xfrm>
            <a:off x="160545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72102901-EB8F-400E-822B-5ED6E2CFDE1D}"/>
              </a:ext>
            </a:extLst>
          </p:cNvPr>
          <p:cNvSpPr/>
          <p:nvPr/>
        </p:nvSpPr>
        <p:spPr>
          <a:xfrm>
            <a:off x="197121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a:extLst>
              <a:ext uri="{FF2B5EF4-FFF2-40B4-BE49-F238E27FC236}">
                <a16:creationId xmlns:a16="http://schemas.microsoft.com/office/drawing/2014/main" id="{4F760AA5-EE5F-4592-B704-EB6BD2F0E089}"/>
              </a:ext>
            </a:extLst>
          </p:cNvPr>
          <p:cNvSpPr/>
          <p:nvPr/>
        </p:nvSpPr>
        <p:spPr>
          <a:xfrm>
            <a:off x="233698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C7DCBC9C-E704-4A14-BFC7-6A7004726B9C}"/>
              </a:ext>
            </a:extLst>
          </p:cNvPr>
          <p:cNvSpPr/>
          <p:nvPr/>
        </p:nvSpPr>
        <p:spPr>
          <a:xfrm>
            <a:off x="270273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161FB679-BC7F-4250-A719-065E89303ACB}"/>
              </a:ext>
            </a:extLst>
          </p:cNvPr>
          <p:cNvSpPr/>
          <p:nvPr/>
        </p:nvSpPr>
        <p:spPr>
          <a:xfrm>
            <a:off x="3068501" y="398005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44BAD713-3715-4A5A-B7FC-161CEF5E296D}"/>
              </a:ext>
            </a:extLst>
          </p:cNvPr>
          <p:cNvSpPr/>
          <p:nvPr/>
        </p:nvSpPr>
        <p:spPr>
          <a:xfrm>
            <a:off x="343426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a:extLst>
              <a:ext uri="{FF2B5EF4-FFF2-40B4-BE49-F238E27FC236}">
                <a16:creationId xmlns:a16="http://schemas.microsoft.com/office/drawing/2014/main" id="{8E51FE5F-9F7E-4592-A6E3-4CD72183AEBE}"/>
              </a:ext>
            </a:extLst>
          </p:cNvPr>
          <p:cNvSpPr/>
          <p:nvPr/>
        </p:nvSpPr>
        <p:spPr>
          <a:xfrm>
            <a:off x="3800024"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592D8D66-6FCF-433F-84F6-FB4D95DD3D22}"/>
              </a:ext>
            </a:extLst>
          </p:cNvPr>
          <p:cNvSpPr/>
          <p:nvPr/>
        </p:nvSpPr>
        <p:spPr>
          <a:xfrm>
            <a:off x="1239695"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a:extLst>
              <a:ext uri="{FF2B5EF4-FFF2-40B4-BE49-F238E27FC236}">
                <a16:creationId xmlns:a16="http://schemas.microsoft.com/office/drawing/2014/main" id="{3EEE877E-FFBD-4EC2-B9A8-D8D40ADC6AF0}"/>
              </a:ext>
            </a:extLst>
          </p:cNvPr>
          <p:cNvSpPr/>
          <p:nvPr/>
        </p:nvSpPr>
        <p:spPr>
          <a:xfrm>
            <a:off x="160545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6181D835-41AA-4361-BA9B-B240065586D6}"/>
              </a:ext>
            </a:extLst>
          </p:cNvPr>
          <p:cNvSpPr/>
          <p:nvPr/>
        </p:nvSpPr>
        <p:spPr>
          <a:xfrm>
            <a:off x="197121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a:extLst>
              <a:ext uri="{FF2B5EF4-FFF2-40B4-BE49-F238E27FC236}">
                <a16:creationId xmlns:a16="http://schemas.microsoft.com/office/drawing/2014/main" id="{A2FF4349-9FAD-4CD5-A111-658E416C1A64}"/>
              </a:ext>
            </a:extLst>
          </p:cNvPr>
          <p:cNvSpPr/>
          <p:nvPr/>
        </p:nvSpPr>
        <p:spPr>
          <a:xfrm>
            <a:off x="233698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132B1A04-315B-4813-8D6A-D12D6A2CBE59}"/>
              </a:ext>
            </a:extLst>
          </p:cNvPr>
          <p:cNvSpPr/>
          <p:nvPr/>
        </p:nvSpPr>
        <p:spPr>
          <a:xfrm>
            <a:off x="270273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a:extLst>
              <a:ext uri="{FF2B5EF4-FFF2-40B4-BE49-F238E27FC236}">
                <a16:creationId xmlns:a16="http://schemas.microsoft.com/office/drawing/2014/main" id="{D54D72EB-9566-4395-B418-1533613CDE8D}"/>
              </a:ext>
            </a:extLst>
          </p:cNvPr>
          <p:cNvSpPr/>
          <p:nvPr/>
        </p:nvSpPr>
        <p:spPr>
          <a:xfrm>
            <a:off x="306850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6F1E72D6-B4D9-4E2F-B045-B5FA9D546B80}"/>
              </a:ext>
            </a:extLst>
          </p:cNvPr>
          <p:cNvSpPr/>
          <p:nvPr/>
        </p:nvSpPr>
        <p:spPr>
          <a:xfrm>
            <a:off x="3434261" y="434581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D1FF00D8-0C13-4FC1-B626-F0FB5C2F13E7}"/>
              </a:ext>
            </a:extLst>
          </p:cNvPr>
          <p:cNvSpPr/>
          <p:nvPr/>
        </p:nvSpPr>
        <p:spPr>
          <a:xfrm>
            <a:off x="3800024"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21">
            <a:extLst>
              <a:ext uri="{FF2B5EF4-FFF2-40B4-BE49-F238E27FC236}">
                <a16:creationId xmlns:a16="http://schemas.microsoft.com/office/drawing/2014/main" id="{B339EF6C-C9C4-474F-B5B6-7D12F0763430}"/>
              </a:ext>
            </a:extLst>
          </p:cNvPr>
          <p:cNvSpPr>
            <a:spLocks noChangeArrowheads="1"/>
          </p:cNvSpPr>
          <p:nvPr/>
        </p:nvSpPr>
        <p:spPr bwMode="auto">
          <a:xfrm>
            <a:off x="875719" y="787306"/>
            <a:ext cx="10872935" cy="902892"/>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problem is equivalent to how one can place rooks on a chessboard of N = 8, 16, or 32 squares without them being able to attack one another.</a:t>
            </a:r>
          </a:p>
        </p:txBody>
      </p:sp>
      <p:sp>
        <p:nvSpPr>
          <p:cNvPr id="90" name="Rectangle 89">
            <a:extLst>
              <a:ext uri="{FF2B5EF4-FFF2-40B4-BE49-F238E27FC236}">
                <a16:creationId xmlns:a16="http://schemas.microsoft.com/office/drawing/2014/main" id="{A14B7C5B-4B11-47E5-9BF3-03E04C1C6981}"/>
              </a:ext>
            </a:extLst>
          </p:cNvPr>
          <p:cNvSpPr/>
          <p:nvPr/>
        </p:nvSpPr>
        <p:spPr>
          <a:xfrm>
            <a:off x="4624125"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1021EE2-EA06-4704-9EDC-0F33F0284C67}"/>
              </a:ext>
            </a:extLst>
          </p:cNvPr>
          <p:cNvSpPr/>
          <p:nvPr/>
        </p:nvSpPr>
        <p:spPr>
          <a:xfrm>
            <a:off x="498988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A7271541-6DD7-4562-9A38-4EC92585BCA0}"/>
              </a:ext>
            </a:extLst>
          </p:cNvPr>
          <p:cNvSpPr/>
          <p:nvPr/>
        </p:nvSpPr>
        <p:spPr>
          <a:xfrm>
            <a:off x="535564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EB3BC5A-6F9F-4CE5-A556-29645047927D}"/>
              </a:ext>
            </a:extLst>
          </p:cNvPr>
          <p:cNvSpPr/>
          <p:nvPr/>
        </p:nvSpPr>
        <p:spPr>
          <a:xfrm>
            <a:off x="572141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BA673AB-DFE3-4B5D-A26C-E5AE69AA7DB1}"/>
              </a:ext>
            </a:extLst>
          </p:cNvPr>
          <p:cNvSpPr/>
          <p:nvPr/>
        </p:nvSpPr>
        <p:spPr>
          <a:xfrm>
            <a:off x="608716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18938A4-B35C-48DE-A54B-B247EEA8A105}"/>
              </a:ext>
            </a:extLst>
          </p:cNvPr>
          <p:cNvSpPr/>
          <p:nvPr/>
        </p:nvSpPr>
        <p:spPr>
          <a:xfrm>
            <a:off x="645293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30F09F34-FE76-495A-A5F7-08A3CA5453C6}"/>
              </a:ext>
            </a:extLst>
          </p:cNvPr>
          <p:cNvSpPr/>
          <p:nvPr/>
        </p:nvSpPr>
        <p:spPr>
          <a:xfrm>
            <a:off x="6818691" y="179880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1F14167-E688-4202-8009-2A87726A747F}"/>
              </a:ext>
            </a:extLst>
          </p:cNvPr>
          <p:cNvSpPr/>
          <p:nvPr/>
        </p:nvSpPr>
        <p:spPr>
          <a:xfrm>
            <a:off x="7184454"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6D59A77-9506-466C-B08F-4C7C0EA99B11}"/>
              </a:ext>
            </a:extLst>
          </p:cNvPr>
          <p:cNvSpPr/>
          <p:nvPr/>
        </p:nvSpPr>
        <p:spPr>
          <a:xfrm>
            <a:off x="4624125"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98CD082-833A-4E10-87CE-945D5EB964E2}"/>
              </a:ext>
            </a:extLst>
          </p:cNvPr>
          <p:cNvSpPr/>
          <p:nvPr/>
        </p:nvSpPr>
        <p:spPr>
          <a:xfrm>
            <a:off x="498988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B5BE023-62AC-48ED-92AB-2D13970EDF0B}"/>
              </a:ext>
            </a:extLst>
          </p:cNvPr>
          <p:cNvSpPr/>
          <p:nvPr/>
        </p:nvSpPr>
        <p:spPr>
          <a:xfrm>
            <a:off x="535564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4586C08-C0D9-494C-952B-6391095434AC}"/>
              </a:ext>
            </a:extLst>
          </p:cNvPr>
          <p:cNvSpPr/>
          <p:nvPr/>
        </p:nvSpPr>
        <p:spPr>
          <a:xfrm>
            <a:off x="572141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DBCB3368-44A0-4DE2-97A7-D56A21C7B928}"/>
              </a:ext>
            </a:extLst>
          </p:cNvPr>
          <p:cNvSpPr/>
          <p:nvPr/>
        </p:nvSpPr>
        <p:spPr>
          <a:xfrm>
            <a:off x="608716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A2D7AD0-84E9-4CE0-B809-9D0CDDB17FB3}"/>
              </a:ext>
            </a:extLst>
          </p:cNvPr>
          <p:cNvSpPr/>
          <p:nvPr/>
        </p:nvSpPr>
        <p:spPr>
          <a:xfrm>
            <a:off x="645293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B68B9A1-E2D7-4C95-A501-0034882F3EE2}"/>
              </a:ext>
            </a:extLst>
          </p:cNvPr>
          <p:cNvSpPr/>
          <p:nvPr/>
        </p:nvSpPr>
        <p:spPr>
          <a:xfrm>
            <a:off x="681869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91A4B24E-C4E4-490D-A9E5-A2FB0A00E8EC}"/>
              </a:ext>
            </a:extLst>
          </p:cNvPr>
          <p:cNvSpPr/>
          <p:nvPr/>
        </p:nvSpPr>
        <p:spPr>
          <a:xfrm>
            <a:off x="7184454" y="216456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0F13DA4-740D-493E-91DC-4C5C73CAFFCB}"/>
              </a:ext>
            </a:extLst>
          </p:cNvPr>
          <p:cNvSpPr/>
          <p:nvPr/>
        </p:nvSpPr>
        <p:spPr>
          <a:xfrm>
            <a:off x="4624125" y="252457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CC88F53-7838-409A-94D3-637B762E9F6B}"/>
              </a:ext>
            </a:extLst>
          </p:cNvPr>
          <p:cNvSpPr/>
          <p:nvPr/>
        </p:nvSpPr>
        <p:spPr>
          <a:xfrm>
            <a:off x="498988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19D8131-AB93-4E83-90B8-2049B1CB5ED2}"/>
              </a:ext>
            </a:extLst>
          </p:cNvPr>
          <p:cNvSpPr/>
          <p:nvPr/>
        </p:nvSpPr>
        <p:spPr>
          <a:xfrm>
            <a:off x="535564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59A24EC-3D46-424F-92C5-EA640D846549}"/>
              </a:ext>
            </a:extLst>
          </p:cNvPr>
          <p:cNvSpPr/>
          <p:nvPr/>
        </p:nvSpPr>
        <p:spPr>
          <a:xfrm>
            <a:off x="572141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2530FE2-223D-461D-80D1-52D1B07C6F43}"/>
              </a:ext>
            </a:extLst>
          </p:cNvPr>
          <p:cNvSpPr/>
          <p:nvPr/>
        </p:nvSpPr>
        <p:spPr>
          <a:xfrm>
            <a:off x="608716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E4BF026F-D618-45C7-9061-422959EB7C24}"/>
              </a:ext>
            </a:extLst>
          </p:cNvPr>
          <p:cNvSpPr/>
          <p:nvPr/>
        </p:nvSpPr>
        <p:spPr>
          <a:xfrm>
            <a:off x="645293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E31B1DB-3E63-442D-8E7C-F2D5108F5017}"/>
              </a:ext>
            </a:extLst>
          </p:cNvPr>
          <p:cNvSpPr/>
          <p:nvPr/>
        </p:nvSpPr>
        <p:spPr>
          <a:xfrm>
            <a:off x="681869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E60C2D96-074E-4E77-AC33-2520C2CF1949}"/>
              </a:ext>
            </a:extLst>
          </p:cNvPr>
          <p:cNvSpPr/>
          <p:nvPr/>
        </p:nvSpPr>
        <p:spPr>
          <a:xfrm>
            <a:off x="7184454"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01C9C9BE-D0F5-43AD-BE8A-7B571DB4D480}"/>
              </a:ext>
            </a:extLst>
          </p:cNvPr>
          <p:cNvSpPr/>
          <p:nvPr/>
        </p:nvSpPr>
        <p:spPr>
          <a:xfrm>
            <a:off x="4624125"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474D3DE-DC51-4FDD-9955-161630410701}"/>
              </a:ext>
            </a:extLst>
          </p:cNvPr>
          <p:cNvSpPr/>
          <p:nvPr/>
        </p:nvSpPr>
        <p:spPr>
          <a:xfrm>
            <a:off x="4989888" y="289033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F3521D6-C965-41B8-9ED9-8F280CD54F36}"/>
              </a:ext>
            </a:extLst>
          </p:cNvPr>
          <p:cNvSpPr/>
          <p:nvPr/>
        </p:nvSpPr>
        <p:spPr>
          <a:xfrm>
            <a:off x="535564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AFFDDDB-401D-4750-B456-D77BA5F09080}"/>
              </a:ext>
            </a:extLst>
          </p:cNvPr>
          <p:cNvSpPr/>
          <p:nvPr/>
        </p:nvSpPr>
        <p:spPr>
          <a:xfrm>
            <a:off x="572141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C3723214-8372-40F4-BB1F-97D450775882}"/>
              </a:ext>
            </a:extLst>
          </p:cNvPr>
          <p:cNvSpPr/>
          <p:nvPr/>
        </p:nvSpPr>
        <p:spPr>
          <a:xfrm>
            <a:off x="608716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6A7538F-F3BF-483D-A954-88A489F1BE76}"/>
              </a:ext>
            </a:extLst>
          </p:cNvPr>
          <p:cNvSpPr/>
          <p:nvPr/>
        </p:nvSpPr>
        <p:spPr>
          <a:xfrm>
            <a:off x="645293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7B0AC2D-ACD7-499F-A2D0-57D6CA213D3B}"/>
              </a:ext>
            </a:extLst>
          </p:cNvPr>
          <p:cNvSpPr/>
          <p:nvPr/>
        </p:nvSpPr>
        <p:spPr>
          <a:xfrm>
            <a:off x="681869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738D03-70DF-41C9-8944-CBE34E6A2DCE}"/>
              </a:ext>
            </a:extLst>
          </p:cNvPr>
          <p:cNvSpPr/>
          <p:nvPr/>
        </p:nvSpPr>
        <p:spPr>
          <a:xfrm>
            <a:off x="7184454"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090EFDB-9751-4B4C-B319-82E674991E82}"/>
              </a:ext>
            </a:extLst>
          </p:cNvPr>
          <p:cNvSpPr/>
          <p:nvPr/>
        </p:nvSpPr>
        <p:spPr>
          <a:xfrm>
            <a:off x="4624125"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5CA620F-C729-4668-A567-7C2A95EF4C84}"/>
              </a:ext>
            </a:extLst>
          </p:cNvPr>
          <p:cNvSpPr/>
          <p:nvPr/>
        </p:nvSpPr>
        <p:spPr>
          <a:xfrm>
            <a:off x="498988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0E38080-95AB-4076-875A-EB83466FDD87}"/>
              </a:ext>
            </a:extLst>
          </p:cNvPr>
          <p:cNvSpPr/>
          <p:nvPr/>
        </p:nvSpPr>
        <p:spPr>
          <a:xfrm>
            <a:off x="5355648" y="325428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491645F-3E93-43CA-9E21-9BFC5E12990A}"/>
              </a:ext>
            </a:extLst>
          </p:cNvPr>
          <p:cNvSpPr/>
          <p:nvPr/>
        </p:nvSpPr>
        <p:spPr>
          <a:xfrm>
            <a:off x="572141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9A4C785-237A-44DD-925F-37B1FDB659A9}"/>
              </a:ext>
            </a:extLst>
          </p:cNvPr>
          <p:cNvSpPr/>
          <p:nvPr/>
        </p:nvSpPr>
        <p:spPr>
          <a:xfrm>
            <a:off x="608716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07EA7AE-251C-4725-9FD7-B8EF75740E06}"/>
              </a:ext>
            </a:extLst>
          </p:cNvPr>
          <p:cNvSpPr/>
          <p:nvPr/>
        </p:nvSpPr>
        <p:spPr>
          <a:xfrm>
            <a:off x="645293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9EC8F61-F622-4C1C-AAF1-3929D43EF36B}"/>
              </a:ext>
            </a:extLst>
          </p:cNvPr>
          <p:cNvSpPr/>
          <p:nvPr/>
        </p:nvSpPr>
        <p:spPr>
          <a:xfrm>
            <a:off x="681869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7347FF63-4813-4DF2-8DC7-1528519B65A1}"/>
              </a:ext>
            </a:extLst>
          </p:cNvPr>
          <p:cNvSpPr/>
          <p:nvPr/>
        </p:nvSpPr>
        <p:spPr>
          <a:xfrm>
            <a:off x="7184454"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E0591C91-16A1-4E36-BFBC-E3688E96F271}"/>
              </a:ext>
            </a:extLst>
          </p:cNvPr>
          <p:cNvSpPr/>
          <p:nvPr/>
        </p:nvSpPr>
        <p:spPr>
          <a:xfrm>
            <a:off x="4624125"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089B5B3-6CAF-4954-B758-739660F77997}"/>
              </a:ext>
            </a:extLst>
          </p:cNvPr>
          <p:cNvSpPr/>
          <p:nvPr/>
        </p:nvSpPr>
        <p:spPr>
          <a:xfrm>
            <a:off x="498988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994F90A2-F1B2-4783-9274-A30342EC190C}"/>
              </a:ext>
            </a:extLst>
          </p:cNvPr>
          <p:cNvSpPr/>
          <p:nvPr/>
        </p:nvSpPr>
        <p:spPr>
          <a:xfrm>
            <a:off x="535564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7AA98285-A7A3-4AB0-A81F-3650DA7BFC2B}"/>
              </a:ext>
            </a:extLst>
          </p:cNvPr>
          <p:cNvSpPr/>
          <p:nvPr/>
        </p:nvSpPr>
        <p:spPr>
          <a:xfrm>
            <a:off x="5721411" y="362004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4CCECD1-5A05-4C2F-B106-856C54E997F1}"/>
              </a:ext>
            </a:extLst>
          </p:cNvPr>
          <p:cNvSpPr/>
          <p:nvPr/>
        </p:nvSpPr>
        <p:spPr>
          <a:xfrm>
            <a:off x="608716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0573C49-BA20-460E-AD16-FC80EC537BE8}"/>
              </a:ext>
            </a:extLst>
          </p:cNvPr>
          <p:cNvSpPr/>
          <p:nvPr/>
        </p:nvSpPr>
        <p:spPr>
          <a:xfrm>
            <a:off x="645293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15910BB-941A-4CB5-B6D5-8B340478DC69}"/>
              </a:ext>
            </a:extLst>
          </p:cNvPr>
          <p:cNvSpPr/>
          <p:nvPr/>
        </p:nvSpPr>
        <p:spPr>
          <a:xfrm>
            <a:off x="681869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2466814-215C-4D95-8F0E-CBD7D92DEC62}"/>
              </a:ext>
            </a:extLst>
          </p:cNvPr>
          <p:cNvSpPr/>
          <p:nvPr/>
        </p:nvSpPr>
        <p:spPr>
          <a:xfrm>
            <a:off x="7184454"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4261EF0-4760-49B3-92E3-69F220BC1DC1}"/>
              </a:ext>
            </a:extLst>
          </p:cNvPr>
          <p:cNvSpPr/>
          <p:nvPr/>
        </p:nvSpPr>
        <p:spPr>
          <a:xfrm>
            <a:off x="4624125"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C54E0A2-C5FB-484E-B2D9-D73EBCEEDB8D}"/>
              </a:ext>
            </a:extLst>
          </p:cNvPr>
          <p:cNvSpPr/>
          <p:nvPr/>
        </p:nvSpPr>
        <p:spPr>
          <a:xfrm>
            <a:off x="498988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F49B585-D544-4340-ADD4-CA17F108BA55}"/>
              </a:ext>
            </a:extLst>
          </p:cNvPr>
          <p:cNvSpPr/>
          <p:nvPr/>
        </p:nvSpPr>
        <p:spPr>
          <a:xfrm>
            <a:off x="535564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87AD4FE-48E7-4E02-ACD1-20C96DFBA7E6}"/>
              </a:ext>
            </a:extLst>
          </p:cNvPr>
          <p:cNvSpPr/>
          <p:nvPr/>
        </p:nvSpPr>
        <p:spPr>
          <a:xfrm>
            <a:off x="572141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2F959E5-1E2F-4002-AF5F-EA5257887B52}"/>
              </a:ext>
            </a:extLst>
          </p:cNvPr>
          <p:cNvSpPr/>
          <p:nvPr/>
        </p:nvSpPr>
        <p:spPr>
          <a:xfrm>
            <a:off x="6087168" y="398005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0A18F30-1D91-45DD-B9CC-2A7C49AB9EB9}"/>
              </a:ext>
            </a:extLst>
          </p:cNvPr>
          <p:cNvSpPr/>
          <p:nvPr/>
        </p:nvSpPr>
        <p:spPr>
          <a:xfrm>
            <a:off x="645293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359D1F5-4A2F-4050-B064-13D05BF51E40}"/>
              </a:ext>
            </a:extLst>
          </p:cNvPr>
          <p:cNvSpPr/>
          <p:nvPr/>
        </p:nvSpPr>
        <p:spPr>
          <a:xfrm>
            <a:off x="681869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F7EF13D-D771-45A4-A227-4C6DDEE98492}"/>
              </a:ext>
            </a:extLst>
          </p:cNvPr>
          <p:cNvSpPr/>
          <p:nvPr/>
        </p:nvSpPr>
        <p:spPr>
          <a:xfrm>
            <a:off x="7184454"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EB57B75-9B65-4521-A6D4-15C9C2511AA4}"/>
              </a:ext>
            </a:extLst>
          </p:cNvPr>
          <p:cNvSpPr/>
          <p:nvPr/>
        </p:nvSpPr>
        <p:spPr>
          <a:xfrm>
            <a:off x="4624125"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EC40D7D4-88CE-4794-9787-03BA1D1BECC4}"/>
              </a:ext>
            </a:extLst>
          </p:cNvPr>
          <p:cNvSpPr/>
          <p:nvPr/>
        </p:nvSpPr>
        <p:spPr>
          <a:xfrm>
            <a:off x="498988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668FF1C9-130D-4A48-AB48-D76A9342D409}"/>
              </a:ext>
            </a:extLst>
          </p:cNvPr>
          <p:cNvSpPr/>
          <p:nvPr/>
        </p:nvSpPr>
        <p:spPr>
          <a:xfrm>
            <a:off x="535564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5D2D7F1-2A93-4D6A-856D-E495AFBCE0D0}"/>
              </a:ext>
            </a:extLst>
          </p:cNvPr>
          <p:cNvSpPr/>
          <p:nvPr/>
        </p:nvSpPr>
        <p:spPr>
          <a:xfrm>
            <a:off x="572141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3E49EEC4-BF1E-45C5-A3CC-D9A261F1AF04}"/>
              </a:ext>
            </a:extLst>
          </p:cNvPr>
          <p:cNvSpPr/>
          <p:nvPr/>
        </p:nvSpPr>
        <p:spPr>
          <a:xfrm>
            <a:off x="608716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F87C24F-2920-435F-AD43-49EDED04670D}"/>
              </a:ext>
            </a:extLst>
          </p:cNvPr>
          <p:cNvSpPr/>
          <p:nvPr/>
        </p:nvSpPr>
        <p:spPr>
          <a:xfrm>
            <a:off x="6452931" y="434581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0AF4D19-08D4-477A-9455-2C4FD653C373}"/>
              </a:ext>
            </a:extLst>
          </p:cNvPr>
          <p:cNvSpPr/>
          <p:nvPr/>
        </p:nvSpPr>
        <p:spPr>
          <a:xfrm>
            <a:off x="681869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466C28F7-B800-4E77-B2C4-E2571B8595A5}"/>
              </a:ext>
            </a:extLst>
          </p:cNvPr>
          <p:cNvSpPr/>
          <p:nvPr/>
        </p:nvSpPr>
        <p:spPr>
          <a:xfrm>
            <a:off x="7184454"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8F85DAA1-7DF6-4FF7-AE1A-93FA62F3F124}"/>
              </a:ext>
            </a:extLst>
          </p:cNvPr>
          <p:cNvSpPr/>
          <p:nvPr/>
        </p:nvSpPr>
        <p:spPr>
          <a:xfrm>
            <a:off x="8844882"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06A023A4-42E3-474F-8A5E-C6998E53E9A4}"/>
              </a:ext>
            </a:extLst>
          </p:cNvPr>
          <p:cNvSpPr/>
          <p:nvPr/>
        </p:nvSpPr>
        <p:spPr>
          <a:xfrm>
            <a:off x="9210645"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F27CE2D2-BE21-4424-8ECA-CBC26EB7CF8C}"/>
              </a:ext>
            </a:extLst>
          </p:cNvPr>
          <p:cNvSpPr/>
          <p:nvPr/>
        </p:nvSpPr>
        <p:spPr>
          <a:xfrm>
            <a:off x="9576405"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915505CA-9928-4753-BFE5-7B90798176C2}"/>
              </a:ext>
            </a:extLst>
          </p:cNvPr>
          <p:cNvSpPr/>
          <p:nvPr/>
        </p:nvSpPr>
        <p:spPr>
          <a:xfrm>
            <a:off x="994216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AEDAECC-9AE3-4083-9447-D47B3A47D8C7}"/>
              </a:ext>
            </a:extLst>
          </p:cNvPr>
          <p:cNvSpPr/>
          <p:nvPr/>
        </p:nvSpPr>
        <p:spPr>
          <a:xfrm>
            <a:off x="10307925" y="179912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D825C169-A0BD-47D2-AC88-BFB86AB8E951}"/>
              </a:ext>
            </a:extLst>
          </p:cNvPr>
          <p:cNvSpPr/>
          <p:nvPr/>
        </p:nvSpPr>
        <p:spPr>
          <a:xfrm>
            <a:off x="1067368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7C7725A2-E525-4DC0-86E6-0AF9F230BBC2}"/>
              </a:ext>
            </a:extLst>
          </p:cNvPr>
          <p:cNvSpPr/>
          <p:nvPr/>
        </p:nvSpPr>
        <p:spPr>
          <a:xfrm>
            <a:off x="1103944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D943DFF5-832E-4140-9A9C-12E59139F822}"/>
              </a:ext>
            </a:extLst>
          </p:cNvPr>
          <p:cNvSpPr/>
          <p:nvPr/>
        </p:nvSpPr>
        <p:spPr>
          <a:xfrm>
            <a:off x="11405211"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20EAEF87-EF6D-46E9-B258-F36BBEBB55BA}"/>
              </a:ext>
            </a:extLst>
          </p:cNvPr>
          <p:cNvSpPr/>
          <p:nvPr/>
        </p:nvSpPr>
        <p:spPr>
          <a:xfrm>
            <a:off x="8844882"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C82D5499-FD61-4D03-9C9B-03A9F7AD3FE0}"/>
              </a:ext>
            </a:extLst>
          </p:cNvPr>
          <p:cNvSpPr/>
          <p:nvPr/>
        </p:nvSpPr>
        <p:spPr>
          <a:xfrm>
            <a:off x="921064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54AA8C5A-29FC-498E-AA91-EA7A773AB0C8}"/>
              </a:ext>
            </a:extLst>
          </p:cNvPr>
          <p:cNvSpPr/>
          <p:nvPr/>
        </p:nvSpPr>
        <p:spPr>
          <a:xfrm>
            <a:off x="957640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4C9D193-ACED-4918-87C5-0EDF4B78FAC4}"/>
              </a:ext>
            </a:extLst>
          </p:cNvPr>
          <p:cNvSpPr/>
          <p:nvPr/>
        </p:nvSpPr>
        <p:spPr>
          <a:xfrm>
            <a:off x="9942168"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D404CB3E-824B-462E-9833-3992B107777A}"/>
              </a:ext>
            </a:extLst>
          </p:cNvPr>
          <p:cNvSpPr/>
          <p:nvPr/>
        </p:nvSpPr>
        <p:spPr>
          <a:xfrm>
            <a:off x="1030792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9414804-B38A-45BB-96D2-9025E000B84F}"/>
              </a:ext>
            </a:extLst>
          </p:cNvPr>
          <p:cNvSpPr/>
          <p:nvPr/>
        </p:nvSpPr>
        <p:spPr>
          <a:xfrm>
            <a:off x="10673688" y="216488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FF53978-E6DC-43A5-B220-3A18AAF0E0C6}"/>
              </a:ext>
            </a:extLst>
          </p:cNvPr>
          <p:cNvSpPr/>
          <p:nvPr/>
        </p:nvSpPr>
        <p:spPr>
          <a:xfrm>
            <a:off x="11039448"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C28B2AC-B565-40E5-859F-1E9EF43E3E9F}"/>
              </a:ext>
            </a:extLst>
          </p:cNvPr>
          <p:cNvSpPr/>
          <p:nvPr/>
        </p:nvSpPr>
        <p:spPr>
          <a:xfrm>
            <a:off x="11405211"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4269BEFD-7DCA-4E6D-A6D3-D7270FB9AA56}"/>
              </a:ext>
            </a:extLst>
          </p:cNvPr>
          <p:cNvSpPr/>
          <p:nvPr/>
        </p:nvSpPr>
        <p:spPr>
          <a:xfrm>
            <a:off x="8844882"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0150228D-72D8-4509-B343-80A7EF98FBDF}"/>
              </a:ext>
            </a:extLst>
          </p:cNvPr>
          <p:cNvSpPr/>
          <p:nvPr/>
        </p:nvSpPr>
        <p:spPr>
          <a:xfrm>
            <a:off x="921064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99F2C11-4A26-49F7-8BCA-730319B9510C}"/>
              </a:ext>
            </a:extLst>
          </p:cNvPr>
          <p:cNvSpPr/>
          <p:nvPr/>
        </p:nvSpPr>
        <p:spPr>
          <a:xfrm>
            <a:off x="957640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6DC3E0F-3BE5-4D80-B1FA-221CFF23AB1A}"/>
              </a:ext>
            </a:extLst>
          </p:cNvPr>
          <p:cNvSpPr/>
          <p:nvPr/>
        </p:nvSpPr>
        <p:spPr>
          <a:xfrm>
            <a:off x="9942168"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B256C0E1-79EA-41B4-84DD-8260ABEDBB01}"/>
              </a:ext>
            </a:extLst>
          </p:cNvPr>
          <p:cNvSpPr/>
          <p:nvPr/>
        </p:nvSpPr>
        <p:spPr>
          <a:xfrm>
            <a:off x="1030792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2C2D4CB0-CF15-4CA2-AC55-9562F47D3ACA}"/>
              </a:ext>
            </a:extLst>
          </p:cNvPr>
          <p:cNvSpPr/>
          <p:nvPr/>
        </p:nvSpPr>
        <p:spPr>
          <a:xfrm>
            <a:off x="10673688"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C05D13C-DAAF-4BBA-A09A-0E0D4CB60067}"/>
              </a:ext>
            </a:extLst>
          </p:cNvPr>
          <p:cNvSpPr/>
          <p:nvPr/>
        </p:nvSpPr>
        <p:spPr>
          <a:xfrm>
            <a:off x="11039448" y="2524892"/>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7F6B9F3-A2FA-45DB-87B9-98F0E49F9330}"/>
              </a:ext>
            </a:extLst>
          </p:cNvPr>
          <p:cNvSpPr/>
          <p:nvPr/>
        </p:nvSpPr>
        <p:spPr>
          <a:xfrm>
            <a:off x="11405211"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2852ED1C-83AF-4096-982D-FB84BF116F95}"/>
              </a:ext>
            </a:extLst>
          </p:cNvPr>
          <p:cNvSpPr/>
          <p:nvPr/>
        </p:nvSpPr>
        <p:spPr>
          <a:xfrm>
            <a:off x="8844882"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1413E6CC-CC45-4663-BC31-DD71BF0A5151}"/>
              </a:ext>
            </a:extLst>
          </p:cNvPr>
          <p:cNvSpPr/>
          <p:nvPr/>
        </p:nvSpPr>
        <p:spPr>
          <a:xfrm>
            <a:off x="921064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99987A0F-A899-4CDB-8B22-A090C934DA79}"/>
              </a:ext>
            </a:extLst>
          </p:cNvPr>
          <p:cNvSpPr/>
          <p:nvPr/>
        </p:nvSpPr>
        <p:spPr>
          <a:xfrm>
            <a:off x="957640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D1E0CC2-1A52-4A8B-A8C3-11EC1D2A1C8C}"/>
              </a:ext>
            </a:extLst>
          </p:cNvPr>
          <p:cNvSpPr/>
          <p:nvPr/>
        </p:nvSpPr>
        <p:spPr>
          <a:xfrm>
            <a:off x="994216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A2C5A09B-4E77-4285-AB4A-4071C49AFCAF}"/>
              </a:ext>
            </a:extLst>
          </p:cNvPr>
          <p:cNvSpPr/>
          <p:nvPr/>
        </p:nvSpPr>
        <p:spPr>
          <a:xfrm>
            <a:off x="1030792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314F6349-632B-4452-B05D-2D9B36D3391F}"/>
              </a:ext>
            </a:extLst>
          </p:cNvPr>
          <p:cNvSpPr/>
          <p:nvPr/>
        </p:nvSpPr>
        <p:spPr>
          <a:xfrm>
            <a:off x="1067368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8E013E0A-F434-470E-BBAF-93D805CEF0EC}"/>
              </a:ext>
            </a:extLst>
          </p:cNvPr>
          <p:cNvSpPr/>
          <p:nvPr/>
        </p:nvSpPr>
        <p:spPr>
          <a:xfrm>
            <a:off x="1103944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2D4E6FA-A670-4F92-8D66-EAFE638E1F5D}"/>
              </a:ext>
            </a:extLst>
          </p:cNvPr>
          <p:cNvSpPr/>
          <p:nvPr/>
        </p:nvSpPr>
        <p:spPr>
          <a:xfrm>
            <a:off x="11405211" y="2890652"/>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C259156-78F4-4F42-B7FF-84AAEC373915}"/>
              </a:ext>
            </a:extLst>
          </p:cNvPr>
          <p:cNvSpPr/>
          <p:nvPr/>
        </p:nvSpPr>
        <p:spPr>
          <a:xfrm>
            <a:off x="8844882" y="3254604"/>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44485377-26D6-40D9-9D7E-260C56517108}"/>
              </a:ext>
            </a:extLst>
          </p:cNvPr>
          <p:cNvSpPr/>
          <p:nvPr/>
        </p:nvSpPr>
        <p:spPr>
          <a:xfrm>
            <a:off x="921064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D0C8075C-E5E6-49E4-BE20-71CFD14A1252}"/>
              </a:ext>
            </a:extLst>
          </p:cNvPr>
          <p:cNvSpPr/>
          <p:nvPr/>
        </p:nvSpPr>
        <p:spPr>
          <a:xfrm>
            <a:off x="957640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531D92E7-CB1A-4E6F-A4E6-4124FAC36DFC}"/>
              </a:ext>
            </a:extLst>
          </p:cNvPr>
          <p:cNvSpPr/>
          <p:nvPr/>
        </p:nvSpPr>
        <p:spPr>
          <a:xfrm>
            <a:off x="994216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84DD3507-6912-4A19-9083-5B7566963A79}"/>
              </a:ext>
            </a:extLst>
          </p:cNvPr>
          <p:cNvSpPr/>
          <p:nvPr/>
        </p:nvSpPr>
        <p:spPr>
          <a:xfrm>
            <a:off x="1030792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05A20DBA-32A7-4465-8F82-43168A5E5FC3}"/>
              </a:ext>
            </a:extLst>
          </p:cNvPr>
          <p:cNvSpPr/>
          <p:nvPr/>
        </p:nvSpPr>
        <p:spPr>
          <a:xfrm>
            <a:off x="1067368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271FE4A-5B77-4ACD-8ECA-461CB2BC1C33}"/>
              </a:ext>
            </a:extLst>
          </p:cNvPr>
          <p:cNvSpPr/>
          <p:nvPr/>
        </p:nvSpPr>
        <p:spPr>
          <a:xfrm>
            <a:off x="1103944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87C6DEEF-7B68-4CF0-BFE2-8052061F73A3}"/>
              </a:ext>
            </a:extLst>
          </p:cNvPr>
          <p:cNvSpPr/>
          <p:nvPr/>
        </p:nvSpPr>
        <p:spPr>
          <a:xfrm>
            <a:off x="11405211"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32CDF677-FEAF-4F34-A150-80B374D349CA}"/>
              </a:ext>
            </a:extLst>
          </p:cNvPr>
          <p:cNvSpPr/>
          <p:nvPr/>
        </p:nvSpPr>
        <p:spPr>
          <a:xfrm>
            <a:off x="8844882"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B9BFB26B-EA68-4828-B468-F5955992FE64}"/>
              </a:ext>
            </a:extLst>
          </p:cNvPr>
          <p:cNvSpPr/>
          <p:nvPr/>
        </p:nvSpPr>
        <p:spPr>
          <a:xfrm>
            <a:off x="9210645" y="3620364"/>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36BD7E3-9568-4C63-A25C-3AD5EE4541FB}"/>
              </a:ext>
            </a:extLst>
          </p:cNvPr>
          <p:cNvSpPr/>
          <p:nvPr/>
        </p:nvSpPr>
        <p:spPr>
          <a:xfrm>
            <a:off x="9576405"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46458753-3D92-4EC9-8AB7-810716B3FDC8}"/>
              </a:ext>
            </a:extLst>
          </p:cNvPr>
          <p:cNvSpPr/>
          <p:nvPr/>
        </p:nvSpPr>
        <p:spPr>
          <a:xfrm>
            <a:off x="994216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81C05177-C27A-4DA3-8EE2-44DD27355B08}"/>
              </a:ext>
            </a:extLst>
          </p:cNvPr>
          <p:cNvSpPr/>
          <p:nvPr/>
        </p:nvSpPr>
        <p:spPr>
          <a:xfrm>
            <a:off x="10307925"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DEB1CE17-7757-4C05-BF88-2F2D4F9044BB}"/>
              </a:ext>
            </a:extLst>
          </p:cNvPr>
          <p:cNvSpPr/>
          <p:nvPr/>
        </p:nvSpPr>
        <p:spPr>
          <a:xfrm>
            <a:off x="1067368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E4FBC6EB-C4F9-4644-83BE-AEC7D6581FCD}"/>
              </a:ext>
            </a:extLst>
          </p:cNvPr>
          <p:cNvSpPr/>
          <p:nvPr/>
        </p:nvSpPr>
        <p:spPr>
          <a:xfrm>
            <a:off x="1103944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4972435-2C1B-420A-A5EB-C4A1F1B850A2}"/>
              </a:ext>
            </a:extLst>
          </p:cNvPr>
          <p:cNvSpPr/>
          <p:nvPr/>
        </p:nvSpPr>
        <p:spPr>
          <a:xfrm>
            <a:off x="11405211"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12437D8-8385-46BF-817C-58E1963804CB}"/>
              </a:ext>
            </a:extLst>
          </p:cNvPr>
          <p:cNvSpPr/>
          <p:nvPr/>
        </p:nvSpPr>
        <p:spPr>
          <a:xfrm>
            <a:off x="8844882"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AA37DA4D-7D01-40A0-8D9B-64D274BD528E}"/>
              </a:ext>
            </a:extLst>
          </p:cNvPr>
          <p:cNvSpPr/>
          <p:nvPr/>
        </p:nvSpPr>
        <p:spPr>
          <a:xfrm>
            <a:off x="9210645"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81C14DA-B338-409C-9A3B-2192DDECE38A}"/>
              </a:ext>
            </a:extLst>
          </p:cNvPr>
          <p:cNvSpPr/>
          <p:nvPr/>
        </p:nvSpPr>
        <p:spPr>
          <a:xfrm>
            <a:off x="9576405" y="398037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F10CB9F5-AF71-4D27-8275-700E6F06FD04}"/>
              </a:ext>
            </a:extLst>
          </p:cNvPr>
          <p:cNvSpPr/>
          <p:nvPr/>
        </p:nvSpPr>
        <p:spPr>
          <a:xfrm>
            <a:off x="994216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696ABC9-1BC8-4B7C-B7EC-FF21A1035DB2}"/>
              </a:ext>
            </a:extLst>
          </p:cNvPr>
          <p:cNvSpPr/>
          <p:nvPr/>
        </p:nvSpPr>
        <p:spPr>
          <a:xfrm>
            <a:off x="10307925"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86E45A0-E387-4EB6-ADA3-619C189662F2}"/>
              </a:ext>
            </a:extLst>
          </p:cNvPr>
          <p:cNvSpPr/>
          <p:nvPr/>
        </p:nvSpPr>
        <p:spPr>
          <a:xfrm>
            <a:off x="1067368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1F5B7C2-FC5B-40E8-AF0A-5C09310E3B36}"/>
              </a:ext>
            </a:extLst>
          </p:cNvPr>
          <p:cNvSpPr/>
          <p:nvPr/>
        </p:nvSpPr>
        <p:spPr>
          <a:xfrm>
            <a:off x="1103944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152A3793-6136-4223-B69D-E7BD03EBE8C2}"/>
              </a:ext>
            </a:extLst>
          </p:cNvPr>
          <p:cNvSpPr/>
          <p:nvPr/>
        </p:nvSpPr>
        <p:spPr>
          <a:xfrm>
            <a:off x="11405211"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4A748949-5E6D-48CC-820D-AC394A28259D}"/>
              </a:ext>
            </a:extLst>
          </p:cNvPr>
          <p:cNvSpPr/>
          <p:nvPr/>
        </p:nvSpPr>
        <p:spPr>
          <a:xfrm>
            <a:off x="8844882"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50789BFD-9D48-4207-AB99-BA9E66B5F7CF}"/>
              </a:ext>
            </a:extLst>
          </p:cNvPr>
          <p:cNvSpPr/>
          <p:nvPr/>
        </p:nvSpPr>
        <p:spPr>
          <a:xfrm>
            <a:off x="921064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FB4585F6-A810-478A-B1CA-EC083D6B7F52}"/>
              </a:ext>
            </a:extLst>
          </p:cNvPr>
          <p:cNvSpPr/>
          <p:nvPr/>
        </p:nvSpPr>
        <p:spPr>
          <a:xfrm>
            <a:off x="957640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8078D4D-B727-4441-BE9F-86077BDD44AD}"/>
              </a:ext>
            </a:extLst>
          </p:cNvPr>
          <p:cNvSpPr/>
          <p:nvPr/>
        </p:nvSpPr>
        <p:spPr>
          <a:xfrm>
            <a:off x="9942168" y="434613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79E5798-2201-4889-8373-5A988DB31349}"/>
              </a:ext>
            </a:extLst>
          </p:cNvPr>
          <p:cNvSpPr/>
          <p:nvPr/>
        </p:nvSpPr>
        <p:spPr>
          <a:xfrm>
            <a:off x="1030792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C62F4D2-0B46-4240-A409-DECE6769F634}"/>
              </a:ext>
            </a:extLst>
          </p:cNvPr>
          <p:cNvSpPr/>
          <p:nvPr/>
        </p:nvSpPr>
        <p:spPr>
          <a:xfrm>
            <a:off x="10673688"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72517423-15AD-457A-9E7B-67B96EC0561A}"/>
              </a:ext>
            </a:extLst>
          </p:cNvPr>
          <p:cNvSpPr/>
          <p:nvPr/>
        </p:nvSpPr>
        <p:spPr>
          <a:xfrm>
            <a:off x="11039448"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D1B5F228-EE0C-4772-B165-F726739A6246}"/>
              </a:ext>
            </a:extLst>
          </p:cNvPr>
          <p:cNvSpPr/>
          <p:nvPr/>
        </p:nvSpPr>
        <p:spPr>
          <a:xfrm>
            <a:off x="11405211"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4B65A7-0E7C-4131-BE2C-650E7F7AC2FA}"/>
              </a:ext>
            </a:extLst>
          </p:cNvPr>
          <p:cNvSpPr txBox="1"/>
          <p:nvPr/>
        </p:nvSpPr>
        <p:spPr>
          <a:xfrm>
            <a:off x="7643550" y="2790140"/>
            <a:ext cx="1107996" cy="707886"/>
          </a:xfrm>
          <a:prstGeom prst="rect">
            <a:avLst/>
          </a:prstGeom>
          <a:noFill/>
        </p:spPr>
        <p:txBody>
          <a:bodyPr wrap="none" rtlCol="0">
            <a:spAutoFit/>
          </a:bodyPr>
          <a:lstStyle/>
          <a:p>
            <a:r>
              <a:rPr lang="en-US" sz="4000" dirty="0">
                <a:latin typeface="Courier New" panose="02070309020205020404" pitchFamily="49" charset="0"/>
                <a:cs typeface="Courier New" panose="02070309020205020404" pitchFamily="49" charset="0"/>
              </a:rPr>
              <a:t>...</a:t>
            </a:r>
          </a:p>
        </p:txBody>
      </p:sp>
      <p:sp>
        <p:nvSpPr>
          <p:cNvPr id="243" name="Rectangle 21">
            <a:extLst>
              <a:ext uri="{FF2B5EF4-FFF2-40B4-BE49-F238E27FC236}">
                <a16:creationId xmlns:a16="http://schemas.microsoft.com/office/drawing/2014/main" id="{BD4AFA0D-7381-4BBD-9993-858BF4E5DD8F}"/>
              </a:ext>
            </a:extLst>
          </p:cNvPr>
          <p:cNvSpPr>
            <a:spLocks noChangeArrowheads="1"/>
          </p:cNvSpPr>
          <p:nvPr/>
        </p:nvSpPr>
        <p:spPr bwMode="auto">
          <a:xfrm>
            <a:off x="879304" y="4781363"/>
            <a:ext cx="10872935" cy="142403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Each thread holds one atom, uses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to query details of another, stores its result, then uses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again for results of the thread that queried it.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On the last iteration, forces are multiplied by half to avoid double-counting.</a:t>
            </a: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122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219" name="TextBox 218">
            <a:extLst>
              <a:ext uri="{FF2B5EF4-FFF2-40B4-BE49-F238E27FC236}">
                <a16:creationId xmlns:a16="http://schemas.microsoft.com/office/drawing/2014/main" id="{1467BB44-2ECA-4ABF-B271-874271376350}"/>
              </a:ext>
            </a:extLst>
          </p:cNvPr>
          <p:cNvSpPr txBox="1"/>
          <p:nvPr/>
        </p:nvSpPr>
        <p:spPr>
          <a:xfrm>
            <a:off x="1262519" y="891840"/>
            <a:ext cx="10377543" cy="590931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kCoulombForces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Read coordinates and charges (we’re assuming there are only 32 particles</a:t>
            </a:r>
          </a:p>
          <a:p>
            <a:r>
              <a:rPr lang="en-US" sz="1400" b="1" dirty="0">
                <a:solidFill>
                  <a:srgbClr val="C00000"/>
                </a:solidFill>
                <a:latin typeface="Courier New" panose="02070309020205020404" pitchFamily="49" charset="0"/>
                <a:cs typeface="Courier New" panose="02070309020205020404" pitchFamily="49" charset="0"/>
              </a:rPr>
              <a:t>  // and one block--expand with another loop for larger systems)</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cnstCache.xcrd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cnstCache.ycrd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cnstCache.zcrd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q</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cnstCache.q</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Set accumulators and begin looping</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 </a:t>
            </a:r>
            <a:r>
              <a:rPr lang="en-US" sz="1400" b="1" dirty="0" err="1">
                <a:solidFill>
                  <a:srgbClr val="FF3300"/>
                </a:solidFill>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 </a:t>
            </a:r>
            <a:r>
              <a:rPr lang="en-US" sz="1400" b="1" dirty="0" err="1">
                <a:solidFill>
                  <a:srgbClr val="FF3300"/>
                </a:solidFill>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a:t>
            </a:r>
          </a:p>
          <a:p>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17;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Get your thread to query and the thread querying you</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query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32*(</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32);</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+ 32*(</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0);</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Compute displacement between particles and the force magnitude</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dx</a:t>
            </a:r>
            <a:r>
              <a:rPr lang="en-US" sz="1400" b="1" dirty="0">
                <a:latin typeface="Courier New" panose="02070309020205020404" pitchFamily="49" charset="0"/>
                <a:cs typeface="Courier New" panose="02070309020205020404" pitchFamily="49" charset="0"/>
              </a:rPr>
              <a:t> = x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x,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 = y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y,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 = z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z,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r2</a:t>
            </a:r>
            <a:r>
              <a:rPr lang="en-US" sz="1400" b="1" dirty="0">
                <a:latin typeface="Courier New" panose="02070309020205020404" pitchFamily="49" charset="0"/>
                <a:cs typeface="Courier New" panose="02070309020205020404" pitchFamily="49" charset="0"/>
              </a:rPr>
              <a:t> = dx*dx + </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rqsrt</a:t>
            </a:r>
            <a:r>
              <a:rPr lang="en-US" sz="1400" b="1" dirty="0">
                <a:latin typeface="Courier New" panose="02070309020205020404" pitchFamily="49" charset="0"/>
                <a:cs typeface="Courier New" panose="02070309020205020404" pitchFamily="49" charset="0"/>
              </a:rPr>
              <a:t>(r2);                          </a:t>
            </a:r>
            <a:r>
              <a:rPr lang="en-US" sz="1400" b="1" dirty="0">
                <a:solidFill>
                  <a:srgbClr val="C00000"/>
                </a:solidFill>
                <a:latin typeface="Courier New" panose="02070309020205020404" pitchFamily="49" charset="0"/>
                <a:cs typeface="Courier New" panose="02070309020205020404" pitchFamily="49" charset="0"/>
              </a:rPr>
              <a:t>// Use QUAKE inverse square root operation</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invr3</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 q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q, query) * invr3;</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0576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219" name="TextBox 218">
            <a:extLst>
              <a:ext uri="{FF2B5EF4-FFF2-40B4-BE49-F238E27FC236}">
                <a16:creationId xmlns:a16="http://schemas.microsoft.com/office/drawing/2014/main" id="{1467BB44-2ECA-4ABF-B271-874271376350}"/>
              </a:ext>
            </a:extLst>
          </p:cNvPr>
          <p:cNvSpPr txBox="1"/>
          <p:nvPr/>
        </p:nvSpPr>
        <p:spPr>
          <a:xfrm>
            <a:off x="1262519" y="891840"/>
            <a:ext cx="10377543" cy="547842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Halve the forces to avoid double-counting the final pass</a:t>
            </a:r>
          </a:p>
          <a:p>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p>
          <a:p>
            <a:r>
              <a:rPr lang="en-US" sz="1400" b="1" dirty="0">
                <a:latin typeface="Courier New" panose="02070309020205020404" pitchFamily="49" charset="0"/>
                <a:cs typeface="Courier New" panose="02070309020205020404" pitchFamily="49" charset="0"/>
              </a:rPr>
              <a:t>      df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)0.5;</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Chain rule to get force components in x, y, and z</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 = df * dx;</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 = df * </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 = df * </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Accumulate forces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Commit results back to global</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cnstCache.xfrc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cnstCache.yfrc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cnstCache.zfrc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506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106608" cy="830997"/>
          </a:xfrm>
          <a:prstGeom prst="rect">
            <a:avLst/>
          </a:prstGeom>
          <a:noFill/>
        </p:spPr>
        <p:txBody>
          <a:bodyPr wrap="none" rtlCol="0">
            <a:spAutoFit/>
          </a:bodyPr>
          <a:lstStyle/>
          <a:p>
            <a:r>
              <a:rPr lang="en-US" sz="4800" dirty="0">
                <a:solidFill>
                  <a:schemeClr val="bg1"/>
                </a:solidFill>
              </a:rPr>
              <a:t>Recommended Reading</a:t>
            </a:r>
          </a:p>
        </p:txBody>
      </p:sp>
      <p:pic>
        <p:nvPicPr>
          <p:cNvPr id="2" name="Picture 1">
            <a:extLst>
              <a:ext uri="{FF2B5EF4-FFF2-40B4-BE49-F238E27FC236}">
                <a16:creationId xmlns:a16="http://schemas.microsoft.com/office/drawing/2014/main" id="{C935D253-BD67-441A-873E-70880131DE9B}"/>
              </a:ext>
            </a:extLst>
          </p:cNvPr>
          <p:cNvPicPr>
            <a:picLocks noChangeAspect="1"/>
          </p:cNvPicPr>
          <p:nvPr/>
        </p:nvPicPr>
        <p:blipFill>
          <a:blip r:embed="rId2"/>
          <a:stretch>
            <a:fillRect/>
          </a:stretch>
        </p:blipFill>
        <p:spPr>
          <a:xfrm>
            <a:off x="1740488" y="1106679"/>
            <a:ext cx="4333685" cy="5367585"/>
          </a:xfrm>
          <a:prstGeom prst="rect">
            <a:avLst/>
          </a:prstGeom>
        </p:spPr>
      </p:pic>
      <p:pic>
        <p:nvPicPr>
          <p:cNvPr id="3" name="Picture 2">
            <a:extLst>
              <a:ext uri="{FF2B5EF4-FFF2-40B4-BE49-F238E27FC236}">
                <a16:creationId xmlns:a16="http://schemas.microsoft.com/office/drawing/2014/main" id="{5385D265-03B4-49ED-8DBD-253DE653C535}"/>
              </a:ext>
            </a:extLst>
          </p:cNvPr>
          <p:cNvPicPr>
            <a:picLocks noChangeAspect="1"/>
          </p:cNvPicPr>
          <p:nvPr/>
        </p:nvPicPr>
        <p:blipFill>
          <a:blip r:embed="rId3"/>
          <a:stretch>
            <a:fillRect/>
          </a:stretch>
        </p:blipFill>
        <p:spPr>
          <a:xfrm>
            <a:off x="6646920" y="1106679"/>
            <a:ext cx="4268371" cy="5367585"/>
          </a:xfrm>
          <a:prstGeom prst="rect">
            <a:avLst/>
          </a:prstGeom>
        </p:spPr>
      </p:pic>
    </p:spTree>
    <p:extLst>
      <p:ext uri="{BB962C8B-B14F-4D97-AF65-F5344CB8AC3E}">
        <p14:creationId xmlns:p14="http://schemas.microsoft.com/office/powerpoint/2010/main" val="4193707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634573" cy="830997"/>
          </a:xfrm>
          <a:prstGeom prst="rect">
            <a:avLst/>
          </a:prstGeom>
          <a:noFill/>
        </p:spPr>
        <p:txBody>
          <a:bodyPr wrap="none" rtlCol="0">
            <a:spAutoFit/>
          </a:bodyPr>
          <a:lstStyle/>
          <a:p>
            <a:r>
              <a:rPr lang="en-US" sz="4800" dirty="0">
                <a:solidFill>
                  <a:schemeClr val="bg1"/>
                </a:solidFill>
              </a:rPr>
              <a:t>Recommended Resources</a:t>
            </a:r>
          </a:p>
        </p:txBody>
      </p:sp>
      <p:sp>
        <p:nvSpPr>
          <p:cNvPr id="26" name="Rectangle 21">
            <a:extLst>
              <a:ext uri="{FF2B5EF4-FFF2-40B4-BE49-F238E27FC236}">
                <a16:creationId xmlns:a16="http://schemas.microsoft.com/office/drawing/2014/main" id="{1B42BC57-C0BE-4A95-8AD6-88EAE587D061}"/>
              </a:ext>
            </a:extLst>
          </p:cNvPr>
          <p:cNvSpPr>
            <a:spLocks noChangeArrowheads="1"/>
          </p:cNvSpPr>
          <p:nvPr/>
        </p:nvSpPr>
        <p:spPr bwMode="auto">
          <a:xfrm>
            <a:off x="875719" y="787304"/>
            <a:ext cx="10872935" cy="98823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NVIDIA Developers’ Forum: </a:t>
            </a:r>
            <a:r>
              <a:rPr lang="en-US" sz="2400" dirty="0">
                <a:solidFill>
                  <a:srgbClr val="0070C0"/>
                </a:solidFill>
                <a:latin typeface="Calibri" panose="020F0502020204030204" pitchFamily="34" charset="0"/>
                <a:cs typeface="Calibri" panose="020F0502020204030204" pitchFamily="34" charset="0"/>
                <a:hlinkClick r:id="rId2"/>
              </a:rPr>
              <a:t>https://devtalk.nvidia.com/</a:t>
            </a:r>
            <a:endParaRPr lang="en-US" sz="2400" dirty="0">
              <a:solidFill>
                <a:srgbClr val="0070C0"/>
              </a:solidFill>
              <a:latin typeface="Calibri" panose="020F0502020204030204" pitchFamily="34" charset="0"/>
              <a:cs typeface="Calibri" panose="020F0502020204030204" pitchFamily="34" charset="0"/>
            </a:endParaRPr>
          </a:p>
          <a:p>
            <a:pPr marL="342900" indent="-342900">
              <a:spcBef>
                <a:spcPct val="20000"/>
              </a:spcBef>
              <a:buFontTx/>
              <a:buChar char="•"/>
            </a:pPr>
            <a:r>
              <a:rPr lang="en-US" sz="2400" dirty="0">
                <a:latin typeface="Calibri" panose="020F0502020204030204" pitchFamily="34" charset="0"/>
                <a:cs typeface="Calibri" panose="020F0502020204030204" pitchFamily="34" charset="0"/>
              </a:rPr>
              <a:t>NVIDIA Developers’ Blog: </a:t>
            </a:r>
            <a:r>
              <a:rPr lang="en-US" sz="2400" dirty="0">
                <a:solidFill>
                  <a:schemeClr val="accent1"/>
                </a:solidFill>
                <a:latin typeface="Calibri" panose="020F0502020204030204" pitchFamily="34" charset="0"/>
                <a:cs typeface="Calibri" panose="020F0502020204030204" pitchFamily="34" charset="0"/>
                <a:hlinkClick r:id="rId3"/>
              </a:rPr>
              <a:t>https://devblogs.nvidia.com/</a:t>
            </a:r>
            <a:endParaRPr lang="en-US" sz="2400" dirty="0">
              <a:solidFill>
                <a:schemeClr val="accent1"/>
              </a:solidFill>
              <a:latin typeface="Calibri" panose="020F0502020204030204" pitchFamily="34" charset="0"/>
              <a:cs typeface="Calibri" panose="020F0502020204030204" pitchFamily="34" charset="0"/>
            </a:endParaRP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26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189002"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endParaRPr lang="en-US" sz="4800" dirty="0">
              <a:solidFill>
                <a:schemeClr val="bg1"/>
              </a:solidFill>
            </a:endParaRPr>
          </a:p>
        </p:txBody>
      </p:sp>
      <p:sp>
        <p:nvSpPr>
          <p:cNvPr id="3" name="TextBox 2">
            <a:extLst>
              <a:ext uri="{FF2B5EF4-FFF2-40B4-BE49-F238E27FC236}">
                <a16:creationId xmlns:a16="http://schemas.microsoft.com/office/drawing/2014/main" id="{2D04A954-481C-4CED-A5E4-98595CDAEFDB}"/>
              </a:ext>
            </a:extLst>
          </p:cNvPr>
          <p:cNvSpPr txBox="1"/>
          <p:nvPr/>
        </p:nvSpPr>
        <p:spPr>
          <a:xfrm>
            <a:off x="1073037" y="925019"/>
            <a:ext cx="10690747" cy="6186309"/>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70C0"/>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 {</a:t>
            </a:r>
          </a:p>
          <a:p>
            <a:endParaRPr lang="en-US" sz="1200" b="1" dirty="0">
              <a:latin typeface="Courier New" panose="02070309020205020404" pitchFamily="49" charset="0"/>
              <a:cs typeface="Courier New" panose="02070309020205020404" pitchFamily="49" charset="0"/>
            </a:endParaRPr>
          </a:p>
          <a:p>
            <a:r>
              <a:rPr lang="en-US" sz="1200" b="1" dirty="0">
                <a:solidFill>
                  <a:srgbClr val="0070C0"/>
                </a:solidFill>
                <a:latin typeface="Courier New" panose="02070309020205020404" pitchFamily="49" charset="0"/>
                <a:cs typeface="Courier New" panose="02070309020205020404" pitchFamily="49" charset="0"/>
              </a:rPr>
              <a:t>public</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unsigned long </a:t>
            </a:r>
            <a:r>
              <a:rPr lang="en-US" sz="1200" b="1" dirty="0" err="1">
                <a:solidFill>
                  <a:srgbClr val="006600"/>
                </a:solidFill>
                <a:latin typeface="Courier New" panose="02070309020205020404" pitchFamily="49" charset="0"/>
                <a:cs typeface="Courier New" panose="02070309020205020404" pitchFamily="49" charset="0"/>
              </a:rPr>
              <a:t>long</a:t>
            </a:r>
            <a:r>
              <a:rPr lang="en-US" sz="1200" b="1" dirty="0">
                <a:solidFill>
                  <a:srgbClr val="006600"/>
                </a:solidFill>
                <a:latin typeface="Courier New" panose="02070309020205020404" pitchFamily="49" charset="0"/>
                <a:cs typeface="Courier New" panose="02070309020205020404" pitchFamily="49" charset="0"/>
              </a:rPr>
              <a:t> int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_length</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The overall length of the array to allocate (total memory</a:t>
            </a:r>
          </a:p>
          <a:p>
            <a:r>
              <a:rPr lang="en-US" sz="1200" b="1" dirty="0">
                <a:solidFill>
                  <a:srgbClr val="C00000"/>
                </a:solidFill>
                <a:latin typeface="Courier New" panose="02070309020205020404" pitchFamily="49" charset="0"/>
                <a:cs typeface="Courier New" panose="02070309020205020404" pitchFamily="49" charset="0"/>
              </a:rPr>
              <a:t>                                   //   allocation will depend on the size of the data type)</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Flag to indicate that host (CPU) memory should be</a:t>
            </a:r>
          </a:p>
          <a:p>
            <a:r>
              <a:rPr lang="en-US" sz="1200" b="1" dirty="0">
                <a:solidFill>
                  <a:srgbClr val="C00000"/>
                </a:solidFill>
                <a:latin typeface="Courier New" panose="02070309020205020404" pitchFamily="49" charset="0"/>
                <a:cs typeface="Courier New" panose="02070309020205020404" pitchFamily="49" charset="0"/>
              </a:rPr>
              <a:t>                                   //   allocated to "shadow" what happens on the device (GPU)</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Flag to indicate that the array held in host RAM will be page locked,</a:t>
            </a:r>
          </a:p>
          <a:p>
            <a:r>
              <a:rPr lang="en-US" sz="1200" b="1" dirty="0">
                <a:solidFill>
                  <a:srgbClr val="C00000"/>
                </a:solidFill>
                <a:latin typeface="Courier New" panose="02070309020205020404" pitchFamily="49" charset="0"/>
                <a:cs typeface="Courier New" panose="02070309020205020404" pitchFamily="49" charset="0"/>
              </a:rPr>
              <a:t>                                   //   or "pinned." Such data is more rapidly accessible for transfer to</a:t>
            </a:r>
          </a:p>
          <a:p>
            <a:r>
              <a:rPr lang="en-US" sz="1200" b="1" dirty="0">
                <a:solidFill>
                  <a:srgbClr val="C00000"/>
                </a:solidFill>
                <a:latin typeface="Courier New" panose="02070309020205020404" pitchFamily="49" charset="0"/>
                <a:cs typeface="Courier New" panose="02070309020205020404" pitchFamily="49" charset="0"/>
              </a:rPr>
              <a:t>                                   //   the GPU, as the GPU cannot directly access pageable host memory.</a:t>
            </a:r>
          </a:p>
          <a:p>
            <a:r>
              <a:rPr lang="en-US" sz="1200" b="1" dirty="0">
                <a:solidFill>
                  <a:srgbClr val="C00000"/>
                </a:solidFill>
                <a:latin typeface="Courier New" panose="02070309020205020404" pitchFamily="49" charset="0"/>
                <a:cs typeface="Courier New" panose="02070309020205020404" pitchFamily="49" charset="0"/>
              </a:rPr>
              <a:t>                                   //   If allocated as pinned memory, _</a:t>
            </a:r>
            <a:r>
              <a:rPr lang="en-US" sz="1200" b="1" dirty="0" err="1">
                <a:solidFill>
                  <a:srgbClr val="C00000"/>
                </a:solidFill>
                <a:latin typeface="Courier New" panose="02070309020205020404" pitchFamily="49" charset="0"/>
                <a:cs typeface="Courier New" panose="02070309020205020404" pitchFamily="49" charset="0"/>
              </a:rPr>
              <a:t>pSysData</a:t>
            </a:r>
            <a:r>
              <a:rPr lang="en-US" sz="1200" b="1" dirty="0">
                <a:solidFill>
                  <a:srgbClr val="C00000"/>
                </a:solidFill>
                <a:latin typeface="Courier New" panose="02070309020205020404" pitchFamily="49" charset="0"/>
                <a:cs typeface="Courier New" panose="02070309020205020404" pitchFamily="49" charset="0"/>
              </a:rPr>
              <a:t> becomes a pre-allocated</a:t>
            </a:r>
          </a:p>
          <a:p>
            <a:r>
              <a:rPr lang="en-US" sz="1200" b="1" dirty="0">
                <a:solidFill>
                  <a:srgbClr val="C00000"/>
                </a:solidFill>
                <a:latin typeface="Courier New" panose="02070309020205020404" pitchFamily="49" charset="0"/>
                <a:cs typeface="Courier New" panose="02070309020205020404" pitchFamily="49" charset="0"/>
              </a:rPr>
              <a:t>                                   //   staging area for transferring memory to the GPU.</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System data, held in CPU RAM</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Device data, can be shadowed by _</a:t>
            </a:r>
            <a:r>
              <a:rPr lang="en-US" sz="1200" b="1" dirty="0" err="1">
                <a:solidFill>
                  <a:srgbClr val="C00000"/>
                </a:solidFill>
                <a:latin typeface="Courier New" panose="02070309020205020404" pitchFamily="49" charset="0"/>
                <a:cs typeface="Courier New" panose="02070309020205020404" pitchFamily="49" charset="0"/>
              </a:rPr>
              <a:t>pSysData</a:t>
            </a:r>
            <a:endParaRPr lang="en-US" sz="1200" b="1" dirty="0">
              <a:solidFill>
                <a:srgbClr val="C00000"/>
              </a:solidFill>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Overloading, to make two constructor methods and allow both </a:t>
            </a:r>
            <a:r>
              <a:rPr lang="en-US" sz="1200" b="1" dirty="0" err="1">
                <a:solidFill>
                  <a:srgbClr val="C00000"/>
                </a:solidFill>
                <a:latin typeface="Courier New" panose="02070309020205020404" pitchFamily="49" charset="0"/>
                <a:cs typeface="Courier New" panose="02070309020205020404" pitchFamily="49" charset="0"/>
              </a:rPr>
              <a:t>ints</a:t>
            </a:r>
            <a:r>
              <a:rPr lang="en-US" sz="1200" b="1" dirty="0">
                <a:solidFill>
                  <a:srgbClr val="C00000"/>
                </a:solidFill>
                <a:latin typeface="Courier New" panose="02070309020205020404" pitchFamily="49" charset="0"/>
                <a:cs typeface="Courier New" panose="02070309020205020404" pitchFamily="49" charset="0"/>
              </a:rPr>
              <a:t> and unsigned </a:t>
            </a:r>
            <a:r>
              <a:rPr lang="en-US" sz="1200" b="1" dirty="0" err="1">
                <a:solidFill>
                  <a:srgbClr val="C00000"/>
                </a:solidFill>
                <a:latin typeface="Courier New" panose="02070309020205020404" pitchFamily="49" charset="0"/>
                <a:cs typeface="Courier New" panose="02070309020205020404" pitchFamily="49" charset="0"/>
              </a:rPr>
              <a:t>ints</a:t>
            </a:r>
            <a:r>
              <a:rPr lang="en-US" sz="1200" b="1" dirty="0">
                <a:solidFill>
                  <a:srgbClr val="C00000"/>
                </a:solidFill>
                <a:latin typeface="Courier New" panose="02070309020205020404" pitchFamily="49" charset="0"/>
                <a:cs typeface="Courier New" panose="02070309020205020404" pitchFamily="49" charset="0"/>
              </a:rPr>
              <a:t> to serve as the length</a:t>
            </a:r>
          </a:p>
          <a:p>
            <a:r>
              <a:rPr lang="en-US" sz="1200" b="1" dirty="0">
                <a:solidFill>
                  <a:srgbClr val="C00000"/>
                </a:solidFill>
                <a:latin typeface="Courier New" panose="02070309020205020404" pitchFamily="49" charset="0"/>
                <a:cs typeface="Courier New" panose="02070309020205020404" pitchFamily="49" charset="0"/>
              </a:rPr>
              <a:t>  // argument for allocating a </a:t>
            </a:r>
            <a:r>
              <a:rPr lang="en-US" sz="1200" b="1" dirty="0" err="1">
                <a:solidFill>
                  <a:srgbClr val="C00000"/>
                </a:solidFill>
                <a:latin typeface="Courier New" panose="02070309020205020404" pitchFamily="49" charset="0"/>
                <a:cs typeface="Courier New" panose="02070309020205020404" pitchFamily="49" charset="0"/>
              </a:rPr>
              <a:t>GpuBuffer</a:t>
            </a:r>
            <a:r>
              <a:rPr lang="en-US" sz="1200" b="1" dirty="0">
                <a:solidFill>
                  <a:srgbClr val="C00000"/>
                </a:solidFill>
                <a:latin typeface="Courier New" panose="02070309020205020404" pitchFamily="49" charset="0"/>
                <a:cs typeface="Courier New" panose="02070309020205020404" pitchFamily="49" charset="0"/>
              </a:rPr>
              <a:t> struct.  In both cases, the default behavior is to allocate memory</a:t>
            </a:r>
          </a:p>
          <a:p>
            <a:r>
              <a:rPr lang="en-US" sz="1200" b="1" dirty="0">
                <a:solidFill>
                  <a:srgbClr val="C00000"/>
                </a:solidFill>
                <a:latin typeface="Courier New" panose="02070309020205020404" pitchFamily="49" charset="0"/>
                <a:cs typeface="Courier New" panose="02070309020205020404" pitchFamily="49" charset="0"/>
              </a:rPr>
              <a:t>  // on the host to shadow the device memory, and to have that host memory allocated as pageable (NOT pinned).</a:t>
            </a:r>
          </a:p>
          <a:p>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length</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false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unsigned int </a:t>
            </a:r>
            <a:r>
              <a:rPr lang="en-US" sz="1200" b="1" dirty="0">
                <a:solidFill>
                  <a:srgbClr val="FF3300"/>
                </a:solidFill>
                <a:latin typeface="Courier New" panose="02070309020205020404" pitchFamily="49" charset="0"/>
                <a:cs typeface="Courier New" panose="02070309020205020404" pitchFamily="49" charset="0"/>
              </a:rPr>
              <a:t>length</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false</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Having a virtual destructor ensures that there are no</a:t>
            </a:r>
          </a:p>
          <a:p>
            <a:r>
              <a:rPr lang="en-US" sz="1200" b="1" dirty="0">
                <a:solidFill>
                  <a:srgbClr val="C00000"/>
                </a:solidFill>
                <a:latin typeface="Courier New" panose="02070309020205020404" pitchFamily="49" charset="0"/>
                <a:cs typeface="Courier New" panose="02070309020205020404" pitchFamily="49" charset="0"/>
              </a:rPr>
              <a:t>  // memory leaks for derived </a:t>
            </a:r>
            <a:r>
              <a:rPr lang="en-US" sz="1200" b="1" dirty="0" err="1">
                <a:solidFill>
                  <a:srgbClr val="C00000"/>
                </a:solidFill>
                <a:latin typeface="Courier New" panose="02070309020205020404" pitchFamily="49" charset="0"/>
                <a:cs typeface="Courier New" panose="02070309020205020404" pitchFamily="49" charset="0"/>
              </a:rPr>
              <a:t>GpuBuffer</a:t>
            </a:r>
            <a:r>
              <a:rPr lang="en-US" sz="1200" b="1" dirty="0">
                <a:solidFill>
                  <a:srgbClr val="C00000"/>
                </a:solidFill>
                <a:latin typeface="Courier New" panose="02070309020205020404" pitchFamily="49" charset="0"/>
                <a:cs typeface="Courier New" panose="02070309020205020404" pitchFamily="49" charset="0"/>
              </a:rPr>
              <a:t> objects.</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virtual</a:t>
            </a:r>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Methods</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Deallocate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Upload</a:t>
            </a:r>
            <a:r>
              <a:rPr lang="en-US" sz="1200" b="1" dirty="0">
                <a:latin typeface="Courier New" panose="02070309020205020404" pitchFamily="49" charset="0"/>
                <a:cs typeface="Courier New" panose="02070309020205020404" pitchFamily="49" charset="0"/>
              </a:rPr>
              <a:t>(T* </a:t>
            </a:r>
            <a:r>
              <a:rPr lang="en-US" sz="1200" b="1" dirty="0" err="1">
                <a:solidFill>
                  <a:srgbClr val="FF3300"/>
                </a:solidFill>
                <a:latin typeface="Courier New" panose="02070309020205020404" pitchFamily="49" charset="0"/>
                <a:cs typeface="Courier New" panose="02070309020205020404" pitchFamily="49" charset="0"/>
              </a:rPr>
              <a:t>pBuff</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NULL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Download</a:t>
            </a:r>
            <a:r>
              <a:rPr lang="en-US" sz="1200" b="1" dirty="0">
                <a:latin typeface="Courier New" panose="02070309020205020404" pitchFamily="49" charset="0"/>
                <a:cs typeface="Courier New" panose="02070309020205020404" pitchFamily="49" charset="0"/>
              </a:rPr>
              <a:t>(T* </a:t>
            </a:r>
            <a:r>
              <a:rPr lang="en-US" sz="1200" b="1" dirty="0" err="1">
                <a:solidFill>
                  <a:srgbClr val="FF3300"/>
                </a:solidFill>
                <a:latin typeface="Courier New" panose="02070309020205020404" pitchFamily="49" charset="0"/>
                <a:cs typeface="Courier New" panose="02070309020205020404" pitchFamily="49" charset="0"/>
              </a:rPr>
              <a:t>pBuff</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NULL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081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878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F4902CCA-ACBF-4440-B626-079EF4A5CED8}"/>
              </a:ext>
            </a:extLst>
          </p:cNvPr>
          <p:cNvSpPr/>
          <p:nvPr/>
        </p:nvSpPr>
        <p:spPr>
          <a:xfrm>
            <a:off x="805981" y="740919"/>
            <a:ext cx="11386019" cy="1034621"/>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DF36C4-D3A8-4ACD-A114-0FB0F010D874}"/>
              </a:ext>
            </a:extLst>
          </p:cNvPr>
          <p:cNvSpPr/>
          <p:nvPr/>
        </p:nvSpPr>
        <p:spPr>
          <a:xfrm>
            <a:off x="805981" y="3971445"/>
            <a:ext cx="11386019" cy="288655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54EE95-75A9-405A-A451-B506D1DE8E84}"/>
              </a:ext>
            </a:extLst>
          </p:cNvPr>
          <p:cNvSpPr/>
          <p:nvPr/>
        </p:nvSpPr>
        <p:spPr>
          <a:xfrm>
            <a:off x="805978" y="1775540"/>
            <a:ext cx="300962" cy="219590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C0999AB-BF23-48FB-ADD9-DE3EE530AF3E}"/>
              </a:ext>
            </a:extLst>
          </p:cNvPr>
          <p:cNvSpPr/>
          <p:nvPr/>
        </p:nvSpPr>
        <p:spPr>
          <a:xfrm>
            <a:off x="11053110" y="1775540"/>
            <a:ext cx="1138889" cy="219590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75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D5A2B11F-9E3C-447C-95A2-EF049ECAB108}"/>
              </a:ext>
            </a:extLst>
          </p:cNvPr>
          <p:cNvSpPr/>
          <p:nvPr/>
        </p:nvSpPr>
        <p:spPr>
          <a:xfrm>
            <a:off x="805981" y="740919"/>
            <a:ext cx="11386019" cy="325658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186438-D1D8-41D6-93C5-5EBA801C049C}"/>
              </a:ext>
            </a:extLst>
          </p:cNvPr>
          <p:cNvSpPr/>
          <p:nvPr/>
        </p:nvSpPr>
        <p:spPr>
          <a:xfrm>
            <a:off x="805981" y="6544423"/>
            <a:ext cx="11386019" cy="313577"/>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8479404-4B3D-4DF4-A33D-D1EE09480F1D}"/>
              </a:ext>
            </a:extLst>
          </p:cNvPr>
          <p:cNvSpPr/>
          <p:nvPr/>
        </p:nvSpPr>
        <p:spPr>
          <a:xfrm>
            <a:off x="805978" y="3997508"/>
            <a:ext cx="300962" cy="25469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BF7B6E1-1A6C-4CD1-8FAC-DEBD70F06A98}"/>
              </a:ext>
            </a:extLst>
          </p:cNvPr>
          <p:cNvSpPr/>
          <p:nvPr/>
        </p:nvSpPr>
        <p:spPr>
          <a:xfrm>
            <a:off x="11053110" y="3997508"/>
            <a:ext cx="1138889" cy="25469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3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488">
            <a:extLst>
              <a:ext uri="{FF2B5EF4-FFF2-40B4-BE49-F238E27FC236}">
                <a16:creationId xmlns:a16="http://schemas.microsoft.com/office/drawing/2014/main" id="{AA7DF323-80DD-425B-BC72-15DEE211C2F2}"/>
              </a:ext>
            </a:extLst>
          </p:cNvPr>
          <p:cNvGrpSpPr/>
          <p:nvPr/>
        </p:nvGrpSpPr>
        <p:grpSpPr>
          <a:xfrm>
            <a:off x="1198474" y="5176626"/>
            <a:ext cx="914400" cy="914400"/>
            <a:chOff x="1350034" y="1408719"/>
            <a:chExt cx="914400" cy="914400"/>
          </a:xfrm>
        </p:grpSpPr>
        <p:sp>
          <p:nvSpPr>
            <p:cNvPr id="490" name="Rectangle 489">
              <a:extLst>
                <a:ext uri="{FF2B5EF4-FFF2-40B4-BE49-F238E27FC236}">
                  <a16:creationId xmlns:a16="http://schemas.microsoft.com/office/drawing/2014/main" id="{89645014-94BC-4385-8A8F-AC0B177C2DD2}"/>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0E46D815-4AC2-4DC0-85B6-1C2C56FA2BE6}"/>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B1C65BDE-BD2E-484E-B384-21CBE6E3B7C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91B8E239-F6BB-4946-AFDB-DA07DA37B5E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6A089FF5-16C7-4CE1-AA4A-36D65FFB9C06}"/>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27CF7A18-DDB3-4B2E-8CD7-7CCDDFA1255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1147D2A0-5A01-4DAC-94F4-248BE3C5EBAD}"/>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14F0456-01A2-4038-8DB0-38BC6E1CEA50}"/>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B225DAA7-F928-44AC-A442-77FB9B0125B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2A6541F6-375D-41BA-994A-AF9D8813723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CE663017-011E-44CC-835C-1FB8D623443D}"/>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C8279761-A39C-4666-8CE6-7C0D77C249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353189B4-1199-4BC3-AD29-99FDA2B1EB9B}"/>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FB869D3E-E5AA-4FA0-BD59-E2C036713A48}"/>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94EB5AE8-FC24-4537-B55A-971488266A04}"/>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75CE3159-8659-46A5-8480-C3F542E6250F}"/>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CC9A0705-EA3C-451E-962A-8C2CE2712C0C}"/>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7" name="Group 506">
            <a:extLst>
              <a:ext uri="{FF2B5EF4-FFF2-40B4-BE49-F238E27FC236}">
                <a16:creationId xmlns:a16="http://schemas.microsoft.com/office/drawing/2014/main" id="{1C837E65-3979-4C90-888F-59FD0E9AF17E}"/>
              </a:ext>
            </a:extLst>
          </p:cNvPr>
          <p:cNvGrpSpPr/>
          <p:nvPr/>
        </p:nvGrpSpPr>
        <p:grpSpPr>
          <a:xfrm>
            <a:off x="2187486" y="5176626"/>
            <a:ext cx="914400" cy="914400"/>
            <a:chOff x="1350034" y="1408719"/>
            <a:chExt cx="914400" cy="914400"/>
          </a:xfrm>
        </p:grpSpPr>
        <p:sp>
          <p:nvSpPr>
            <p:cNvPr id="508" name="Rectangle 507">
              <a:extLst>
                <a:ext uri="{FF2B5EF4-FFF2-40B4-BE49-F238E27FC236}">
                  <a16:creationId xmlns:a16="http://schemas.microsoft.com/office/drawing/2014/main" id="{5FA01C93-330A-434D-AF2E-2160E16C0288}"/>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F4ED24A7-4BA5-46AF-B187-C817A8C19334}"/>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3AC7F649-7B68-492D-B24B-9004ADC781BE}"/>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B9B59951-BE3B-40CB-A823-23C18F3A9601}"/>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3A85F67B-C80E-4911-8398-ED168EBDA7D1}"/>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83A53618-DD71-4E99-9E3F-19036D892F0B}"/>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3AA01468-D1C1-4A41-AFBA-DAF0534AB4D6}"/>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2D9E0267-DCDD-490D-88D9-ED689F6F47A8}"/>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BF403879-C9D0-4735-A960-3586ED7C4C06}"/>
                </a:ext>
              </a:extLst>
            </p:cNvPr>
            <p:cNvSpPr/>
            <p:nvPr/>
          </p:nvSpPr>
          <p:spPr>
            <a:xfrm>
              <a:off x="1822511" y="166291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A2EF8911-FE18-4F20-9BA0-36C7E2BC3C0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E44C6287-2603-414C-8524-59134797AE9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AEABFEA2-BD7F-4EA1-8B99-4908AD86421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339F9074-D78E-4134-BF02-372F6F8E0EAB}"/>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1DA44558-4B3D-4E88-B8F0-441E7599BC8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EFADD76-9E6C-4EAF-AC39-D1D6A361BFC7}"/>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0EAD96B8-5110-4283-AF34-49EE6F280608}"/>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Rectangle 523">
              <a:extLst>
                <a:ext uri="{FF2B5EF4-FFF2-40B4-BE49-F238E27FC236}">
                  <a16:creationId xmlns:a16="http://schemas.microsoft.com/office/drawing/2014/main" id="{2320DF75-5B83-4F69-A12B-230EF282F206}"/>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532651" cy="830997"/>
          </a:xfrm>
          <a:prstGeom prst="rect">
            <a:avLst/>
          </a:prstGeom>
          <a:noFill/>
        </p:spPr>
        <p:txBody>
          <a:bodyPr wrap="none" rtlCol="0">
            <a:spAutoFit/>
          </a:bodyPr>
          <a:lstStyle/>
          <a:p>
            <a:r>
              <a:rPr lang="en-US" sz="4800" dirty="0">
                <a:solidFill>
                  <a:schemeClr val="bg1"/>
                </a:solidFill>
              </a:rPr>
              <a:t>Kernel Invocation</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kernel will operate on information held in device D-RAM, plus a limited number of arguments from the host at launch</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 kernel engages a cohort of Streaming Multi-Processors (SMPs)</a:t>
            </a:r>
          </a:p>
          <a:p>
            <a:pPr>
              <a:spcBef>
                <a:spcPct val="20000"/>
              </a:spcBef>
            </a:pP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365" name="Group 364">
            <a:extLst>
              <a:ext uri="{FF2B5EF4-FFF2-40B4-BE49-F238E27FC236}">
                <a16:creationId xmlns:a16="http://schemas.microsoft.com/office/drawing/2014/main" id="{66C2E4C1-A5FD-4BB3-9A0B-6AD9DC099A42}"/>
              </a:ext>
            </a:extLst>
          </p:cNvPr>
          <p:cNvGrpSpPr/>
          <p:nvPr/>
        </p:nvGrpSpPr>
        <p:grpSpPr>
          <a:xfrm>
            <a:off x="4178571" y="3250515"/>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5164475" y="3250515"/>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6153487" y="3250515"/>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4178571" y="4239528"/>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5164475" y="4239528"/>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6153487" y="4239528"/>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8" name="Rectangle 21">
            <a:extLst>
              <a:ext uri="{FF2B5EF4-FFF2-40B4-BE49-F238E27FC236}">
                <a16:creationId xmlns:a16="http://schemas.microsoft.com/office/drawing/2014/main" id="{21A3FB13-6B15-40A6-AC76-2288CF54AEA7}"/>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E8D31234-2570-43A1-A6E2-32CA74F0A201}"/>
              </a:ext>
            </a:extLst>
          </p:cNvPr>
          <p:cNvGrpSpPr/>
          <p:nvPr/>
        </p:nvGrpSpPr>
        <p:grpSpPr>
          <a:xfrm>
            <a:off x="7543389" y="3542743"/>
            <a:ext cx="1042416" cy="1042416"/>
            <a:chOff x="4864180" y="1982800"/>
            <a:chExt cx="1042416" cy="1042416"/>
          </a:xfrm>
        </p:grpSpPr>
        <p:sp>
          <p:nvSpPr>
            <p:cNvPr id="17" name="Rectangle: Beveled 16">
              <a:extLst>
                <a:ext uri="{FF2B5EF4-FFF2-40B4-BE49-F238E27FC236}">
                  <a16:creationId xmlns:a16="http://schemas.microsoft.com/office/drawing/2014/main" id="{DD7436E8-64F1-47B2-AB72-B1977EB3239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Beveled 394">
              <a:extLst>
                <a:ext uri="{FF2B5EF4-FFF2-40B4-BE49-F238E27FC236}">
                  <a16:creationId xmlns:a16="http://schemas.microsoft.com/office/drawing/2014/main" id="{564C2E86-C217-428B-85FA-23902F1E0FC2}"/>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Beveled 395">
              <a:extLst>
                <a:ext uri="{FF2B5EF4-FFF2-40B4-BE49-F238E27FC236}">
                  <a16:creationId xmlns:a16="http://schemas.microsoft.com/office/drawing/2014/main" id="{2296A6D4-7FF5-41D4-9B46-BB275C31D1A5}"/>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Beveled 396">
              <a:extLst>
                <a:ext uri="{FF2B5EF4-FFF2-40B4-BE49-F238E27FC236}">
                  <a16:creationId xmlns:a16="http://schemas.microsoft.com/office/drawing/2014/main" id="{4CD121DA-587C-47D8-8429-35FE5203AF7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Beveled 397">
              <a:extLst>
                <a:ext uri="{FF2B5EF4-FFF2-40B4-BE49-F238E27FC236}">
                  <a16:creationId xmlns:a16="http://schemas.microsoft.com/office/drawing/2014/main" id="{F118ECD4-FFF9-423E-86D2-5304F13BA682}"/>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F1D7B55-1190-4DC7-9E03-87EFCC9CBFEB}"/>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54AC140-0DCF-42AA-9FC3-287CE4DBA448}"/>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493C5DA1-C347-4210-9EFA-FE8F0D780632}"/>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D256233B-4250-42A4-951A-570055F32DC6}"/>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B62E8215-7A5C-4801-8C37-1A7140FDE973}"/>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6" name="Group 405">
            <a:extLst>
              <a:ext uri="{FF2B5EF4-FFF2-40B4-BE49-F238E27FC236}">
                <a16:creationId xmlns:a16="http://schemas.microsoft.com/office/drawing/2014/main" id="{447B5DDC-AF82-40E4-9295-EFD08D79CEA7}"/>
              </a:ext>
            </a:extLst>
          </p:cNvPr>
          <p:cNvGrpSpPr/>
          <p:nvPr/>
        </p:nvGrpSpPr>
        <p:grpSpPr>
          <a:xfrm>
            <a:off x="8694327" y="3543978"/>
            <a:ext cx="1042416" cy="1042416"/>
            <a:chOff x="4864180" y="1982800"/>
            <a:chExt cx="1042416" cy="1042416"/>
          </a:xfrm>
        </p:grpSpPr>
        <p:sp>
          <p:nvSpPr>
            <p:cNvPr id="407" name="Rectangle: Beveled 406">
              <a:extLst>
                <a:ext uri="{FF2B5EF4-FFF2-40B4-BE49-F238E27FC236}">
                  <a16:creationId xmlns:a16="http://schemas.microsoft.com/office/drawing/2014/main" id="{C45546EC-A12C-4895-B25C-8B11762DDCAA}"/>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Beveled 407">
              <a:extLst>
                <a:ext uri="{FF2B5EF4-FFF2-40B4-BE49-F238E27FC236}">
                  <a16:creationId xmlns:a16="http://schemas.microsoft.com/office/drawing/2014/main" id="{42D79E26-42E7-4944-9A20-2E5BD5A7BDAD}"/>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Beveled 408">
              <a:extLst>
                <a:ext uri="{FF2B5EF4-FFF2-40B4-BE49-F238E27FC236}">
                  <a16:creationId xmlns:a16="http://schemas.microsoft.com/office/drawing/2014/main" id="{203B4E6B-1A3C-4416-9E62-60E87A10CCE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Beveled 409">
              <a:extLst>
                <a:ext uri="{FF2B5EF4-FFF2-40B4-BE49-F238E27FC236}">
                  <a16:creationId xmlns:a16="http://schemas.microsoft.com/office/drawing/2014/main" id="{EECECD1D-50FE-4752-82ED-79E74A17A2AA}"/>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Beveled 410">
              <a:extLst>
                <a:ext uri="{FF2B5EF4-FFF2-40B4-BE49-F238E27FC236}">
                  <a16:creationId xmlns:a16="http://schemas.microsoft.com/office/drawing/2014/main" id="{E04FCD81-9E46-4169-B630-FFBB230AE7E9}"/>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 name="Straight Connector 411">
              <a:extLst>
                <a:ext uri="{FF2B5EF4-FFF2-40B4-BE49-F238E27FC236}">
                  <a16:creationId xmlns:a16="http://schemas.microsoft.com/office/drawing/2014/main" id="{7A498E73-17B8-4315-9EA5-AA46BA51DFE2}"/>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955D10FB-58FB-43F3-A76E-A32581AAE916}"/>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F7EBC6CF-B160-44B1-A474-7E212E4C51D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326495C-3C7A-435C-A21E-E0DDA93985CA}"/>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0353C79D-7AB8-4A47-8378-5DF5646C982D}"/>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7" name="Group 416">
            <a:extLst>
              <a:ext uri="{FF2B5EF4-FFF2-40B4-BE49-F238E27FC236}">
                <a16:creationId xmlns:a16="http://schemas.microsoft.com/office/drawing/2014/main" id="{982C2FF5-D513-4170-980D-18BDB8185C51}"/>
              </a:ext>
            </a:extLst>
          </p:cNvPr>
          <p:cNvGrpSpPr/>
          <p:nvPr/>
        </p:nvGrpSpPr>
        <p:grpSpPr>
          <a:xfrm>
            <a:off x="9845265" y="3545565"/>
            <a:ext cx="1042416" cy="1042416"/>
            <a:chOff x="4864180" y="1982800"/>
            <a:chExt cx="1042416" cy="1042416"/>
          </a:xfrm>
        </p:grpSpPr>
        <p:sp>
          <p:nvSpPr>
            <p:cNvPr id="418" name="Rectangle: Beveled 417">
              <a:extLst>
                <a:ext uri="{FF2B5EF4-FFF2-40B4-BE49-F238E27FC236}">
                  <a16:creationId xmlns:a16="http://schemas.microsoft.com/office/drawing/2014/main" id="{43B37A26-1B47-420D-97BF-EF239F8FCF0A}"/>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Beveled 418">
              <a:extLst>
                <a:ext uri="{FF2B5EF4-FFF2-40B4-BE49-F238E27FC236}">
                  <a16:creationId xmlns:a16="http://schemas.microsoft.com/office/drawing/2014/main" id="{BBC5E90B-9A5E-464C-9B45-8F5A669D709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Beveled 419">
              <a:extLst>
                <a:ext uri="{FF2B5EF4-FFF2-40B4-BE49-F238E27FC236}">
                  <a16:creationId xmlns:a16="http://schemas.microsoft.com/office/drawing/2014/main" id="{541CF77E-25C3-4072-B26F-9206F6694CB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Beveled 420">
              <a:extLst>
                <a:ext uri="{FF2B5EF4-FFF2-40B4-BE49-F238E27FC236}">
                  <a16:creationId xmlns:a16="http://schemas.microsoft.com/office/drawing/2014/main" id="{CC5C8C9D-04E8-4A62-9F89-D86FEA4B7BF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Beveled 421">
              <a:extLst>
                <a:ext uri="{FF2B5EF4-FFF2-40B4-BE49-F238E27FC236}">
                  <a16:creationId xmlns:a16="http://schemas.microsoft.com/office/drawing/2014/main" id="{2583D96C-52C1-4E09-9B4D-C648B8BFFE8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3" name="Straight Connector 422">
              <a:extLst>
                <a:ext uri="{FF2B5EF4-FFF2-40B4-BE49-F238E27FC236}">
                  <a16:creationId xmlns:a16="http://schemas.microsoft.com/office/drawing/2014/main" id="{D296F3A4-23C2-4DC7-B671-914B9F00624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0F431F9-30EE-4EF0-B70A-05114ECBE272}"/>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9653FA20-6B85-4A9F-9453-B4E4F5A69DE2}"/>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7D371E4E-81B6-434C-B8EB-56C77A9910B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2FBE2492-010F-45C4-900A-9FAF99DA4DDA}"/>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Connector: Elbow 26">
            <a:extLst>
              <a:ext uri="{FF2B5EF4-FFF2-40B4-BE49-F238E27FC236}">
                <a16:creationId xmlns:a16="http://schemas.microsoft.com/office/drawing/2014/main" id="{27045008-809F-4E5B-8C59-E668CA34E9C8}"/>
              </a:ext>
            </a:extLst>
          </p:cNvPr>
          <p:cNvCxnSpPr>
            <a:cxnSpLocks/>
            <a:stCxn id="304" idx="3"/>
            <a:endCxn id="407" idx="6"/>
          </p:cNvCxnSpPr>
          <p:nvPr/>
        </p:nvCxnSpPr>
        <p:spPr>
          <a:xfrm flipV="1">
            <a:off x="7028510" y="3543978"/>
            <a:ext cx="2187025" cy="488898"/>
          </a:xfrm>
          <a:prstGeom prst="bentConnector4">
            <a:avLst>
              <a:gd name="adj1" fmla="val 3968"/>
              <a:gd name="adj2" fmla="val 14416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8" name="Connector: Elbow 427">
            <a:extLst>
              <a:ext uri="{FF2B5EF4-FFF2-40B4-BE49-F238E27FC236}">
                <a16:creationId xmlns:a16="http://schemas.microsoft.com/office/drawing/2014/main" id="{4B0BE8F6-8652-43E0-BF76-700C15187764}"/>
              </a:ext>
            </a:extLst>
          </p:cNvPr>
          <p:cNvCxnSpPr>
            <a:cxnSpLocks/>
            <a:stCxn id="303" idx="3"/>
            <a:endCxn id="418" idx="6"/>
          </p:cNvCxnSpPr>
          <p:nvPr/>
        </p:nvCxnSpPr>
        <p:spPr>
          <a:xfrm flipV="1">
            <a:off x="7028510" y="3545565"/>
            <a:ext cx="3337963" cy="269612"/>
          </a:xfrm>
          <a:prstGeom prst="bentConnector4">
            <a:avLst>
              <a:gd name="adj1" fmla="val 6809"/>
              <a:gd name="adj2" fmla="val 19833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9" name="Connector: Elbow 428">
            <a:extLst>
              <a:ext uri="{FF2B5EF4-FFF2-40B4-BE49-F238E27FC236}">
                <a16:creationId xmlns:a16="http://schemas.microsoft.com/office/drawing/2014/main" id="{590ABCF3-32C2-42A3-AAA3-296B42C6C7CB}"/>
              </a:ext>
            </a:extLst>
          </p:cNvPr>
          <p:cNvCxnSpPr>
            <a:cxnSpLocks/>
            <a:stCxn id="305" idx="2"/>
            <a:endCxn id="17" idx="6"/>
          </p:cNvCxnSpPr>
          <p:nvPr/>
        </p:nvCxnSpPr>
        <p:spPr>
          <a:xfrm rot="5400000" flipH="1" flipV="1">
            <a:off x="7100213" y="3159933"/>
            <a:ext cx="581573" cy="1347193"/>
          </a:xfrm>
          <a:prstGeom prst="bentConnector5">
            <a:avLst>
              <a:gd name="adj1" fmla="val -39307"/>
              <a:gd name="adj2" fmla="val 50311"/>
              <a:gd name="adj3" fmla="val 12838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0" name="Group 429">
            <a:extLst>
              <a:ext uri="{FF2B5EF4-FFF2-40B4-BE49-F238E27FC236}">
                <a16:creationId xmlns:a16="http://schemas.microsoft.com/office/drawing/2014/main" id="{435D91CE-887B-4B16-9962-21EECE257D81}"/>
              </a:ext>
            </a:extLst>
          </p:cNvPr>
          <p:cNvGrpSpPr/>
          <p:nvPr/>
        </p:nvGrpSpPr>
        <p:grpSpPr>
          <a:xfrm>
            <a:off x="10996203" y="3549143"/>
            <a:ext cx="1042416" cy="1042416"/>
            <a:chOff x="4864180" y="1982800"/>
            <a:chExt cx="1042416" cy="1042416"/>
          </a:xfrm>
        </p:grpSpPr>
        <p:sp>
          <p:nvSpPr>
            <p:cNvPr id="431" name="Rectangle: Beveled 430">
              <a:extLst>
                <a:ext uri="{FF2B5EF4-FFF2-40B4-BE49-F238E27FC236}">
                  <a16:creationId xmlns:a16="http://schemas.microsoft.com/office/drawing/2014/main" id="{C241D421-AC50-4191-BA1C-413F51DF8FB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Beveled 431">
              <a:extLst>
                <a:ext uri="{FF2B5EF4-FFF2-40B4-BE49-F238E27FC236}">
                  <a16:creationId xmlns:a16="http://schemas.microsoft.com/office/drawing/2014/main" id="{4C5A6C1B-048A-4D74-82FA-365E0696CA90}"/>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Beveled 432">
              <a:extLst>
                <a:ext uri="{FF2B5EF4-FFF2-40B4-BE49-F238E27FC236}">
                  <a16:creationId xmlns:a16="http://schemas.microsoft.com/office/drawing/2014/main" id="{1088972F-7D34-490F-9C9E-4399DA268218}"/>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Beveled 433">
              <a:extLst>
                <a:ext uri="{FF2B5EF4-FFF2-40B4-BE49-F238E27FC236}">
                  <a16:creationId xmlns:a16="http://schemas.microsoft.com/office/drawing/2014/main" id="{7AB924EA-046B-49FD-BE86-961966C9DD26}"/>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Beveled 434">
              <a:extLst>
                <a:ext uri="{FF2B5EF4-FFF2-40B4-BE49-F238E27FC236}">
                  <a16:creationId xmlns:a16="http://schemas.microsoft.com/office/drawing/2014/main" id="{0DE68E40-E92C-4854-8230-9093C045A1F6}"/>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FA861A14-B73D-4453-A061-20C939E4F97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2D4BAF2B-3A80-4F92-9952-87D10F681370}"/>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3AA495B-86CA-46AA-8FF7-B2F8061D8D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CD8365C2-283B-4EEF-B028-C4A394E78896}"/>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9393226-9185-4A0D-8AB3-5A92EDB6EC0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1" name="Connector: Elbow 440">
            <a:extLst>
              <a:ext uri="{FF2B5EF4-FFF2-40B4-BE49-F238E27FC236}">
                <a16:creationId xmlns:a16="http://schemas.microsoft.com/office/drawing/2014/main" id="{0780285D-6D25-4580-9E4F-8574700AE416}"/>
              </a:ext>
            </a:extLst>
          </p:cNvPr>
          <p:cNvCxnSpPr>
            <a:cxnSpLocks/>
            <a:stCxn id="302" idx="0"/>
            <a:endCxn id="431" idx="6"/>
          </p:cNvCxnSpPr>
          <p:nvPr/>
        </p:nvCxnSpPr>
        <p:spPr>
          <a:xfrm rot="5400000" flipH="1" flipV="1">
            <a:off x="9029728" y="1236819"/>
            <a:ext cx="175358" cy="4800007"/>
          </a:xfrm>
          <a:prstGeom prst="bentConnector3">
            <a:avLst>
              <a:gd name="adj1" fmla="val 290424"/>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2" name="Connector: Elbow 441">
            <a:extLst>
              <a:ext uri="{FF2B5EF4-FFF2-40B4-BE49-F238E27FC236}">
                <a16:creationId xmlns:a16="http://schemas.microsoft.com/office/drawing/2014/main" id="{479D589D-0305-4FDB-8C25-2479B5A6E5FB}"/>
              </a:ext>
            </a:extLst>
          </p:cNvPr>
          <p:cNvCxnSpPr>
            <a:cxnSpLocks/>
            <a:stCxn id="17" idx="2"/>
            <a:endCxn id="327" idx="2"/>
          </p:cNvCxnSpPr>
          <p:nvPr/>
        </p:nvCxnSpPr>
        <p:spPr>
          <a:xfrm rot="5400000" flipH="1">
            <a:off x="6725484" y="3246047"/>
            <a:ext cx="126259" cy="2551966"/>
          </a:xfrm>
          <a:prstGeom prst="bentConnector3">
            <a:avLst>
              <a:gd name="adj1" fmla="val -499564"/>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9" name="Connector: Elbow 478">
            <a:extLst>
              <a:ext uri="{FF2B5EF4-FFF2-40B4-BE49-F238E27FC236}">
                <a16:creationId xmlns:a16="http://schemas.microsoft.com/office/drawing/2014/main" id="{40921D46-6B6A-4EFF-AA1B-7596B87D777F}"/>
              </a:ext>
            </a:extLst>
          </p:cNvPr>
          <p:cNvCxnSpPr>
            <a:cxnSpLocks/>
            <a:stCxn id="407" idx="2"/>
            <a:endCxn id="326" idx="2"/>
          </p:cNvCxnSpPr>
          <p:nvPr/>
        </p:nvCxnSpPr>
        <p:spPr>
          <a:xfrm rot="5400000" flipH="1">
            <a:off x="7190885" y="2561744"/>
            <a:ext cx="126730" cy="3922570"/>
          </a:xfrm>
          <a:prstGeom prst="bentConnector3">
            <a:avLst>
              <a:gd name="adj1" fmla="val -53170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0" name="Connector: Elbow 479">
            <a:extLst>
              <a:ext uri="{FF2B5EF4-FFF2-40B4-BE49-F238E27FC236}">
                <a16:creationId xmlns:a16="http://schemas.microsoft.com/office/drawing/2014/main" id="{9535A299-A62C-4D97-AAFF-66A256C3B40D}"/>
              </a:ext>
            </a:extLst>
          </p:cNvPr>
          <p:cNvCxnSpPr>
            <a:cxnSpLocks/>
            <a:stCxn id="418" idx="2"/>
            <a:endCxn id="313" idx="2"/>
          </p:cNvCxnSpPr>
          <p:nvPr/>
        </p:nvCxnSpPr>
        <p:spPr>
          <a:xfrm rot="5400000" flipH="1">
            <a:off x="7599773" y="1821282"/>
            <a:ext cx="129081" cy="5404319"/>
          </a:xfrm>
          <a:prstGeom prst="bentConnector3">
            <a:avLst>
              <a:gd name="adj1" fmla="val -56282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1" name="Connector: Elbow 480">
            <a:extLst>
              <a:ext uri="{FF2B5EF4-FFF2-40B4-BE49-F238E27FC236}">
                <a16:creationId xmlns:a16="http://schemas.microsoft.com/office/drawing/2014/main" id="{04013659-8237-4D57-8CB4-677C19F04495}"/>
              </a:ext>
            </a:extLst>
          </p:cNvPr>
          <p:cNvCxnSpPr>
            <a:cxnSpLocks/>
            <a:stCxn id="431" idx="2"/>
            <a:endCxn id="312" idx="2"/>
          </p:cNvCxnSpPr>
          <p:nvPr/>
        </p:nvCxnSpPr>
        <p:spPr>
          <a:xfrm rot="5400000" flipH="1">
            <a:off x="8064002" y="1138151"/>
            <a:ext cx="131895" cy="6774923"/>
          </a:xfrm>
          <a:prstGeom prst="bentConnector3">
            <a:avLst>
              <a:gd name="adj1" fmla="val -57985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08B5357B-D036-4D23-9BB5-836F689C5678}"/>
              </a:ext>
            </a:extLst>
          </p:cNvPr>
          <p:cNvGrpSpPr/>
          <p:nvPr/>
        </p:nvGrpSpPr>
        <p:grpSpPr>
          <a:xfrm>
            <a:off x="5499283" y="2598695"/>
            <a:ext cx="4516302" cy="1233764"/>
            <a:chOff x="3565169" y="2249216"/>
            <a:chExt cx="4516302" cy="1233764"/>
          </a:xfrm>
        </p:grpSpPr>
        <p:sp>
          <p:nvSpPr>
            <p:cNvPr id="112" name="TextBox 111">
              <a:extLst>
                <a:ext uri="{FF2B5EF4-FFF2-40B4-BE49-F238E27FC236}">
                  <a16:creationId xmlns:a16="http://schemas.microsoft.com/office/drawing/2014/main" id="{B4D43748-CDAD-4F7D-8959-6B08F0876EBF}"/>
                </a:ext>
              </a:extLst>
            </p:cNvPr>
            <p:cNvSpPr txBox="1"/>
            <p:nvPr/>
          </p:nvSpPr>
          <p:spPr>
            <a:xfrm>
              <a:off x="4384676" y="2249216"/>
              <a:ext cx="2865977" cy="553998"/>
            </a:xfrm>
            <a:prstGeom prst="rect">
              <a:avLst/>
            </a:prstGeom>
            <a:noFill/>
            <a:ln w="19050">
              <a:solidFill>
                <a:schemeClr val="tx1"/>
              </a:solidFill>
            </a:ln>
          </p:spPr>
          <p:txBody>
            <a:bodyPr wrap="none" lIns="0" tIns="0" rIns="0" bIns="0" rtlCol="0">
              <a:spAutoFit/>
            </a:bodyPr>
            <a:lstStyle/>
            <a:p>
              <a:r>
                <a:rPr lang="en-US" sz="3600" dirty="0"/>
                <a:t>   Staged Data   </a:t>
              </a:r>
            </a:p>
          </p:txBody>
        </p:sp>
        <p:sp>
          <p:nvSpPr>
            <p:cNvPr id="111" name="Arrow: Bent 110">
              <a:extLst>
                <a:ext uri="{FF2B5EF4-FFF2-40B4-BE49-F238E27FC236}">
                  <a16:creationId xmlns:a16="http://schemas.microsoft.com/office/drawing/2014/main" id="{BFEC938F-118B-4E23-A28B-B556C8F9051A}"/>
                </a:ext>
              </a:extLst>
            </p:cNvPr>
            <p:cNvSpPr/>
            <p:nvPr/>
          </p:nvSpPr>
          <p:spPr>
            <a:xfrm>
              <a:off x="3565169" y="2319703"/>
              <a:ext cx="813816" cy="868680"/>
            </a:xfrm>
            <a:prstGeom prst="bentArrow">
              <a:avLst>
                <a:gd name="adj1" fmla="val 29706"/>
                <a:gd name="adj2" fmla="val 25000"/>
                <a:gd name="adj3" fmla="val 0"/>
                <a:gd name="adj4" fmla="val 43750"/>
              </a:avLst>
            </a:prstGeom>
            <a:solidFill>
              <a:srgbClr val="FF9E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2" name="Arrow: Bent 481">
              <a:extLst>
                <a:ext uri="{FF2B5EF4-FFF2-40B4-BE49-F238E27FC236}">
                  <a16:creationId xmlns:a16="http://schemas.microsoft.com/office/drawing/2014/main" id="{FB59BB1F-374B-45C3-8C36-4A7152AF91BD}"/>
                </a:ext>
              </a:extLst>
            </p:cNvPr>
            <p:cNvSpPr/>
            <p:nvPr/>
          </p:nvSpPr>
          <p:spPr>
            <a:xfrm rot="5400000">
              <a:off x="7124572" y="2526080"/>
              <a:ext cx="1083092" cy="830707"/>
            </a:xfrm>
            <a:prstGeom prst="bentArrow">
              <a:avLst>
                <a:gd name="adj1" fmla="val 29706"/>
                <a:gd name="adj2" fmla="val 26471"/>
                <a:gd name="adj3" fmla="val 42944"/>
                <a:gd name="adj4" fmla="val 43750"/>
              </a:avLst>
            </a:prstGeom>
            <a:solidFill>
              <a:srgbClr val="FF9E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3" name="Arrow: Bent 482">
            <a:extLst>
              <a:ext uri="{FF2B5EF4-FFF2-40B4-BE49-F238E27FC236}">
                <a16:creationId xmlns:a16="http://schemas.microsoft.com/office/drawing/2014/main" id="{EB0D546A-AF72-4897-BC2E-D1C4EAB02FE3}"/>
              </a:ext>
            </a:extLst>
          </p:cNvPr>
          <p:cNvSpPr/>
          <p:nvPr/>
        </p:nvSpPr>
        <p:spPr>
          <a:xfrm rot="10800000">
            <a:off x="9102797" y="4493719"/>
            <a:ext cx="813816" cy="1564231"/>
          </a:xfrm>
          <a:prstGeom prst="bentArrow">
            <a:avLst>
              <a:gd name="adj1" fmla="val 29706"/>
              <a:gd name="adj2" fmla="val 25000"/>
              <a:gd name="adj3" fmla="val 0"/>
              <a:gd name="adj4" fmla="val 43750"/>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4" name="TextBox 483">
            <a:extLst>
              <a:ext uri="{FF2B5EF4-FFF2-40B4-BE49-F238E27FC236}">
                <a16:creationId xmlns:a16="http://schemas.microsoft.com/office/drawing/2014/main" id="{52C8216D-7D81-4586-AF3E-862F72DA7496}"/>
              </a:ext>
            </a:extLst>
          </p:cNvPr>
          <p:cNvSpPr txBox="1"/>
          <p:nvPr/>
        </p:nvSpPr>
        <p:spPr>
          <a:xfrm>
            <a:off x="6299255" y="5577067"/>
            <a:ext cx="2793906" cy="553998"/>
          </a:xfrm>
          <a:prstGeom prst="rect">
            <a:avLst/>
          </a:prstGeom>
          <a:noFill/>
          <a:ln w="19050">
            <a:solidFill>
              <a:schemeClr val="tx1"/>
            </a:solidFill>
          </a:ln>
        </p:spPr>
        <p:txBody>
          <a:bodyPr wrap="none" lIns="0" tIns="0" rIns="0" bIns="0" rtlCol="0">
            <a:spAutoFit/>
          </a:bodyPr>
          <a:lstStyle/>
          <a:p>
            <a:r>
              <a:rPr lang="en-US" sz="3600" dirty="0"/>
              <a:t>       Results       </a:t>
            </a:r>
          </a:p>
        </p:txBody>
      </p:sp>
      <p:sp>
        <p:nvSpPr>
          <p:cNvPr id="485" name="Arrow: Bent 484">
            <a:extLst>
              <a:ext uri="{FF2B5EF4-FFF2-40B4-BE49-F238E27FC236}">
                <a16:creationId xmlns:a16="http://schemas.microsoft.com/office/drawing/2014/main" id="{5177B8F9-6D29-4A48-B7DD-0A8E51924AEC}"/>
              </a:ext>
            </a:extLst>
          </p:cNvPr>
          <p:cNvSpPr/>
          <p:nvPr/>
        </p:nvSpPr>
        <p:spPr>
          <a:xfrm rot="16200000">
            <a:off x="5337539" y="5011989"/>
            <a:ext cx="1083092" cy="830707"/>
          </a:xfrm>
          <a:prstGeom prst="bentArrow">
            <a:avLst>
              <a:gd name="adj1" fmla="val 29706"/>
              <a:gd name="adj2" fmla="val 26471"/>
              <a:gd name="adj3" fmla="val 42944"/>
              <a:gd name="adj4" fmla="val 43750"/>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7964BA1-1CAB-4EA2-BD04-F77FE132A601}"/>
              </a:ext>
            </a:extLst>
          </p:cNvPr>
          <p:cNvGrpSpPr/>
          <p:nvPr/>
        </p:nvGrpSpPr>
        <p:grpSpPr>
          <a:xfrm>
            <a:off x="1123838" y="2886385"/>
            <a:ext cx="2670939" cy="2719811"/>
            <a:chOff x="1134345" y="2704045"/>
            <a:chExt cx="2670939" cy="2719811"/>
          </a:xfrm>
        </p:grpSpPr>
        <p:pic>
          <p:nvPicPr>
            <p:cNvPr id="115" name="Picture 114">
              <a:extLst>
                <a:ext uri="{FF2B5EF4-FFF2-40B4-BE49-F238E27FC236}">
                  <a16:creationId xmlns:a16="http://schemas.microsoft.com/office/drawing/2014/main" id="{CE3CE8A1-8644-4A60-8EEE-9CA49355D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45" y="2704045"/>
              <a:ext cx="2670939" cy="2719811"/>
            </a:xfrm>
            <a:prstGeom prst="rect">
              <a:avLst/>
            </a:prstGeom>
          </p:spPr>
        </p:pic>
        <p:sp>
          <p:nvSpPr>
            <p:cNvPr id="116" name="TextBox 115">
              <a:extLst>
                <a:ext uri="{FF2B5EF4-FFF2-40B4-BE49-F238E27FC236}">
                  <a16:creationId xmlns:a16="http://schemas.microsoft.com/office/drawing/2014/main" id="{13612A0A-A2F1-4070-88A6-D5C548F64CF4}"/>
                </a:ext>
              </a:extLst>
            </p:cNvPr>
            <p:cNvSpPr txBox="1"/>
            <p:nvPr/>
          </p:nvSpPr>
          <p:spPr>
            <a:xfrm>
              <a:off x="2022023" y="3670996"/>
              <a:ext cx="1225015" cy="830997"/>
            </a:xfrm>
            <a:prstGeom prst="rect">
              <a:avLst/>
            </a:prstGeom>
            <a:noFill/>
          </p:spPr>
          <p:txBody>
            <a:bodyPr wrap="none" rtlCol="0">
              <a:spAutoFit/>
            </a:bodyPr>
            <a:lstStyle/>
            <a:p>
              <a:r>
                <a:rPr lang="en-US" sz="4800" dirty="0">
                  <a:solidFill>
                    <a:schemeClr val="bg1"/>
                  </a:solidFill>
                </a:rPr>
                <a:t>CPU</a:t>
              </a:r>
            </a:p>
          </p:txBody>
        </p:sp>
      </p:grpSp>
      <p:sp>
        <p:nvSpPr>
          <p:cNvPr id="118" name="TextBox 117">
            <a:extLst>
              <a:ext uri="{FF2B5EF4-FFF2-40B4-BE49-F238E27FC236}">
                <a16:creationId xmlns:a16="http://schemas.microsoft.com/office/drawing/2014/main" id="{67ECBE95-F69D-4943-AA22-A42D4F650D6E}"/>
              </a:ext>
            </a:extLst>
          </p:cNvPr>
          <p:cNvSpPr txBox="1"/>
          <p:nvPr/>
        </p:nvSpPr>
        <p:spPr>
          <a:xfrm>
            <a:off x="2866738" y="2320494"/>
            <a:ext cx="1866408" cy="369332"/>
          </a:xfrm>
          <a:prstGeom prst="rect">
            <a:avLst/>
          </a:prstGeom>
          <a:noFill/>
          <a:ln w="19050">
            <a:solidFill>
              <a:schemeClr val="tx1"/>
            </a:solidFill>
          </a:ln>
        </p:spPr>
        <p:txBody>
          <a:bodyPr wrap="none" rtlCol="0">
            <a:spAutoFit/>
          </a:bodyPr>
          <a:lstStyle/>
          <a:p>
            <a:r>
              <a:rPr lang="en-US" dirty="0"/>
              <a:t>Kernel Arguments</a:t>
            </a:r>
          </a:p>
        </p:txBody>
      </p:sp>
      <p:sp>
        <p:nvSpPr>
          <p:cNvPr id="488" name="Arrow: Bent 487">
            <a:extLst>
              <a:ext uri="{FF2B5EF4-FFF2-40B4-BE49-F238E27FC236}">
                <a16:creationId xmlns:a16="http://schemas.microsoft.com/office/drawing/2014/main" id="{B6A8F611-4E1B-4062-9392-4DC75DBF408B}"/>
              </a:ext>
            </a:extLst>
          </p:cNvPr>
          <p:cNvSpPr/>
          <p:nvPr/>
        </p:nvSpPr>
        <p:spPr>
          <a:xfrm>
            <a:off x="2052922" y="2384923"/>
            <a:ext cx="813816" cy="868680"/>
          </a:xfrm>
          <a:prstGeom prst="bentArrow">
            <a:avLst>
              <a:gd name="adj1" fmla="val 29706"/>
              <a:gd name="adj2" fmla="val 13823"/>
              <a:gd name="adj3" fmla="val 0"/>
              <a:gd name="adj4" fmla="val 43750"/>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Right 140">
            <a:extLst>
              <a:ext uri="{FF2B5EF4-FFF2-40B4-BE49-F238E27FC236}">
                <a16:creationId xmlns:a16="http://schemas.microsoft.com/office/drawing/2014/main" id="{1A1AB09F-856B-4240-A9E7-F718FBF392F1}"/>
              </a:ext>
            </a:extLst>
          </p:cNvPr>
          <p:cNvSpPr/>
          <p:nvPr/>
        </p:nvSpPr>
        <p:spPr>
          <a:xfrm>
            <a:off x="4798499" y="2267027"/>
            <a:ext cx="914401" cy="484632"/>
          </a:xfrm>
          <a:prstGeom prst="rightArrow">
            <a:avLst>
              <a:gd name="adj1" fmla="val 48024"/>
              <a:gd name="adj2" fmla="val 79635"/>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3E6B7478-B259-4535-9F0B-CC5C3ADBF049}"/>
              </a:ext>
            </a:extLst>
          </p:cNvPr>
          <p:cNvSpPr/>
          <p:nvPr/>
        </p:nvSpPr>
        <p:spPr>
          <a:xfrm>
            <a:off x="5499792" y="4577582"/>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DA63A38A-54DC-47C8-B377-61AD41006CD1}"/>
              </a:ext>
            </a:extLst>
          </p:cNvPr>
          <p:cNvSpPr/>
          <p:nvPr/>
        </p:nvSpPr>
        <p:spPr>
          <a:xfrm>
            <a:off x="2525035" y="5293657"/>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Connector: Elbow 143">
            <a:extLst>
              <a:ext uri="{FF2B5EF4-FFF2-40B4-BE49-F238E27FC236}">
                <a16:creationId xmlns:a16="http://schemas.microsoft.com/office/drawing/2014/main" id="{C7BD879C-06DF-4D6E-9986-0B6B63F17FB9}"/>
              </a:ext>
            </a:extLst>
          </p:cNvPr>
          <p:cNvCxnSpPr>
            <a:stCxn id="525" idx="6"/>
            <a:endCxn id="142" idx="2"/>
          </p:cNvCxnSpPr>
          <p:nvPr/>
        </p:nvCxnSpPr>
        <p:spPr>
          <a:xfrm flipV="1">
            <a:off x="2982235" y="4806182"/>
            <a:ext cx="2517557" cy="716075"/>
          </a:xfrm>
          <a:prstGeom prst="bentConnector3">
            <a:avLst>
              <a:gd name="adj1" fmla="val 52852"/>
            </a:avLst>
          </a:prstGeom>
          <a:ln w="63500" cap="flat">
            <a:solidFill>
              <a:schemeClr val="tx1"/>
            </a:solidFill>
            <a:miter lim="8000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6" name="Connector: Elbow 525">
            <a:extLst>
              <a:ext uri="{FF2B5EF4-FFF2-40B4-BE49-F238E27FC236}">
                <a16:creationId xmlns:a16="http://schemas.microsoft.com/office/drawing/2014/main" id="{45487983-9922-413F-874B-5786D6069491}"/>
              </a:ext>
            </a:extLst>
          </p:cNvPr>
          <p:cNvCxnSpPr>
            <a:cxnSpLocks/>
          </p:cNvCxnSpPr>
          <p:nvPr/>
        </p:nvCxnSpPr>
        <p:spPr>
          <a:xfrm flipV="1">
            <a:off x="3026664" y="4804190"/>
            <a:ext cx="2432304" cy="718068"/>
          </a:xfrm>
          <a:prstGeom prst="bentConnector3">
            <a:avLst>
              <a:gd name="adj1" fmla="val 52872"/>
            </a:avLst>
          </a:prstGeom>
          <a:ln w="38100" cap="flat">
            <a:solidFill>
              <a:srgbClr val="D27474"/>
            </a:solidFill>
            <a:miter lim="8000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9EAD8240-F3EE-44E6-BC15-6895096909BC}"/>
              </a:ext>
            </a:extLst>
          </p:cNvPr>
          <p:cNvSpPr txBox="1"/>
          <p:nvPr/>
        </p:nvSpPr>
        <p:spPr>
          <a:xfrm>
            <a:off x="3201650" y="5526827"/>
            <a:ext cx="2218300" cy="646331"/>
          </a:xfrm>
          <a:prstGeom prst="rect">
            <a:avLst/>
          </a:prstGeom>
          <a:noFill/>
        </p:spPr>
        <p:txBody>
          <a:bodyPr wrap="none" rtlCol="0">
            <a:spAutoFit/>
          </a:bodyPr>
          <a:lstStyle/>
          <a:p>
            <a:pPr algn="ctr"/>
            <a:r>
              <a:rPr lang="en-US" dirty="0"/>
              <a:t>Device-to-Host</a:t>
            </a:r>
          </a:p>
          <a:p>
            <a:pPr algn="ctr"/>
            <a:r>
              <a:rPr lang="en-US" dirty="0"/>
              <a:t>data return (optional)</a:t>
            </a:r>
          </a:p>
        </p:txBody>
      </p:sp>
    </p:spTree>
    <p:extLst>
      <p:ext uri="{BB962C8B-B14F-4D97-AF65-F5344CB8AC3E}">
        <p14:creationId xmlns:p14="http://schemas.microsoft.com/office/powerpoint/2010/main" val="55333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ctangle 370">
            <a:extLst>
              <a:ext uri="{FF2B5EF4-FFF2-40B4-BE49-F238E27FC236}">
                <a16:creationId xmlns:a16="http://schemas.microsoft.com/office/drawing/2014/main" id="{6392CBC6-C17F-4CA5-8CDC-B0073C796A29}"/>
              </a:ext>
            </a:extLst>
          </p:cNvPr>
          <p:cNvSpPr/>
          <p:nvPr/>
        </p:nvSpPr>
        <p:spPr>
          <a:xfrm>
            <a:off x="6189642" y="4413465"/>
            <a:ext cx="742050"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D386D66D-38A0-44C4-A92F-587A83852349}"/>
              </a:ext>
            </a:extLst>
          </p:cNvPr>
          <p:cNvSpPr/>
          <p:nvPr/>
        </p:nvSpPr>
        <p:spPr>
          <a:xfrm>
            <a:off x="1436228" y="4413465"/>
            <a:ext cx="200718"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48A336E5-8B70-453A-81D7-A7748CE160CE}"/>
              </a:ext>
            </a:extLst>
          </p:cNvPr>
          <p:cNvSpPr/>
          <p:nvPr/>
        </p:nvSpPr>
        <p:spPr>
          <a:xfrm>
            <a:off x="2379353" y="3597657"/>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BD6E05-52AC-467A-8540-6F5DEEBAEB2D}"/>
              </a:ext>
            </a:extLst>
          </p:cNvPr>
          <p:cNvSpPr/>
          <p:nvPr/>
        </p:nvSpPr>
        <p:spPr>
          <a:xfrm>
            <a:off x="1637303" y="3597657"/>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29016EA2-EFF4-42CA-B643-29A39C2F003D}"/>
              </a:ext>
            </a:extLst>
          </p:cNvPr>
          <p:cNvSpPr/>
          <p:nvPr/>
        </p:nvSpPr>
        <p:spPr>
          <a:xfrm>
            <a:off x="3288168" y="3597656"/>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25B0A4C0-30B0-4D88-A4E3-ABA8CDE6E2A9}"/>
              </a:ext>
            </a:extLst>
          </p:cNvPr>
          <p:cNvSpPr/>
          <p:nvPr/>
        </p:nvSpPr>
        <p:spPr>
          <a:xfrm>
            <a:off x="2546118" y="3597656"/>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EDCFBE36-FE32-4C99-A5CF-E36C462D9095}"/>
              </a:ext>
            </a:extLst>
          </p:cNvPr>
          <p:cNvSpPr/>
          <p:nvPr/>
        </p:nvSpPr>
        <p:spPr>
          <a:xfrm>
            <a:off x="4202932" y="3597655"/>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9095BD90-3DE5-4E37-8B47-172211A712AD}"/>
              </a:ext>
            </a:extLst>
          </p:cNvPr>
          <p:cNvSpPr/>
          <p:nvPr/>
        </p:nvSpPr>
        <p:spPr>
          <a:xfrm>
            <a:off x="3460882" y="3597655"/>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A8E9690A-5A35-4721-815C-9DA41D68481C}"/>
              </a:ext>
            </a:extLst>
          </p:cNvPr>
          <p:cNvSpPr/>
          <p:nvPr/>
        </p:nvSpPr>
        <p:spPr>
          <a:xfrm>
            <a:off x="5119199" y="35927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359AB2DD-F156-47FA-9F65-ADD5932D0E27}"/>
              </a:ext>
            </a:extLst>
          </p:cNvPr>
          <p:cNvSpPr/>
          <p:nvPr/>
        </p:nvSpPr>
        <p:spPr>
          <a:xfrm>
            <a:off x="4377149" y="3592740"/>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117FF743-C020-467E-B60A-FF975AEF725B}"/>
              </a:ext>
            </a:extLst>
          </p:cNvPr>
          <p:cNvSpPr/>
          <p:nvPr/>
        </p:nvSpPr>
        <p:spPr>
          <a:xfrm>
            <a:off x="6026869" y="3592739"/>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25FC1114-D955-4D39-8DDB-FCC8603B1EE2}"/>
              </a:ext>
            </a:extLst>
          </p:cNvPr>
          <p:cNvSpPr/>
          <p:nvPr/>
        </p:nvSpPr>
        <p:spPr>
          <a:xfrm>
            <a:off x="5284819" y="3592739"/>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160434" cy="830997"/>
          </a:xfrm>
          <a:prstGeom prst="rect">
            <a:avLst/>
          </a:prstGeom>
          <a:noFill/>
        </p:spPr>
        <p:txBody>
          <a:bodyPr wrap="none" rtlCol="0">
            <a:spAutoFit/>
          </a:bodyPr>
          <a:lstStyle/>
          <a:p>
            <a:r>
              <a:rPr lang="en-US" sz="4800" dirty="0">
                <a:solidFill>
                  <a:schemeClr val="bg1"/>
                </a:solidFill>
              </a:rPr>
              <a:t>Synchronization</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GPU is essentially a separate vector computer that can be controlled by the CPU</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After issuing a kernel launch, the CPU is free to continue computations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 CPU will not wait on the GPU until it has to launch a kernel in the same stream</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E2EFC68-4FCA-4F0F-A8D7-36F7F3123B86}"/>
              </a:ext>
            </a:extLst>
          </p:cNvPr>
          <p:cNvSpPr/>
          <p:nvPr/>
        </p:nvSpPr>
        <p:spPr>
          <a:xfrm>
            <a:off x="1436231" y="2772013"/>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1</a:t>
            </a:r>
          </a:p>
        </p:txBody>
      </p:sp>
      <p:sp>
        <p:nvSpPr>
          <p:cNvPr id="242" name="Rectangle 241">
            <a:extLst>
              <a:ext uri="{FF2B5EF4-FFF2-40B4-BE49-F238E27FC236}">
                <a16:creationId xmlns:a16="http://schemas.microsoft.com/office/drawing/2014/main" id="{0FC63ECC-570E-44EF-8C66-691BDC9CD1D5}"/>
              </a:ext>
            </a:extLst>
          </p:cNvPr>
          <p:cNvSpPr/>
          <p:nvPr/>
        </p:nvSpPr>
        <p:spPr>
          <a:xfrm>
            <a:off x="1436231" y="3597657"/>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0 (default)</a:t>
            </a:r>
          </a:p>
        </p:txBody>
      </p:sp>
      <p:sp>
        <p:nvSpPr>
          <p:cNvPr id="243" name="Rectangle 242">
            <a:extLst>
              <a:ext uri="{FF2B5EF4-FFF2-40B4-BE49-F238E27FC236}">
                <a16:creationId xmlns:a16="http://schemas.microsoft.com/office/drawing/2014/main" id="{B051BFED-948C-4FFA-8F2A-115CAE189BEA}"/>
              </a:ext>
            </a:extLst>
          </p:cNvPr>
          <p:cNvSpPr/>
          <p:nvPr/>
        </p:nvSpPr>
        <p:spPr>
          <a:xfrm>
            <a:off x="1436231" y="4418384"/>
            <a:ext cx="10058400" cy="6858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CPU Stream</a:t>
            </a:r>
          </a:p>
        </p:txBody>
      </p:sp>
      <p:cxnSp>
        <p:nvCxnSpPr>
          <p:cNvPr id="8" name="Straight Connector 7">
            <a:extLst>
              <a:ext uri="{FF2B5EF4-FFF2-40B4-BE49-F238E27FC236}">
                <a16:creationId xmlns:a16="http://schemas.microsoft.com/office/drawing/2014/main" id="{10444D0A-4D97-4748-856A-8A41E20E1AB6}"/>
              </a:ext>
            </a:extLst>
          </p:cNvPr>
          <p:cNvCxnSpPr/>
          <p:nvPr/>
        </p:nvCxnSpPr>
        <p:spPr>
          <a:xfrm flipV="1">
            <a:off x="1637303" y="3597657"/>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5650CA6-352E-4FCD-9CB3-0567F6AC0024}"/>
              </a:ext>
            </a:extLst>
          </p:cNvPr>
          <p:cNvCxnSpPr/>
          <p:nvPr/>
        </p:nvCxnSpPr>
        <p:spPr>
          <a:xfrm flipV="1">
            <a:off x="2546118" y="3597656"/>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ABF15DD-444C-4B50-963E-33F667E06F3C}"/>
              </a:ext>
            </a:extLst>
          </p:cNvPr>
          <p:cNvCxnSpPr/>
          <p:nvPr/>
        </p:nvCxnSpPr>
        <p:spPr>
          <a:xfrm flipV="1">
            <a:off x="3460882" y="3597655"/>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AF1FD891-6D2D-4EE2-8214-DE8ED0A9785C}"/>
              </a:ext>
            </a:extLst>
          </p:cNvPr>
          <p:cNvCxnSpPr/>
          <p:nvPr/>
        </p:nvCxnSpPr>
        <p:spPr>
          <a:xfrm flipV="1">
            <a:off x="4377149" y="3592740"/>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E64DDA3-9BEB-4BBC-8F58-D01F55A6E04F}"/>
              </a:ext>
            </a:extLst>
          </p:cNvPr>
          <p:cNvCxnSpPr/>
          <p:nvPr/>
        </p:nvCxnSpPr>
        <p:spPr>
          <a:xfrm flipV="1">
            <a:off x="5284819" y="3592739"/>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C90FEF-E2E0-4C40-B6C1-CF1B049B60E7}"/>
              </a:ext>
            </a:extLst>
          </p:cNvPr>
          <p:cNvSpPr txBox="1"/>
          <p:nvPr/>
        </p:nvSpPr>
        <p:spPr>
          <a:xfrm>
            <a:off x="1543869" y="5274014"/>
            <a:ext cx="9850774" cy="1384995"/>
          </a:xfrm>
          <a:prstGeom prst="rect">
            <a:avLst/>
          </a:prstGeom>
          <a:noFill/>
        </p:spPr>
        <p:txBody>
          <a:bodyPr wrap="none" rtlCol="0">
            <a:spAutoFit/>
          </a:bodyPr>
          <a:lstStyle/>
          <a:p>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40528;  </a:t>
            </a:r>
            <a:r>
              <a:rPr lang="en-US" sz="1400" b="1" dirty="0">
                <a:solidFill>
                  <a:srgbClr val="C00000"/>
                </a:solidFill>
                <a:latin typeface="Courier New" panose="02070309020205020404" pitchFamily="49" charset="0"/>
                <a:cs typeface="Courier New" panose="02070309020205020404" pitchFamily="49" charset="0"/>
              </a:rPr>
              <a:t>// System particle count</a:t>
            </a:r>
          </a:p>
          <a:p>
            <a:r>
              <a:rPr lang="en-US" sz="1400" b="1" dirty="0">
                <a:latin typeface="Courier New" panose="02070309020205020404" pitchFamily="49" charset="0"/>
                <a:cs typeface="Courier New" panose="02070309020205020404" pitchFamily="49" charset="0"/>
              </a:rPr>
              <a:t>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kGetGpuAnswer</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dHostTrajectory</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dDevTrajectory</a:t>
            </a:r>
            <a:r>
              <a:rPr lang="en-US" sz="1400" b="1" dirty="0">
                <a:latin typeface="Courier New" panose="02070309020205020404" pitchFamily="49" charset="0"/>
                <a:cs typeface="Courier New" panose="02070309020205020404" pitchFamily="49" charset="0"/>
              </a:rPr>
              <a:t>, 3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p:txBody>
      </p:sp>
      <p:sp>
        <p:nvSpPr>
          <p:cNvPr id="373" name="Rectangle 372">
            <a:extLst>
              <a:ext uri="{FF2B5EF4-FFF2-40B4-BE49-F238E27FC236}">
                <a16:creationId xmlns:a16="http://schemas.microsoft.com/office/drawing/2014/main" id="{B72559E1-814A-4B94-A7E4-5EF0BB72301B}"/>
              </a:ext>
            </a:extLst>
          </p:cNvPr>
          <p:cNvSpPr/>
          <p:nvPr/>
        </p:nvSpPr>
        <p:spPr>
          <a:xfrm>
            <a:off x="1104287" y="5768811"/>
            <a:ext cx="417581" cy="1977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E74350F-25A3-4045-A6D0-948E82C1AD51}"/>
              </a:ext>
            </a:extLst>
          </p:cNvPr>
          <p:cNvSpPr/>
          <p:nvPr/>
        </p:nvSpPr>
        <p:spPr>
          <a:xfrm>
            <a:off x="1103748" y="5971097"/>
            <a:ext cx="417581" cy="449297"/>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65B7DCE-13E2-441F-A4E4-52E6BE41958B}"/>
              </a:ext>
            </a:extLst>
          </p:cNvPr>
          <p:cNvCxnSpPr>
            <a:cxnSpLocks/>
          </p:cNvCxnSpPr>
          <p:nvPr/>
        </p:nvCxnSpPr>
        <p:spPr>
          <a:xfrm>
            <a:off x="1103748" y="5762290"/>
            <a:ext cx="4175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066971-25D8-43B5-B0F8-0F162965A113}"/>
              </a:ext>
            </a:extLst>
          </p:cNvPr>
          <p:cNvCxnSpPr/>
          <p:nvPr/>
        </p:nvCxnSpPr>
        <p:spPr>
          <a:xfrm>
            <a:off x="1436228" y="2477166"/>
            <a:ext cx="10058403"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BE4FA0-D802-41EA-878D-DE7505B90C89}"/>
              </a:ext>
            </a:extLst>
          </p:cNvPr>
          <p:cNvCxnSpPr>
            <a:cxnSpLocks/>
          </p:cNvCxnSpPr>
          <p:nvPr/>
        </p:nvCxnSpPr>
        <p:spPr>
          <a:xfrm>
            <a:off x="1436228" y="2477165"/>
            <a:ext cx="787729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D545220-1F0A-4BC6-A729-06D27E015190}"/>
              </a:ext>
            </a:extLst>
          </p:cNvPr>
          <p:cNvCxnSpPr>
            <a:cxnSpLocks/>
          </p:cNvCxnSpPr>
          <p:nvPr/>
        </p:nvCxnSpPr>
        <p:spPr>
          <a:xfrm>
            <a:off x="1436228" y="2477165"/>
            <a:ext cx="579058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4AB817C-FF03-4A85-859C-DF80768EB874}"/>
              </a:ext>
            </a:extLst>
          </p:cNvPr>
          <p:cNvSpPr txBox="1"/>
          <p:nvPr/>
        </p:nvSpPr>
        <p:spPr>
          <a:xfrm>
            <a:off x="5911034" y="2184778"/>
            <a:ext cx="1011815" cy="492443"/>
          </a:xfrm>
          <a:prstGeom prst="rect">
            <a:avLst/>
          </a:prstGeom>
          <a:solidFill>
            <a:schemeClr val="bg1"/>
          </a:solidFill>
          <a:ln w="19050">
            <a:solidFill>
              <a:schemeClr val="tx1"/>
            </a:solidFill>
          </a:ln>
        </p:spPr>
        <p:txBody>
          <a:bodyPr wrap="none" tIns="0" bIns="0" rtlCol="0">
            <a:spAutoFit/>
          </a:bodyPr>
          <a:lstStyle/>
          <a:p>
            <a:r>
              <a:rPr lang="en-US" sz="3200" dirty="0"/>
              <a:t>Time</a:t>
            </a:r>
          </a:p>
        </p:txBody>
      </p:sp>
      <p:cxnSp>
        <p:nvCxnSpPr>
          <p:cNvPr id="58" name="Straight Arrow Connector 57">
            <a:extLst>
              <a:ext uri="{FF2B5EF4-FFF2-40B4-BE49-F238E27FC236}">
                <a16:creationId xmlns:a16="http://schemas.microsoft.com/office/drawing/2014/main" id="{D2AD1A82-DB9E-48E4-A4F2-9458590D0BFE}"/>
              </a:ext>
            </a:extLst>
          </p:cNvPr>
          <p:cNvCxnSpPr>
            <a:cxnSpLocks/>
          </p:cNvCxnSpPr>
          <p:nvPr/>
        </p:nvCxnSpPr>
        <p:spPr>
          <a:xfrm>
            <a:off x="1436228" y="2477165"/>
            <a:ext cx="350611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9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12210</TotalTime>
  <Words>5505</Words>
  <Application>Microsoft Office PowerPoint</Application>
  <PresentationFormat>Widescreen</PresentationFormat>
  <Paragraphs>661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Cerutti</dc:creator>
  <cp:lastModifiedBy>David Cerutti</cp:lastModifiedBy>
  <cp:revision>182</cp:revision>
  <dcterms:created xsi:type="dcterms:W3CDTF">2018-07-27T16:48:46Z</dcterms:created>
  <dcterms:modified xsi:type="dcterms:W3CDTF">2019-08-03T02:31:24Z</dcterms:modified>
</cp:coreProperties>
</file>