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2" y="1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84C2-FFD2-4A2F-A37E-B4D74656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FFE87-4D9A-462B-8C4F-A9C9795D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8FB3-CE35-4D33-BFA2-768B9739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D4EE-5A49-48AB-97E2-E6D9E37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0826-B488-47D9-8ED8-C21CF75E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A82A-082E-48A4-A356-0974272D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262EB-A52E-4920-B8EF-6AF3D521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5593-2E1F-485A-9B49-E29ED38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37D2-4041-4C70-935C-B7EA45F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CCEE-EA8D-4C9C-9D66-A88B0534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82503-0817-45F2-A8E3-0C061F2F0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C7B1F-4EFE-4B22-9F61-7AFE78ADF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5DE0-3F0F-4CF4-8DD2-6C64B434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AC39-A7E4-415B-B15E-59ABC49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45AD-B9B1-4C26-AFCF-58B41AD3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AF2-8DDF-451C-B664-721638F4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45C2-9D4A-4F9F-9CC5-3FD18156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5DDC-52ED-4116-8B03-BE6F0101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D667-DE3D-4044-ADBA-19110FD0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BF67-448C-4CFD-8F21-0B447ABB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5C20-CFA8-4268-B536-2048BAB2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6FAB-424D-4B4C-BB25-7FEB858C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7708-1EA8-4801-8529-902FA602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07BA-96DE-447F-906A-FC5B35EE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181E-5713-4759-B0D8-DF89F119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1A3-D0A0-4779-A870-A148E4E3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67C2-024C-45BB-851C-36E7B61E5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B384-66B4-497A-8DB9-7733124AA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62CC-3D91-4706-9F35-5EADBFF3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B649-065E-49BD-A685-A964CAA8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E49D-AD09-4342-B74F-6751810B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983A-9ED9-4841-B881-3127C43E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3A887-3B58-4E28-9487-34C6646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DAD40-AAA2-4BB8-BB40-8A017BB4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A7BC5-21EC-4DCB-BB99-D59BB2765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50D62-C4BD-41AB-B024-78E348D2D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C2B08-B65B-4232-A20D-DB042BAC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9BB0D-D889-42E1-904A-1400E08D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DFD06-0975-4391-9731-F4DB29C1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FA91-8B57-43EB-B8F3-FC5B7D77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574C9-CCBA-4827-B276-ED779E7A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3397-BDB9-4DFD-840F-8D3158F2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6B864-6DE5-4138-A6B2-842CD6B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D7FD5-1E9C-406D-B1E1-31C84BD2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9CA08-7F4B-4974-B8F2-CC4F4F72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60C2B-70E0-4749-B7B9-9A870762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1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9F2E-EA38-4E54-8458-2DCF405C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3B0E-3E89-44D5-8A64-E07B75B0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E62E9-3B78-42BA-9CFA-BA4CE11E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A7CC-E846-49F1-94AB-89F5D846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9031-34C2-43EC-8C01-B1C2A5E0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4B62-5117-4207-AEE8-BAFB85E0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6A88-D2A2-4BA5-A1DA-F67474D7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41681-89DC-4E26-B1EA-223B826A4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74346-3753-4E7A-B27F-A38CDC6D9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DF3C-E030-4643-B095-5920C593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83BB-70A7-4724-A8AF-B63B4A04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7DF44-ACEB-4F36-A39B-DA80C8EA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5F848-8AF0-4DE8-9FD2-3AF12DAD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9325-4834-4563-8C86-E1BD554A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AA3C-3AA9-4F71-9427-9F9FC2DA3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BDAF-5CEB-4537-BFA1-8F14684CE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33C8-F080-4F93-90E5-2AC3C39F7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10496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Tile Processing: Two Groups of 8 Particles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2640B4A-21C7-4ABE-B4B8-2C09069A44FB}"/>
              </a:ext>
            </a:extLst>
          </p:cNvPr>
          <p:cNvSpPr/>
          <p:nvPr/>
        </p:nvSpPr>
        <p:spPr>
          <a:xfrm>
            <a:off x="2648919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8F12C6D4-9883-4F9B-B028-E257D9871D15}"/>
              </a:ext>
            </a:extLst>
          </p:cNvPr>
          <p:cNvSpPr/>
          <p:nvPr/>
        </p:nvSpPr>
        <p:spPr>
          <a:xfrm>
            <a:off x="301468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F66E5DC-904C-41FA-8959-D67C5599D81B}"/>
              </a:ext>
            </a:extLst>
          </p:cNvPr>
          <p:cNvSpPr/>
          <p:nvPr/>
        </p:nvSpPr>
        <p:spPr>
          <a:xfrm>
            <a:off x="338044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56857569-18A1-4619-AB36-69048362D085}"/>
              </a:ext>
            </a:extLst>
          </p:cNvPr>
          <p:cNvSpPr/>
          <p:nvPr/>
        </p:nvSpPr>
        <p:spPr>
          <a:xfrm>
            <a:off x="374620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BA12A79-D5FF-443F-A735-FBE9719966A0}"/>
              </a:ext>
            </a:extLst>
          </p:cNvPr>
          <p:cNvSpPr/>
          <p:nvPr/>
        </p:nvSpPr>
        <p:spPr>
          <a:xfrm>
            <a:off x="411196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00DA64DA-13ED-4F85-8E7C-9CD073B2D956}"/>
              </a:ext>
            </a:extLst>
          </p:cNvPr>
          <p:cNvSpPr/>
          <p:nvPr/>
        </p:nvSpPr>
        <p:spPr>
          <a:xfrm>
            <a:off x="447772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D87ACEBD-5A34-494E-98B1-12AD8FD0AE2C}"/>
              </a:ext>
            </a:extLst>
          </p:cNvPr>
          <p:cNvSpPr/>
          <p:nvPr/>
        </p:nvSpPr>
        <p:spPr>
          <a:xfrm>
            <a:off x="484348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1F1BDD8E-DC31-4B25-812F-3E5E8314FBE7}"/>
              </a:ext>
            </a:extLst>
          </p:cNvPr>
          <p:cNvSpPr/>
          <p:nvPr/>
        </p:nvSpPr>
        <p:spPr>
          <a:xfrm>
            <a:off x="5209248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FDCB4C1A-4FA1-4FA1-B930-B850249945FA}"/>
              </a:ext>
            </a:extLst>
          </p:cNvPr>
          <p:cNvSpPr/>
          <p:nvPr/>
        </p:nvSpPr>
        <p:spPr>
          <a:xfrm>
            <a:off x="2648919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5F39B644-0ED1-473E-B1D6-56EC652F6F6F}"/>
              </a:ext>
            </a:extLst>
          </p:cNvPr>
          <p:cNvSpPr/>
          <p:nvPr/>
        </p:nvSpPr>
        <p:spPr>
          <a:xfrm>
            <a:off x="301468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032E8F1-C5AA-4B9E-A318-28F563038D1E}"/>
              </a:ext>
            </a:extLst>
          </p:cNvPr>
          <p:cNvSpPr/>
          <p:nvPr/>
        </p:nvSpPr>
        <p:spPr>
          <a:xfrm>
            <a:off x="338044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F228CD7E-BCC9-41A8-9E98-4AFFE4DD1A67}"/>
              </a:ext>
            </a:extLst>
          </p:cNvPr>
          <p:cNvSpPr/>
          <p:nvPr/>
        </p:nvSpPr>
        <p:spPr>
          <a:xfrm>
            <a:off x="374620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EC4A19DE-CCEC-4C21-A398-4BA022FB40E6}"/>
              </a:ext>
            </a:extLst>
          </p:cNvPr>
          <p:cNvSpPr/>
          <p:nvPr/>
        </p:nvSpPr>
        <p:spPr>
          <a:xfrm>
            <a:off x="411196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F227CB8C-B6FA-4F25-B7E5-18069F06B022}"/>
              </a:ext>
            </a:extLst>
          </p:cNvPr>
          <p:cNvSpPr/>
          <p:nvPr/>
        </p:nvSpPr>
        <p:spPr>
          <a:xfrm>
            <a:off x="447772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469D65A1-E3A7-449A-8374-4D949976CDDF}"/>
              </a:ext>
            </a:extLst>
          </p:cNvPr>
          <p:cNvSpPr/>
          <p:nvPr/>
        </p:nvSpPr>
        <p:spPr>
          <a:xfrm>
            <a:off x="484348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3CD4B527-ED32-4F7F-8F48-E0AB7342ADA5}"/>
              </a:ext>
            </a:extLst>
          </p:cNvPr>
          <p:cNvSpPr/>
          <p:nvPr/>
        </p:nvSpPr>
        <p:spPr>
          <a:xfrm>
            <a:off x="5209248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B9B9FBF0-5477-4D16-BB17-626A7194551D}"/>
              </a:ext>
            </a:extLst>
          </p:cNvPr>
          <p:cNvSpPr/>
          <p:nvPr/>
        </p:nvSpPr>
        <p:spPr>
          <a:xfrm>
            <a:off x="2648919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CFA75AE2-8B7C-4D99-8326-878686142D71}"/>
              </a:ext>
            </a:extLst>
          </p:cNvPr>
          <p:cNvSpPr/>
          <p:nvPr/>
        </p:nvSpPr>
        <p:spPr>
          <a:xfrm>
            <a:off x="301468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5732727C-646A-4C7D-8BD5-13CE2499A3D5}"/>
              </a:ext>
            </a:extLst>
          </p:cNvPr>
          <p:cNvSpPr/>
          <p:nvPr/>
        </p:nvSpPr>
        <p:spPr>
          <a:xfrm>
            <a:off x="338044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C60E1CB2-0A25-48C2-9A32-BF7008C3B1A0}"/>
              </a:ext>
            </a:extLst>
          </p:cNvPr>
          <p:cNvSpPr/>
          <p:nvPr/>
        </p:nvSpPr>
        <p:spPr>
          <a:xfrm>
            <a:off x="374620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F42CCC36-553C-4718-9A48-E7BF744441F4}"/>
              </a:ext>
            </a:extLst>
          </p:cNvPr>
          <p:cNvSpPr/>
          <p:nvPr/>
        </p:nvSpPr>
        <p:spPr>
          <a:xfrm>
            <a:off x="411196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BFC2AAA-F8F0-4D05-B72D-BD2C0D6EB5C6}"/>
              </a:ext>
            </a:extLst>
          </p:cNvPr>
          <p:cNvSpPr/>
          <p:nvPr/>
        </p:nvSpPr>
        <p:spPr>
          <a:xfrm>
            <a:off x="447772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AD31322-710C-4B94-B12C-3F076D65941D}"/>
              </a:ext>
            </a:extLst>
          </p:cNvPr>
          <p:cNvSpPr/>
          <p:nvPr/>
        </p:nvSpPr>
        <p:spPr>
          <a:xfrm>
            <a:off x="484348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BA5094C-5F53-446E-98DB-F9392EFEB2E7}"/>
              </a:ext>
            </a:extLst>
          </p:cNvPr>
          <p:cNvSpPr/>
          <p:nvPr/>
        </p:nvSpPr>
        <p:spPr>
          <a:xfrm>
            <a:off x="5209248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9629215-E7AA-4FDA-A883-872720A8FE00}"/>
              </a:ext>
            </a:extLst>
          </p:cNvPr>
          <p:cNvSpPr/>
          <p:nvPr/>
        </p:nvSpPr>
        <p:spPr>
          <a:xfrm>
            <a:off x="2648919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1F4C36BB-610E-476D-93A8-8A7E1E4136EE}"/>
              </a:ext>
            </a:extLst>
          </p:cNvPr>
          <p:cNvSpPr/>
          <p:nvPr/>
        </p:nvSpPr>
        <p:spPr>
          <a:xfrm>
            <a:off x="301468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F8A47A14-EDAF-4142-A0F6-022D9F9C32A2}"/>
              </a:ext>
            </a:extLst>
          </p:cNvPr>
          <p:cNvSpPr/>
          <p:nvPr/>
        </p:nvSpPr>
        <p:spPr>
          <a:xfrm>
            <a:off x="338044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A157AD17-87DC-4009-AD25-EB7D8288C8F8}"/>
              </a:ext>
            </a:extLst>
          </p:cNvPr>
          <p:cNvSpPr/>
          <p:nvPr/>
        </p:nvSpPr>
        <p:spPr>
          <a:xfrm>
            <a:off x="374620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7BCA7AD2-89AE-4D5E-9585-0E27AF051D63}"/>
              </a:ext>
            </a:extLst>
          </p:cNvPr>
          <p:cNvSpPr/>
          <p:nvPr/>
        </p:nvSpPr>
        <p:spPr>
          <a:xfrm>
            <a:off x="411196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2CBE709-E282-493C-AE5C-A37BA7F58C65}"/>
              </a:ext>
            </a:extLst>
          </p:cNvPr>
          <p:cNvSpPr/>
          <p:nvPr/>
        </p:nvSpPr>
        <p:spPr>
          <a:xfrm>
            <a:off x="447772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F0CF1AB7-1980-4308-A447-A4BAE17122A9}"/>
              </a:ext>
            </a:extLst>
          </p:cNvPr>
          <p:cNvSpPr/>
          <p:nvPr/>
        </p:nvSpPr>
        <p:spPr>
          <a:xfrm>
            <a:off x="484348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73E90676-1F4A-41FE-909B-C12A63B9BFE2}"/>
              </a:ext>
            </a:extLst>
          </p:cNvPr>
          <p:cNvSpPr/>
          <p:nvPr/>
        </p:nvSpPr>
        <p:spPr>
          <a:xfrm>
            <a:off x="5209248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45609483-9BC2-438C-AE34-0A351E1DE561}"/>
              </a:ext>
            </a:extLst>
          </p:cNvPr>
          <p:cNvSpPr/>
          <p:nvPr/>
        </p:nvSpPr>
        <p:spPr>
          <a:xfrm>
            <a:off x="2648919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BC3D23F6-9B0E-4464-AF07-CAFF0933DADB}"/>
              </a:ext>
            </a:extLst>
          </p:cNvPr>
          <p:cNvSpPr/>
          <p:nvPr/>
        </p:nvSpPr>
        <p:spPr>
          <a:xfrm>
            <a:off x="301468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D78F64D0-2066-4E5B-839A-76D8115D5253}"/>
              </a:ext>
            </a:extLst>
          </p:cNvPr>
          <p:cNvSpPr/>
          <p:nvPr/>
        </p:nvSpPr>
        <p:spPr>
          <a:xfrm>
            <a:off x="338044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654846CB-207C-48A6-9A2A-EB74ACE8E728}"/>
              </a:ext>
            </a:extLst>
          </p:cNvPr>
          <p:cNvSpPr/>
          <p:nvPr/>
        </p:nvSpPr>
        <p:spPr>
          <a:xfrm>
            <a:off x="374620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9638D16-CB5D-4941-91BC-D2BFBC3D5720}"/>
              </a:ext>
            </a:extLst>
          </p:cNvPr>
          <p:cNvSpPr/>
          <p:nvPr/>
        </p:nvSpPr>
        <p:spPr>
          <a:xfrm>
            <a:off x="411196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7D3DA345-072F-481E-A395-30845CDD4D50}"/>
              </a:ext>
            </a:extLst>
          </p:cNvPr>
          <p:cNvSpPr/>
          <p:nvPr/>
        </p:nvSpPr>
        <p:spPr>
          <a:xfrm>
            <a:off x="447772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B5EB62A-341B-460D-87E4-D80F7B4A6F1B}"/>
              </a:ext>
            </a:extLst>
          </p:cNvPr>
          <p:cNvSpPr/>
          <p:nvPr/>
        </p:nvSpPr>
        <p:spPr>
          <a:xfrm>
            <a:off x="484348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44CB5793-BE55-437B-9311-58051E9CCE41}"/>
              </a:ext>
            </a:extLst>
          </p:cNvPr>
          <p:cNvSpPr/>
          <p:nvPr/>
        </p:nvSpPr>
        <p:spPr>
          <a:xfrm>
            <a:off x="5209248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A7E6BBD0-957E-4A7D-A386-01388B69009E}"/>
              </a:ext>
            </a:extLst>
          </p:cNvPr>
          <p:cNvSpPr/>
          <p:nvPr/>
        </p:nvSpPr>
        <p:spPr>
          <a:xfrm>
            <a:off x="2648919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C40A553-AAE8-43A5-B03C-3C539B7DC581}"/>
              </a:ext>
            </a:extLst>
          </p:cNvPr>
          <p:cNvSpPr/>
          <p:nvPr/>
        </p:nvSpPr>
        <p:spPr>
          <a:xfrm>
            <a:off x="301468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E00E2020-44AA-47EA-8282-46F2499BA482}"/>
              </a:ext>
            </a:extLst>
          </p:cNvPr>
          <p:cNvSpPr/>
          <p:nvPr/>
        </p:nvSpPr>
        <p:spPr>
          <a:xfrm>
            <a:off x="338044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B8EEB964-B434-427B-A1D9-340CDCFE351E}"/>
              </a:ext>
            </a:extLst>
          </p:cNvPr>
          <p:cNvSpPr/>
          <p:nvPr/>
        </p:nvSpPr>
        <p:spPr>
          <a:xfrm>
            <a:off x="374620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F01AE9B-AB89-470D-8B8C-6F6CDC5B157C}"/>
              </a:ext>
            </a:extLst>
          </p:cNvPr>
          <p:cNvSpPr/>
          <p:nvPr/>
        </p:nvSpPr>
        <p:spPr>
          <a:xfrm>
            <a:off x="411196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C9F4525-0CF7-4A07-9533-9FD3CDB0EB27}"/>
              </a:ext>
            </a:extLst>
          </p:cNvPr>
          <p:cNvSpPr/>
          <p:nvPr/>
        </p:nvSpPr>
        <p:spPr>
          <a:xfrm>
            <a:off x="447772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015FD7C-4B03-4F03-97A5-5B59F6C66CA0}"/>
              </a:ext>
            </a:extLst>
          </p:cNvPr>
          <p:cNvSpPr/>
          <p:nvPr/>
        </p:nvSpPr>
        <p:spPr>
          <a:xfrm>
            <a:off x="484348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A316A42D-C026-44B5-9D42-98E3D89D95D5}"/>
              </a:ext>
            </a:extLst>
          </p:cNvPr>
          <p:cNvSpPr/>
          <p:nvPr/>
        </p:nvSpPr>
        <p:spPr>
          <a:xfrm>
            <a:off x="5209248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9420C75-F5EE-4C88-80C2-F2D23EFAF475}"/>
              </a:ext>
            </a:extLst>
          </p:cNvPr>
          <p:cNvSpPr/>
          <p:nvPr/>
        </p:nvSpPr>
        <p:spPr>
          <a:xfrm>
            <a:off x="2648919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4D6BBD1F-219E-471F-A7ED-DD899D309670}"/>
              </a:ext>
            </a:extLst>
          </p:cNvPr>
          <p:cNvSpPr/>
          <p:nvPr/>
        </p:nvSpPr>
        <p:spPr>
          <a:xfrm>
            <a:off x="301468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2102901-EB8F-400E-822B-5ED6E2CFDE1D}"/>
              </a:ext>
            </a:extLst>
          </p:cNvPr>
          <p:cNvSpPr/>
          <p:nvPr/>
        </p:nvSpPr>
        <p:spPr>
          <a:xfrm>
            <a:off x="338044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F760AA5-EE5F-4592-B704-EB6BD2F0E089}"/>
              </a:ext>
            </a:extLst>
          </p:cNvPr>
          <p:cNvSpPr/>
          <p:nvPr/>
        </p:nvSpPr>
        <p:spPr>
          <a:xfrm>
            <a:off x="374620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C7DCBC9C-E704-4A14-BFC7-6A7004726B9C}"/>
              </a:ext>
            </a:extLst>
          </p:cNvPr>
          <p:cNvSpPr/>
          <p:nvPr/>
        </p:nvSpPr>
        <p:spPr>
          <a:xfrm>
            <a:off x="411196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161FB679-BC7F-4250-A719-065E89303ACB}"/>
              </a:ext>
            </a:extLst>
          </p:cNvPr>
          <p:cNvSpPr/>
          <p:nvPr/>
        </p:nvSpPr>
        <p:spPr>
          <a:xfrm>
            <a:off x="447772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4BAD713-3715-4A5A-B7FC-161CEF5E296D}"/>
              </a:ext>
            </a:extLst>
          </p:cNvPr>
          <p:cNvSpPr/>
          <p:nvPr/>
        </p:nvSpPr>
        <p:spPr>
          <a:xfrm>
            <a:off x="484348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8E51FE5F-9F7E-4592-A6E3-4CD72183AEBE}"/>
              </a:ext>
            </a:extLst>
          </p:cNvPr>
          <p:cNvSpPr/>
          <p:nvPr/>
        </p:nvSpPr>
        <p:spPr>
          <a:xfrm>
            <a:off x="5209248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592D8D66-6FCF-433F-84F6-FB4D95DD3D22}"/>
              </a:ext>
            </a:extLst>
          </p:cNvPr>
          <p:cNvSpPr/>
          <p:nvPr/>
        </p:nvSpPr>
        <p:spPr>
          <a:xfrm>
            <a:off x="2648919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EE877E-FFBD-4EC2-B9A8-D8D40ADC6AF0}"/>
              </a:ext>
            </a:extLst>
          </p:cNvPr>
          <p:cNvSpPr/>
          <p:nvPr/>
        </p:nvSpPr>
        <p:spPr>
          <a:xfrm>
            <a:off x="301468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6181D835-41AA-4361-BA9B-B240065586D6}"/>
              </a:ext>
            </a:extLst>
          </p:cNvPr>
          <p:cNvSpPr/>
          <p:nvPr/>
        </p:nvSpPr>
        <p:spPr>
          <a:xfrm>
            <a:off x="338044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A2FF4349-9FAD-4CD5-A111-658E416C1A64}"/>
              </a:ext>
            </a:extLst>
          </p:cNvPr>
          <p:cNvSpPr/>
          <p:nvPr/>
        </p:nvSpPr>
        <p:spPr>
          <a:xfrm>
            <a:off x="374620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132B1A04-315B-4813-8D6A-D12D6A2CBE59}"/>
              </a:ext>
            </a:extLst>
          </p:cNvPr>
          <p:cNvSpPr/>
          <p:nvPr/>
        </p:nvSpPr>
        <p:spPr>
          <a:xfrm>
            <a:off x="411196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54D72EB-9566-4395-B418-1533613CDE8D}"/>
              </a:ext>
            </a:extLst>
          </p:cNvPr>
          <p:cNvSpPr/>
          <p:nvPr/>
        </p:nvSpPr>
        <p:spPr>
          <a:xfrm>
            <a:off x="447772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6F1E72D6-B4D9-4E2F-B045-B5FA9D546B80}"/>
              </a:ext>
            </a:extLst>
          </p:cNvPr>
          <p:cNvSpPr/>
          <p:nvPr/>
        </p:nvSpPr>
        <p:spPr>
          <a:xfrm>
            <a:off x="484348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D1FF00D8-0C13-4FC1-B626-F0FB5C2F13E7}"/>
              </a:ext>
            </a:extLst>
          </p:cNvPr>
          <p:cNvSpPr/>
          <p:nvPr/>
        </p:nvSpPr>
        <p:spPr>
          <a:xfrm>
            <a:off x="5209248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F11A1B-FCCE-4AEF-9B28-2D5C86CCB5E5}"/>
              </a:ext>
            </a:extLst>
          </p:cNvPr>
          <p:cNvSpPr/>
          <p:nvPr/>
        </p:nvSpPr>
        <p:spPr>
          <a:xfrm>
            <a:off x="2665646" y="1263366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2E89FB6-A4BC-4C03-826E-1873DF9F18ED}"/>
              </a:ext>
            </a:extLst>
          </p:cNvPr>
          <p:cNvSpPr/>
          <p:nvPr/>
        </p:nvSpPr>
        <p:spPr>
          <a:xfrm>
            <a:off x="3032970" y="1265437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B8F2D1F-958A-4BBC-88BB-A074E0F34E3D}"/>
              </a:ext>
            </a:extLst>
          </p:cNvPr>
          <p:cNvSpPr/>
          <p:nvPr/>
        </p:nvSpPr>
        <p:spPr>
          <a:xfrm>
            <a:off x="3400294" y="1262451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EDD1CA6-9955-46D3-9D39-E2C34F8BCB49}"/>
              </a:ext>
            </a:extLst>
          </p:cNvPr>
          <p:cNvSpPr/>
          <p:nvPr/>
        </p:nvSpPr>
        <p:spPr>
          <a:xfrm>
            <a:off x="3763726" y="1262451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8C6614D-D321-497D-BE30-90476CC51AE6}"/>
              </a:ext>
            </a:extLst>
          </p:cNvPr>
          <p:cNvSpPr/>
          <p:nvPr/>
        </p:nvSpPr>
        <p:spPr>
          <a:xfrm>
            <a:off x="4134942" y="1263366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A504FF0-D4B3-4E23-BFB4-5C8EE598DF55}"/>
              </a:ext>
            </a:extLst>
          </p:cNvPr>
          <p:cNvSpPr/>
          <p:nvPr/>
        </p:nvSpPr>
        <p:spPr>
          <a:xfrm>
            <a:off x="4502266" y="1265437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920F7EA-5D7C-4E4C-9A18-47E3BC404DF5}"/>
              </a:ext>
            </a:extLst>
          </p:cNvPr>
          <p:cNvSpPr/>
          <p:nvPr/>
        </p:nvSpPr>
        <p:spPr>
          <a:xfrm>
            <a:off x="4869590" y="1262451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D52BD0B-0FC6-40E1-8053-C36F10573380}"/>
              </a:ext>
            </a:extLst>
          </p:cNvPr>
          <p:cNvSpPr/>
          <p:nvPr/>
        </p:nvSpPr>
        <p:spPr>
          <a:xfrm>
            <a:off x="5233022" y="1262451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866B2D-BF68-4D60-B673-0ECEACEBE3A9}"/>
              </a:ext>
            </a:extLst>
          </p:cNvPr>
          <p:cNvSpPr/>
          <p:nvPr/>
        </p:nvSpPr>
        <p:spPr>
          <a:xfrm>
            <a:off x="2208435" y="1755129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D6CD060-EB18-4450-A065-8A3B9E41F3A5}"/>
              </a:ext>
            </a:extLst>
          </p:cNvPr>
          <p:cNvSpPr/>
          <p:nvPr/>
        </p:nvSpPr>
        <p:spPr>
          <a:xfrm>
            <a:off x="2208435" y="2123735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3938612-4D6C-4A13-BC07-88AA57DC3ED7}"/>
              </a:ext>
            </a:extLst>
          </p:cNvPr>
          <p:cNvSpPr/>
          <p:nvPr/>
        </p:nvSpPr>
        <p:spPr>
          <a:xfrm>
            <a:off x="2206866" y="2495433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8F29C-388E-4A4B-B856-68C85035D025}"/>
              </a:ext>
            </a:extLst>
          </p:cNvPr>
          <p:cNvSpPr/>
          <p:nvPr/>
        </p:nvSpPr>
        <p:spPr>
          <a:xfrm>
            <a:off x="2206866" y="2864039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FA5C2AD-7050-4086-9C0E-699585DA4E19}"/>
              </a:ext>
            </a:extLst>
          </p:cNvPr>
          <p:cNvSpPr/>
          <p:nvPr/>
        </p:nvSpPr>
        <p:spPr>
          <a:xfrm>
            <a:off x="2203991" y="3232645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312A62-F87C-4DA9-88AE-31C55DCE8216}"/>
              </a:ext>
            </a:extLst>
          </p:cNvPr>
          <p:cNvSpPr/>
          <p:nvPr/>
        </p:nvSpPr>
        <p:spPr>
          <a:xfrm>
            <a:off x="2203991" y="3601251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13724A-F4DB-45E8-A832-DDDC2A734C93}"/>
              </a:ext>
            </a:extLst>
          </p:cNvPr>
          <p:cNvSpPr/>
          <p:nvPr/>
        </p:nvSpPr>
        <p:spPr>
          <a:xfrm>
            <a:off x="2202422" y="3972949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CAE518-950E-4D75-B217-E71BC37EF396}"/>
              </a:ext>
            </a:extLst>
          </p:cNvPr>
          <p:cNvSpPr/>
          <p:nvPr/>
        </p:nvSpPr>
        <p:spPr>
          <a:xfrm>
            <a:off x="2202422" y="4341555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19CD5-A333-4940-9791-5616A4D3F68D}"/>
              </a:ext>
            </a:extLst>
          </p:cNvPr>
          <p:cNvSpPr/>
          <p:nvPr/>
        </p:nvSpPr>
        <p:spPr>
          <a:xfrm>
            <a:off x="7232565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5D6F2F-B9BB-4BC6-84AC-900E371BCC57}"/>
              </a:ext>
            </a:extLst>
          </p:cNvPr>
          <p:cNvSpPr/>
          <p:nvPr/>
        </p:nvSpPr>
        <p:spPr>
          <a:xfrm>
            <a:off x="759832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20E5F-4F17-49E9-8496-432A9A598AFF}"/>
              </a:ext>
            </a:extLst>
          </p:cNvPr>
          <p:cNvSpPr/>
          <p:nvPr/>
        </p:nvSpPr>
        <p:spPr>
          <a:xfrm>
            <a:off x="796408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F981AB-A6E9-4B70-A9C3-F92E4707D184}"/>
              </a:ext>
            </a:extLst>
          </p:cNvPr>
          <p:cNvSpPr/>
          <p:nvPr/>
        </p:nvSpPr>
        <p:spPr>
          <a:xfrm>
            <a:off x="832985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36FAEE-4C68-48D6-8C77-FEC234A40F8D}"/>
              </a:ext>
            </a:extLst>
          </p:cNvPr>
          <p:cNvSpPr/>
          <p:nvPr/>
        </p:nvSpPr>
        <p:spPr>
          <a:xfrm>
            <a:off x="869560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ED159-E651-438D-88B4-1EDAA8E0798B}"/>
              </a:ext>
            </a:extLst>
          </p:cNvPr>
          <p:cNvSpPr/>
          <p:nvPr/>
        </p:nvSpPr>
        <p:spPr>
          <a:xfrm>
            <a:off x="906137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B760BC-8728-4893-AE76-FE994DF78505}"/>
              </a:ext>
            </a:extLst>
          </p:cNvPr>
          <p:cNvSpPr/>
          <p:nvPr/>
        </p:nvSpPr>
        <p:spPr>
          <a:xfrm>
            <a:off x="942713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5572FF-ACE3-4702-A542-AE4177383341}"/>
              </a:ext>
            </a:extLst>
          </p:cNvPr>
          <p:cNvSpPr/>
          <p:nvPr/>
        </p:nvSpPr>
        <p:spPr>
          <a:xfrm>
            <a:off x="9792894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5ABBBFE-C337-4B4E-A5A8-794970F25BCC}"/>
              </a:ext>
            </a:extLst>
          </p:cNvPr>
          <p:cNvSpPr/>
          <p:nvPr/>
        </p:nvSpPr>
        <p:spPr>
          <a:xfrm>
            <a:off x="7232565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EA518-A709-4145-8141-F30EEE6C2289}"/>
              </a:ext>
            </a:extLst>
          </p:cNvPr>
          <p:cNvSpPr/>
          <p:nvPr/>
        </p:nvSpPr>
        <p:spPr>
          <a:xfrm>
            <a:off x="759832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901431-49A7-4B2B-ABAA-F8BB2BC70A14}"/>
              </a:ext>
            </a:extLst>
          </p:cNvPr>
          <p:cNvSpPr/>
          <p:nvPr/>
        </p:nvSpPr>
        <p:spPr>
          <a:xfrm>
            <a:off x="796408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A80A27D-B457-4834-AF3E-5643B20A1154}"/>
              </a:ext>
            </a:extLst>
          </p:cNvPr>
          <p:cNvSpPr/>
          <p:nvPr/>
        </p:nvSpPr>
        <p:spPr>
          <a:xfrm>
            <a:off x="832985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F18039-C75D-4973-85AE-964949031014}"/>
              </a:ext>
            </a:extLst>
          </p:cNvPr>
          <p:cNvSpPr/>
          <p:nvPr/>
        </p:nvSpPr>
        <p:spPr>
          <a:xfrm>
            <a:off x="869560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1C7A03-66F5-4484-9D5A-67EBB565DA99}"/>
              </a:ext>
            </a:extLst>
          </p:cNvPr>
          <p:cNvSpPr/>
          <p:nvPr/>
        </p:nvSpPr>
        <p:spPr>
          <a:xfrm>
            <a:off x="906137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C954D18-75C2-4451-83A0-C51CE8231088}"/>
              </a:ext>
            </a:extLst>
          </p:cNvPr>
          <p:cNvSpPr/>
          <p:nvPr/>
        </p:nvSpPr>
        <p:spPr>
          <a:xfrm>
            <a:off x="942713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EFDD92-9F50-4FD6-93DC-8CC23B28F0C9}"/>
              </a:ext>
            </a:extLst>
          </p:cNvPr>
          <p:cNvSpPr/>
          <p:nvPr/>
        </p:nvSpPr>
        <p:spPr>
          <a:xfrm>
            <a:off x="9792894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6357CD-3D61-425D-AE00-5E82C44B8546}"/>
              </a:ext>
            </a:extLst>
          </p:cNvPr>
          <p:cNvSpPr/>
          <p:nvPr/>
        </p:nvSpPr>
        <p:spPr>
          <a:xfrm>
            <a:off x="7232565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8165B7-6DF6-423D-B959-8D0BB43F6FDE}"/>
              </a:ext>
            </a:extLst>
          </p:cNvPr>
          <p:cNvSpPr/>
          <p:nvPr/>
        </p:nvSpPr>
        <p:spPr>
          <a:xfrm>
            <a:off x="759832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A44504-9539-41CD-B102-DFC0D9B9D705}"/>
              </a:ext>
            </a:extLst>
          </p:cNvPr>
          <p:cNvSpPr/>
          <p:nvPr/>
        </p:nvSpPr>
        <p:spPr>
          <a:xfrm>
            <a:off x="796408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6D594C-2D4E-497C-9359-1BDAE93C3205}"/>
              </a:ext>
            </a:extLst>
          </p:cNvPr>
          <p:cNvSpPr/>
          <p:nvPr/>
        </p:nvSpPr>
        <p:spPr>
          <a:xfrm>
            <a:off x="832985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E399FA-E402-4B71-A800-107DDB7AB40A}"/>
              </a:ext>
            </a:extLst>
          </p:cNvPr>
          <p:cNvSpPr/>
          <p:nvPr/>
        </p:nvSpPr>
        <p:spPr>
          <a:xfrm>
            <a:off x="869560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042CC-B508-403A-AD20-B11C01244E44}"/>
              </a:ext>
            </a:extLst>
          </p:cNvPr>
          <p:cNvSpPr/>
          <p:nvPr/>
        </p:nvSpPr>
        <p:spPr>
          <a:xfrm>
            <a:off x="906137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4A1634-EE9C-4283-BEBA-61108F6B47D0}"/>
              </a:ext>
            </a:extLst>
          </p:cNvPr>
          <p:cNvSpPr/>
          <p:nvPr/>
        </p:nvSpPr>
        <p:spPr>
          <a:xfrm>
            <a:off x="942713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FFF6417-D5F7-412F-AF2B-09994262BB81}"/>
              </a:ext>
            </a:extLst>
          </p:cNvPr>
          <p:cNvSpPr/>
          <p:nvPr/>
        </p:nvSpPr>
        <p:spPr>
          <a:xfrm>
            <a:off x="9792894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1ADE57-56B6-4203-BDA0-5646FE77C3F2}"/>
              </a:ext>
            </a:extLst>
          </p:cNvPr>
          <p:cNvSpPr/>
          <p:nvPr/>
        </p:nvSpPr>
        <p:spPr>
          <a:xfrm>
            <a:off x="7232565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328ABF-3CE9-4255-8E7E-3A8A378E0658}"/>
              </a:ext>
            </a:extLst>
          </p:cNvPr>
          <p:cNvSpPr/>
          <p:nvPr/>
        </p:nvSpPr>
        <p:spPr>
          <a:xfrm>
            <a:off x="759832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8DA8530-DC55-4DCB-BC23-13962CF1D145}"/>
              </a:ext>
            </a:extLst>
          </p:cNvPr>
          <p:cNvSpPr/>
          <p:nvPr/>
        </p:nvSpPr>
        <p:spPr>
          <a:xfrm>
            <a:off x="796408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0740BD-47BF-4800-91B4-48E4BD3BEDC2}"/>
              </a:ext>
            </a:extLst>
          </p:cNvPr>
          <p:cNvSpPr/>
          <p:nvPr/>
        </p:nvSpPr>
        <p:spPr>
          <a:xfrm>
            <a:off x="832985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CA12A-257A-4650-B771-FAE6CCD41768}"/>
              </a:ext>
            </a:extLst>
          </p:cNvPr>
          <p:cNvSpPr/>
          <p:nvPr/>
        </p:nvSpPr>
        <p:spPr>
          <a:xfrm>
            <a:off x="869560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63C388-BFCE-4D3F-B1AF-87BA0326E8CE}"/>
              </a:ext>
            </a:extLst>
          </p:cNvPr>
          <p:cNvSpPr/>
          <p:nvPr/>
        </p:nvSpPr>
        <p:spPr>
          <a:xfrm>
            <a:off x="906137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81A948-CA09-4DB0-8D02-70C34FB6C2D2}"/>
              </a:ext>
            </a:extLst>
          </p:cNvPr>
          <p:cNvSpPr/>
          <p:nvPr/>
        </p:nvSpPr>
        <p:spPr>
          <a:xfrm>
            <a:off x="942713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16D6E1-CAF9-42A6-ACD7-7E9F6AE6D077}"/>
              </a:ext>
            </a:extLst>
          </p:cNvPr>
          <p:cNvSpPr/>
          <p:nvPr/>
        </p:nvSpPr>
        <p:spPr>
          <a:xfrm>
            <a:off x="9792894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334BB6-13DE-4814-8F3F-7B20C21AE25E}"/>
              </a:ext>
            </a:extLst>
          </p:cNvPr>
          <p:cNvSpPr/>
          <p:nvPr/>
        </p:nvSpPr>
        <p:spPr>
          <a:xfrm>
            <a:off x="7232565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A0FF7E6-314C-4D51-B06C-1A20F9282825}"/>
              </a:ext>
            </a:extLst>
          </p:cNvPr>
          <p:cNvSpPr/>
          <p:nvPr/>
        </p:nvSpPr>
        <p:spPr>
          <a:xfrm>
            <a:off x="759832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9165DE-E124-4E1D-9B28-150295C426DA}"/>
              </a:ext>
            </a:extLst>
          </p:cNvPr>
          <p:cNvSpPr/>
          <p:nvPr/>
        </p:nvSpPr>
        <p:spPr>
          <a:xfrm>
            <a:off x="796408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2605A9-4BE8-4756-8234-035DC343C982}"/>
              </a:ext>
            </a:extLst>
          </p:cNvPr>
          <p:cNvSpPr/>
          <p:nvPr/>
        </p:nvSpPr>
        <p:spPr>
          <a:xfrm>
            <a:off x="832985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298997-972D-4B74-8828-2AB977401857}"/>
              </a:ext>
            </a:extLst>
          </p:cNvPr>
          <p:cNvSpPr/>
          <p:nvPr/>
        </p:nvSpPr>
        <p:spPr>
          <a:xfrm>
            <a:off x="869560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7C05C8-51EE-475A-9A8A-5E75B0B3C44D}"/>
              </a:ext>
            </a:extLst>
          </p:cNvPr>
          <p:cNvSpPr/>
          <p:nvPr/>
        </p:nvSpPr>
        <p:spPr>
          <a:xfrm>
            <a:off x="906137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19EDC1-4CE7-486F-A852-AF07D6DA3F2F}"/>
              </a:ext>
            </a:extLst>
          </p:cNvPr>
          <p:cNvSpPr/>
          <p:nvPr/>
        </p:nvSpPr>
        <p:spPr>
          <a:xfrm>
            <a:off x="942713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9C7C53A-3580-4126-89AD-C6F162DC363E}"/>
              </a:ext>
            </a:extLst>
          </p:cNvPr>
          <p:cNvSpPr/>
          <p:nvPr/>
        </p:nvSpPr>
        <p:spPr>
          <a:xfrm>
            <a:off x="9792894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EF385E-FAED-486A-B5C7-B49384F125F5}"/>
              </a:ext>
            </a:extLst>
          </p:cNvPr>
          <p:cNvSpPr/>
          <p:nvPr/>
        </p:nvSpPr>
        <p:spPr>
          <a:xfrm>
            <a:off x="7232565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2C1CB3D-C866-4152-A40E-F4C8DE85BF00}"/>
              </a:ext>
            </a:extLst>
          </p:cNvPr>
          <p:cNvSpPr/>
          <p:nvPr/>
        </p:nvSpPr>
        <p:spPr>
          <a:xfrm>
            <a:off x="759832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CB8922-5CD4-4CAB-9049-A6D3616D0A8B}"/>
              </a:ext>
            </a:extLst>
          </p:cNvPr>
          <p:cNvSpPr/>
          <p:nvPr/>
        </p:nvSpPr>
        <p:spPr>
          <a:xfrm>
            <a:off x="796408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B5C382-F50B-4623-B9D0-1936CED6D89D}"/>
              </a:ext>
            </a:extLst>
          </p:cNvPr>
          <p:cNvSpPr/>
          <p:nvPr/>
        </p:nvSpPr>
        <p:spPr>
          <a:xfrm>
            <a:off x="832985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376665-BC19-49F1-B162-C58F6B31FEC9}"/>
              </a:ext>
            </a:extLst>
          </p:cNvPr>
          <p:cNvSpPr/>
          <p:nvPr/>
        </p:nvSpPr>
        <p:spPr>
          <a:xfrm>
            <a:off x="869560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413118-60BB-4BD2-9572-80F966C13B76}"/>
              </a:ext>
            </a:extLst>
          </p:cNvPr>
          <p:cNvSpPr/>
          <p:nvPr/>
        </p:nvSpPr>
        <p:spPr>
          <a:xfrm>
            <a:off x="906137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575989-DC96-4CC5-9A8B-8A5B3B687C65}"/>
              </a:ext>
            </a:extLst>
          </p:cNvPr>
          <p:cNvSpPr/>
          <p:nvPr/>
        </p:nvSpPr>
        <p:spPr>
          <a:xfrm>
            <a:off x="942713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20814D-9ECB-4170-8FD6-5564759381AB}"/>
              </a:ext>
            </a:extLst>
          </p:cNvPr>
          <p:cNvSpPr/>
          <p:nvPr/>
        </p:nvSpPr>
        <p:spPr>
          <a:xfrm>
            <a:off x="9792894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CA550D7-C195-4F1A-B562-EEE41CDBA5E8}"/>
              </a:ext>
            </a:extLst>
          </p:cNvPr>
          <p:cNvSpPr/>
          <p:nvPr/>
        </p:nvSpPr>
        <p:spPr>
          <a:xfrm>
            <a:off x="7232565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06D7B11-213D-41AC-92E0-2F46E6463EA7}"/>
              </a:ext>
            </a:extLst>
          </p:cNvPr>
          <p:cNvSpPr/>
          <p:nvPr/>
        </p:nvSpPr>
        <p:spPr>
          <a:xfrm>
            <a:off x="759832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D8A761-D45F-4BCA-A8B1-D68AD5D59594}"/>
              </a:ext>
            </a:extLst>
          </p:cNvPr>
          <p:cNvSpPr/>
          <p:nvPr/>
        </p:nvSpPr>
        <p:spPr>
          <a:xfrm>
            <a:off x="796408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77A2DC-DAFC-483E-AC40-802F3D90C208}"/>
              </a:ext>
            </a:extLst>
          </p:cNvPr>
          <p:cNvSpPr/>
          <p:nvPr/>
        </p:nvSpPr>
        <p:spPr>
          <a:xfrm>
            <a:off x="832985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83657A4-8CA3-48E7-98AF-524042151E4F}"/>
              </a:ext>
            </a:extLst>
          </p:cNvPr>
          <p:cNvSpPr/>
          <p:nvPr/>
        </p:nvSpPr>
        <p:spPr>
          <a:xfrm>
            <a:off x="869560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40B59B8-EC8D-4FA3-89C9-F4295B45AC22}"/>
              </a:ext>
            </a:extLst>
          </p:cNvPr>
          <p:cNvSpPr/>
          <p:nvPr/>
        </p:nvSpPr>
        <p:spPr>
          <a:xfrm>
            <a:off x="906137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F70B8-24A8-4D48-AA61-68CACF19F75E}"/>
              </a:ext>
            </a:extLst>
          </p:cNvPr>
          <p:cNvSpPr/>
          <p:nvPr/>
        </p:nvSpPr>
        <p:spPr>
          <a:xfrm>
            <a:off x="942713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CAAB8-20C5-4947-B07B-1B5FCCC7BCF6}"/>
              </a:ext>
            </a:extLst>
          </p:cNvPr>
          <p:cNvSpPr/>
          <p:nvPr/>
        </p:nvSpPr>
        <p:spPr>
          <a:xfrm>
            <a:off x="9792894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07E4E9-CCC4-4E83-94DD-45D0AB474134}"/>
              </a:ext>
            </a:extLst>
          </p:cNvPr>
          <p:cNvSpPr/>
          <p:nvPr/>
        </p:nvSpPr>
        <p:spPr>
          <a:xfrm>
            <a:off x="7232565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209AD1E-4350-4A1E-9BD7-5F9AADDE03A0}"/>
              </a:ext>
            </a:extLst>
          </p:cNvPr>
          <p:cNvSpPr/>
          <p:nvPr/>
        </p:nvSpPr>
        <p:spPr>
          <a:xfrm>
            <a:off x="759832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2A7754-3376-4710-9D31-3716AB7C465F}"/>
              </a:ext>
            </a:extLst>
          </p:cNvPr>
          <p:cNvSpPr/>
          <p:nvPr/>
        </p:nvSpPr>
        <p:spPr>
          <a:xfrm>
            <a:off x="796408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7A4813-6BE8-4D25-8B19-719E1CFB1E19}"/>
              </a:ext>
            </a:extLst>
          </p:cNvPr>
          <p:cNvSpPr/>
          <p:nvPr/>
        </p:nvSpPr>
        <p:spPr>
          <a:xfrm>
            <a:off x="832985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BC3625C-C693-45C4-AF80-CB40044C7920}"/>
              </a:ext>
            </a:extLst>
          </p:cNvPr>
          <p:cNvSpPr/>
          <p:nvPr/>
        </p:nvSpPr>
        <p:spPr>
          <a:xfrm>
            <a:off x="869560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4ED6A6-256D-449C-BD9D-1773E33E84F2}"/>
              </a:ext>
            </a:extLst>
          </p:cNvPr>
          <p:cNvSpPr/>
          <p:nvPr/>
        </p:nvSpPr>
        <p:spPr>
          <a:xfrm>
            <a:off x="906137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7F0896-2BD7-47F3-86CB-48B83DFD9771}"/>
              </a:ext>
            </a:extLst>
          </p:cNvPr>
          <p:cNvSpPr/>
          <p:nvPr/>
        </p:nvSpPr>
        <p:spPr>
          <a:xfrm>
            <a:off x="942713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133CBD-AE91-4311-AAA0-14664BB97F13}"/>
              </a:ext>
            </a:extLst>
          </p:cNvPr>
          <p:cNvSpPr/>
          <p:nvPr/>
        </p:nvSpPr>
        <p:spPr>
          <a:xfrm>
            <a:off x="9792894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83B7338-A926-452E-A6F5-3E2BBC0EBFE7}"/>
              </a:ext>
            </a:extLst>
          </p:cNvPr>
          <p:cNvSpPr/>
          <p:nvPr/>
        </p:nvSpPr>
        <p:spPr>
          <a:xfrm>
            <a:off x="7249292" y="1252177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B3E3513-E86D-42A0-B46F-2A5371CF1A8C}"/>
              </a:ext>
            </a:extLst>
          </p:cNvPr>
          <p:cNvSpPr/>
          <p:nvPr/>
        </p:nvSpPr>
        <p:spPr>
          <a:xfrm>
            <a:off x="7616616" y="1254248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F1F49A-7D76-4004-8E47-426E9E2BEEDB}"/>
              </a:ext>
            </a:extLst>
          </p:cNvPr>
          <p:cNvSpPr/>
          <p:nvPr/>
        </p:nvSpPr>
        <p:spPr>
          <a:xfrm>
            <a:off x="7983940" y="1251262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7DE3CB-A83B-4E0A-B378-492090C2C079}"/>
              </a:ext>
            </a:extLst>
          </p:cNvPr>
          <p:cNvSpPr/>
          <p:nvPr/>
        </p:nvSpPr>
        <p:spPr>
          <a:xfrm>
            <a:off x="8347372" y="1251262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626FF2B-AA06-45E2-8B95-86556F15A05F}"/>
              </a:ext>
            </a:extLst>
          </p:cNvPr>
          <p:cNvSpPr/>
          <p:nvPr/>
        </p:nvSpPr>
        <p:spPr>
          <a:xfrm>
            <a:off x="8718588" y="1252177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E19AFE-96FE-4993-874C-911940F23898}"/>
              </a:ext>
            </a:extLst>
          </p:cNvPr>
          <p:cNvSpPr/>
          <p:nvPr/>
        </p:nvSpPr>
        <p:spPr>
          <a:xfrm>
            <a:off x="9085912" y="1254248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2D30DD4-044E-4AEF-995B-5ACC165300A7}"/>
              </a:ext>
            </a:extLst>
          </p:cNvPr>
          <p:cNvSpPr/>
          <p:nvPr/>
        </p:nvSpPr>
        <p:spPr>
          <a:xfrm>
            <a:off x="9453236" y="1251262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23090E1-2DA3-418E-95F0-E634B497F0F1}"/>
              </a:ext>
            </a:extLst>
          </p:cNvPr>
          <p:cNvSpPr/>
          <p:nvPr/>
        </p:nvSpPr>
        <p:spPr>
          <a:xfrm>
            <a:off x="9816668" y="1251262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CFBD106-AF0B-4DB0-A8EA-C4D8B08A52A2}"/>
              </a:ext>
            </a:extLst>
          </p:cNvPr>
          <p:cNvSpPr/>
          <p:nvPr/>
        </p:nvSpPr>
        <p:spPr>
          <a:xfrm>
            <a:off x="6792081" y="1743940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9BFAE4F-E36C-44F7-9228-B56B43389C47}"/>
              </a:ext>
            </a:extLst>
          </p:cNvPr>
          <p:cNvSpPr/>
          <p:nvPr/>
        </p:nvSpPr>
        <p:spPr>
          <a:xfrm>
            <a:off x="6792081" y="2112546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C8AB0-03A0-4524-B19D-D0A7D48F501C}"/>
              </a:ext>
            </a:extLst>
          </p:cNvPr>
          <p:cNvSpPr/>
          <p:nvPr/>
        </p:nvSpPr>
        <p:spPr>
          <a:xfrm>
            <a:off x="6790512" y="2484244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5BC6B2E-4823-486C-8A86-9046F1B41E37}"/>
              </a:ext>
            </a:extLst>
          </p:cNvPr>
          <p:cNvSpPr/>
          <p:nvPr/>
        </p:nvSpPr>
        <p:spPr>
          <a:xfrm>
            <a:off x="6790512" y="2852850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7F1B765-9652-4BD5-B558-83BC4CA57259}"/>
              </a:ext>
            </a:extLst>
          </p:cNvPr>
          <p:cNvSpPr/>
          <p:nvPr/>
        </p:nvSpPr>
        <p:spPr>
          <a:xfrm>
            <a:off x="6787637" y="3221456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A590A9C-040C-4B32-8B59-FCAA8EE53B61}"/>
              </a:ext>
            </a:extLst>
          </p:cNvPr>
          <p:cNvSpPr/>
          <p:nvPr/>
        </p:nvSpPr>
        <p:spPr>
          <a:xfrm>
            <a:off x="6787637" y="3590062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026382E-4697-4E02-8DF0-E4C200625489}"/>
              </a:ext>
            </a:extLst>
          </p:cNvPr>
          <p:cNvSpPr/>
          <p:nvPr/>
        </p:nvSpPr>
        <p:spPr>
          <a:xfrm>
            <a:off x="6786068" y="3961760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BECEDF5-439A-4DF3-A30A-28AAA5F43EB5}"/>
              </a:ext>
            </a:extLst>
          </p:cNvPr>
          <p:cNvSpPr/>
          <p:nvPr/>
        </p:nvSpPr>
        <p:spPr>
          <a:xfrm>
            <a:off x="6786068" y="4330366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05FE0-89C6-40E4-AD32-5FB55BBAC7EE}"/>
              </a:ext>
            </a:extLst>
          </p:cNvPr>
          <p:cNvSpPr txBox="1"/>
          <p:nvPr/>
        </p:nvSpPr>
        <p:spPr>
          <a:xfrm>
            <a:off x="3526782" y="4866229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F471CCB-856B-4C02-B8E1-5BF12AA18082}"/>
              </a:ext>
            </a:extLst>
          </p:cNvPr>
          <p:cNvSpPr txBox="1"/>
          <p:nvPr/>
        </p:nvSpPr>
        <p:spPr>
          <a:xfrm>
            <a:off x="8138814" y="486412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D9CE65-B198-4A9C-9F5E-451373AB75CF}"/>
              </a:ext>
            </a:extLst>
          </p:cNvPr>
          <p:cNvSpPr/>
          <p:nvPr/>
        </p:nvSpPr>
        <p:spPr>
          <a:xfrm>
            <a:off x="1337221" y="5724350"/>
            <a:ext cx="365760" cy="36576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281F9-B36D-4FB7-BD7A-2E64B282D22C}"/>
              </a:ext>
            </a:extLst>
          </p:cNvPr>
          <p:cNvSpPr/>
          <p:nvPr/>
        </p:nvSpPr>
        <p:spPr>
          <a:xfrm>
            <a:off x="5010546" y="5724350"/>
            <a:ext cx="365760" cy="365760"/>
          </a:xfrm>
          <a:prstGeom prst="rect">
            <a:avLst/>
          </a:prstGeom>
          <a:solidFill>
            <a:srgbClr val="A568D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18C0F0-FEDD-4A31-9816-5315990A0D19}"/>
              </a:ext>
            </a:extLst>
          </p:cNvPr>
          <p:cNvSpPr/>
          <p:nvPr/>
        </p:nvSpPr>
        <p:spPr>
          <a:xfrm>
            <a:off x="8683871" y="572435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EE754-CC9D-4E62-B0C6-402056FAF51B}"/>
              </a:ext>
            </a:extLst>
          </p:cNvPr>
          <p:cNvSpPr txBox="1"/>
          <p:nvPr/>
        </p:nvSpPr>
        <p:spPr>
          <a:xfrm>
            <a:off x="1718049" y="5674500"/>
            <a:ext cx="262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100%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9CA2D77-ADC6-4695-9AE1-913F7945D8E7}"/>
              </a:ext>
            </a:extLst>
          </p:cNvPr>
          <p:cNvSpPr txBox="1"/>
          <p:nvPr/>
        </p:nvSpPr>
        <p:spPr>
          <a:xfrm>
            <a:off x="5392128" y="5674500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50%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71192E-DCB8-4D33-8264-D1A2FA161D1D}"/>
              </a:ext>
            </a:extLst>
          </p:cNvPr>
          <p:cNvSpPr txBox="1"/>
          <p:nvPr/>
        </p:nvSpPr>
        <p:spPr>
          <a:xfrm>
            <a:off x="9061368" y="5674500"/>
            <a:ext cx="25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Do Not Compute</a:t>
            </a:r>
          </a:p>
        </p:txBody>
      </p:sp>
    </p:spTree>
    <p:extLst>
      <p:ext uri="{BB962C8B-B14F-4D97-AF65-F5344CB8AC3E}">
        <p14:creationId xmlns:p14="http://schemas.microsoft.com/office/powerpoint/2010/main" val="190231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10496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Tile Processing: Two Groups of 8 Particles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2640B4A-21C7-4ABE-B4B8-2C09069A44FB}"/>
              </a:ext>
            </a:extLst>
          </p:cNvPr>
          <p:cNvSpPr/>
          <p:nvPr/>
        </p:nvSpPr>
        <p:spPr>
          <a:xfrm>
            <a:off x="2648919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8F12C6D4-9883-4F9B-B028-E257D9871D15}"/>
              </a:ext>
            </a:extLst>
          </p:cNvPr>
          <p:cNvSpPr/>
          <p:nvPr/>
        </p:nvSpPr>
        <p:spPr>
          <a:xfrm>
            <a:off x="301468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F66E5DC-904C-41FA-8959-D67C5599D81B}"/>
              </a:ext>
            </a:extLst>
          </p:cNvPr>
          <p:cNvSpPr/>
          <p:nvPr/>
        </p:nvSpPr>
        <p:spPr>
          <a:xfrm>
            <a:off x="338044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56857569-18A1-4619-AB36-69048362D085}"/>
              </a:ext>
            </a:extLst>
          </p:cNvPr>
          <p:cNvSpPr/>
          <p:nvPr/>
        </p:nvSpPr>
        <p:spPr>
          <a:xfrm>
            <a:off x="374620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BA12A79-D5FF-443F-A735-FBE9719966A0}"/>
              </a:ext>
            </a:extLst>
          </p:cNvPr>
          <p:cNvSpPr/>
          <p:nvPr/>
        </p:nvSpPr>
        <p:spPr>
          <a:xfrm>
            <a:off x="411196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00DA64DA-13ED-4F85-8E7C-9CD073B2D956}"/>
              </a:ext>
            </a:extLst>
          </p:cNvPr>
          <p:cNvSpPr/>
          <p:nvPr/>
        </p:nvSpPr>
        <p:spPr>
          <a:xfrm>
            <a:off x="447772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D87ACEBD-5A34-494E-98B1-12AD8FD0AE2C}"/>
              </a:ext>
            </a:extLst>
          </p:cNvPr>
          <p:cNvSpPr/>
          <p:nvPr/>
        </p:nvSpPr>
        <p:spPr>
          <a:xfrm>
            <a:off x="484348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1F1BDD8E-DC31-4B25-812F-3E5E8314FBE7}"/>
              </a:ext>
            </a:extLst>
          </p:cNvPr>
          <p:cNvSpPr/>
          <p:nvPr/>
        </p:nvSpPr>
        <p:spPr>
          <a:xfrm>
            <a:off x="5209248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FDCB4C1A-4FA1-4FA1-B930-B850249945FA}"/>
              </a:ext>
            </a:extLst>
          </p:cNvPr>
          <p:cNvSpPr/>
          <p:nvPr/>
        </p:nvSpPr>
        <p:spPr>
          <a:xfrm>
            <a:off x="2648919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5F39B644-0ED1-473E-B1D6-56EC652F6F6F}"/>
              </a:ext>
            </a:extLst>
          </p:cNvPr>
          <p:cNvSpPr/>
          <p:nvPr/>
        </p:nvSpPr>
        <p:spPr>
          <a:xfrm>
            <a:off x="301468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032E8F1-C5AA-4B9E-A318-28F563038D1E}"/>
              </a:ext>
            </a:extLst>
          </p:cNvPr>
          <p:cNvSpPr/>
          <p:nvPr/>
        </p:nvSpPr>
        <p:spPr>
          <a:xfrm>
            <a:off x="338044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F228CD7E-BCC9-41A8-9E98-4AFFE4DD1A67}"/>
              </a:ext>
            </a:extLst>
          </p:cNvPr>
          <p:cNvSpPr/>
          <p:nvPr/>
        </p:nvSpPr>
        <p:spPr>
          <a:xfrm>
            <a:off x="374620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EC4A19DE-CCEC-4C21-A398-4BA022FB40E6}"/>
              </a:ext>
            </a:extLst>
          </p:cNvPr>
          <p:cNvSpPr/>
          <p:nvPr/>
        </p:nvSpPr>
        <p:spPr>
          <a:xfrm>
            <a:off x="411196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F227CB8C-B6FA-4F25-B7E5-18069F06B022}"/>
              </a:ext>
            </a:extLst>
          </p:cNvPr>
          <p:cNvSpPr/>
          <p:nvPr/>
        </p:nvSpPr>
        <p:spPr>
          <a:xfrm>
            <a:off x="447772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469D65A1-E3A7-449A-8374-4D949976CDDF}"/>
              </a:ext>
            </a:extLst>
          </p:cNvPr>
          <p:cNvSpPr/>
          <p:nvPr/>
        </p:nvSpPr>
        <p:spPr>
          <a:xfrm>
            <a:off x="484348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3CD4B527-ED32-4F7F-8F48-E0AB7342ADA5}"/>
              </a:ext>
            </a:extLst>
          </p:cNvPr>
          <p:cNvSpPr/>
          <p:nvPr/>
        </p:nvSpPr>
        <p:spPr>
          <a:xfrm>
            <a:off x="5209248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B9B9FBF0-5477-4D16-BB17-626A7194551D}"/>
              </a:ext>
            </a:extLst>
          </p:cNvPr>
          <p:cNvSpPr/>
          <p:nvPr/>
        </p:nvSpPr>
        <p:spPr>
          <a:xfrm>
            <a:off x="2648919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CFA75AE2-8B7C-4D99-8326-878686142D71}"/>
              </a:ext>
            </a:extLst>
          </p:cNvPr>
          <p:cNvSpPr/>
          <p:nvPr/>
        </p:nvSpPr>
        <p:spPr>
          <a:xfrm>
            <a:off x="301468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5732727C-646A-4C7D-8BD5-13CE2499A3D5}"/>
              </a:ext>
            </a:extLst>
          </p:cNvPr>
          <p:cNvSpPr/>
          <p:nvPr/>
        </p:nvSpPr>
        <p:spPr>
          <a:xfrm>
            <a:off x="338044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C60E1CB2-0A25-48C2-9A32-BF7008C3B1A0}"/>
              </a:ext>
            </a:extLst>
          </p:cNvPr>
          <p:cNvSpPr/>
          <p:nvPr/>
        </p:nvSpPr>
        <p:spPr>
          <a:xfrm>
            <a:off x="374620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F42CCC36-553C-4718-9A48-E7BF744441F4}"/>
              </a:ext>
            </a:extLst>
          </p:cNvPr>
          <p:cNvSpPr/>
          <p:nvPr/>
        </p:nvSpPr>
        <p:spPr>
          <a:xfrm>
            <a:off x="411196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BFC2AAA-F8F0-4D05-B72D-BD2C0D6EB5C6}"/>
              </a:ext>
            </a:extLst>
          </p:cNvPr>
          <p:cNvSpPr/>
          <p:nvPr/>
        </p:nvSpPr>
        <p:spPr>
          <a:xfrm>
            <a:off x="447772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AD31322-710C-4B94-B12C-3F076D65941D}"/>
              </a:ext>
            </a:extLst>
          </p:cNvPr>
          <p:cNvSpPr/>
          <p:nvPr/>
        </p:nvSpPr>
        <p:spPr>
          <a:xfrm>
            <a:off x="484348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BA5094C-5F53-446E-98DB-F9392EFEB2E7}"/>
              </a:ext>
            </a:extLst>
          </p:cNvPr>
          <p:cNvSpPr/>
          <p:nvPr/>
        </p:nvSpPr>
        <p:spPr>
          <a:xfrm>
            <a:off x="5209248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9629215-E7AA-4FDA-A883-872720A8FE00}"/>
              </a:ext>
            </a:extLst>
          </p:cNvPr>
          <p:cNvSpPr/>
          <p:nvPr/>
        </p:nvSpPr>
        <p:spPr>
          <a:xfrm>
            <a:off x="2648919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1F4C36BB-610E-476D-93A8-8A7E1E4136EE}"/>
              </a:ext>
            </a:extLst>
          </p:cNvPr>
          <p:cNvSpPr/>
          <p:nvPr/>
        </p:nvSpPr>
        <p:spPr>
          <a:xfrm>
            <a:off x="301468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F8A47A14-EDAF-4142-A0F6-022D9F9C32A2}"/>
              </a:ext>
            </a:extLst>
          </p:cNvPr>
          <p:cNvSpPr/>
          <p:nvPr/>
        </p:nvSpPr>
        <p:spPr>
          <a:xfrm>
            <a:off x="338044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A157AD17-87DC-4009-AD25-EB7D8288C8F8}"/>
              </a:ext>
            </a:extLst>
          </p:cNvPr>
          <p:cNvSpPr/>
          <p:nvPr/>
        </p:nvSpPr>
        <p:spPr>
          <a:xfrm>
            <a:off x="374620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7BCA7AD2-89AE-4D5E-9585-0E27AF051D63}"/>
              </a:ext>
            </a:extLst>
          </p:cNvPr>
          <p:cNvSpPr/>
          <p:nvPr/>
        </p:nvSpPr>
        <p:spPr>
          <a:xfrm>
            <a:off x="411196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2CBE709-E282-493C-AE5C-A37BA7F58C65}"/>
              </a:ext>
            </a:extLst>
          </p:cNvPr>
          <p:cNvSpPr/>
          <p:nvPr/>
        </p:nvSpPr>
        <p:spPr>
          <a:xfrm>
            <a:off x="447772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F0CF1AB7-1980-4308-A447-A4BAE17122A9}"/>
              </a:ext>
            </a:extLst>
          </p:cNvPr>
          <p:cNvSpPr/>
          <p:nvPr/>
        </p:nvSpPr>
        <p:spPr>
          <a:xfrm>
            <a:off x="484348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73E90676-1F4A-41FE-909B-C12A63B9BFE2}"/>
              </a:ext>
            </a:extLst>
          </p:cNvPr>
          <p:cNvSpPr/>
          <p:nvPr/>
        </p:nvSpPr>
        <p:spPr>
          <a:xfrm>
            <a:off x="5209248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45609483-9BC2-438C-AE34-0A351E1DE561}"/>
              </a:ext>
            </a:extLst>
          </p:cNvPr>
          <p:cNvSpPr/>
          <p:nvPr/>
        </p:nvSpPr>
        <p:spPr>
          <a:xfrm>
            <a:off x="2648919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BC3D23F6-9B0E-4464-AF07-CAFF0933DADB}"/>
              </a:ext>
            </a:extLst>
          </p:cNvPr>
          <p:cNvSpPr/>
          <p:nvPr/>
        </p:nvSpPr>
        <p:spPr>
          <a:xfrm>
            <a:off x="301468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D78F64D0-2066-4E5B-839A-76D8115D5253}"/>
              </a:ext>
            </a:extLst>
          </p:cNvPr>
          <p:cNvSpPr/>
          <p:nvPr/>
        </p:nvSpPr>
        <p:spPr>
          <a:xfrm>
            <a:off x="338044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654846CB-207C-48A6-9A2A-EB74ACE8E728}"/>
              </a:ext>
            </a:extLst>
          </p:cNvPr>
          <p:cNvSpPr/>
          <p:nvPr/>
        </p:nvSpPr>
        <p:spPr>
          <a:xfrm>
            <a:off x="374620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9638D16-CB5D-4941-91BC-D2BFBC3D5720}"/>
              </a:ext>
            </a:extLst>
          </p:cNvPr>
          <p:cNvSpPr/>
          <p:nvPr/>
        </p:nvSpPr>
        <p:spPr>
          <a:xfrm>
            <a:off x="411196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7D3DA345-072F-481E-A395-30845CDD4D50}"/>
              </a:ext>
            </a:extLst>
          </p:cNvPr>
          <p:cNvSpPr/>
          <p:nvPr/>
        </p:nvSpPr>
        <p:spPr>
          <a:xfrm>
            <a:off x="447772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B5EB62A-341B-460D-87E4-D80F7B4A6F1B}"/>
              </a:ext>
            </a:extLst>
          </p:cNvPr>
          <p:cNvSpPr/>
          <p:nvPr/>
        </p:nvSpPr>
        <p:spPr>
          <a:xfrm>
            <a:off x="484348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44CB5793-BE55-437B-9311-58051E9CCE41}"/>
              </a:ext>
            </a:extLst>
          </p:cNvPr>
          <p:cNvSpPr/>
          <p:nvPr/>
        </p:nvSpPr>
        <p:spPr>
          <a:xfrm>
            <a:off x="5209248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A7E6BBD0-957E-4A7D-A386-01388B69009E}"/>
              </a:ext>
            </a:extLst>
          </p:cNvPr>
          <p:cNvSpPr/>
          <p:nvPr/>
        </p:nvSpPr>
        <p:spPr>
          <a:xfrm>
            <a:off x="2648919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C40A553-AAE8-43A5-B03C-3C539B7DC581}"/>
              </a:ext>
            </a:extLst>
          </p:cNvPr>
          <p:cNvSpPr/>
          <p:nvPr/>
        </p:nvSpPr>
        <p:spPr>
          <a:xfrm>
            <a:off x="301468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E00E2020-44AA-47EA-8282-46F2499BA482}"/>
              </a:ext>
            </a:extLst>
          </p:cNvPr>
          <p:cNvSpPr/>
          <p:nvPr/>
        </p:nvSpPr>
        <p:spPr>
          <a:xfrm>
            <a:off x="338044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B8EEB964-B434-427B-A1D9-340CDCFE351E}"/>
              </a:ext>
            </a:extLst>
          </p:cNvPr>
          <p:cNvSpPr/>
          <p:nvPr/>
        </p:nvSpPr>
        <p:spPr>
          <a:xfrm>
            <a:off x="374620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F01AE9B-AB89-470D-8B8C-6F6CDC5B157C}"/>
              </a:ext>
            </a:extLst>
          </p:cNvPr>
          <p:cNvSpPr/>
          <p:nvPr/>
        </p:nvSpPr>
        <p:spPr>
          <a:xfrm>
            <a:off x="411196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C9F4525-0CF7-4A07-9533-9FD3CDB0EB27}"/>
              </a:ext>
            </a:extLst>
          </p:cNvPr>
          <p:cNvSpPr/>
          <p:nvPr/>
        </p:nvSpPr>
        <p:spPr>
          <a:xfrm>
            <a:off x="447772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015FD7C-4B03-4F03-97A5-5B59F6C66CA0}"/>
              </a:ext>
            </a:extLst>
          </p:cNvPr>
          <p:cNvSpPr/>
          <p:nvPr/>
        </p:nvSpPr>
        <p:spPr>
          <a:xfrm>
            <a:off x="484348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A316A42D-C026-44B5-9D42-98E3D89D95D5}"/>
              </a:ext>
            </a:extLst>
          </p:cNvPr>
          <p:cNvSpPr/>
          <p:nvPr/>
        </p:nvSpPr>
        <p:spPr>
          <a:xfrm>
            <a:off x="5209248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9420C75-F5EE-4C88-80C2-F2D23EFAF475}"/>
              </a:ext>
            </a:extLst>
          </p:cNvPr>
          <p:cNvSpPr/>
          <p:nvPr/>
        </p:nvSpPr>
        <p:spPr>
          <a:xfrm>
            <a:off x="2648919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4D6BBD1F-219E-471F-A7ED-DD899D309670}"/>
              </a:ext>
            </a:extLst>
          </p:cNvPr>
          <p:cNvSpPr/>
          <p:nvPr/>
        </p:nvSpPr>
        <p:spPr>
          <a:xfrm>
            <a:off x="301468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2102901-EB8F-400E-822B-5ED6E2CFDE1D}"/>
              </a:ext>
            </a:extLst>
          </p:cNvPr>
          <p:cNvSpPr/>
          <p:nvPr/>
        </p:nvSpPr>
        <p:spPr>
          <a:xfrm>
            <a:off x="338044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F760AA5-EE5F-4592-B704-EB6BD2F0E089}"/>
              </a:ext>
            </a:extLst>
          </p:cNvPr>
          <p:cNvSpPr/>
          <p:nvPr/>
        </p:nvSpPr>
        <p:spPr>
          <a:xfrm>
            <a:off x="374620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C7DCBC9C-E704-4A14-BFC7-6A7004726B9C}"/>
              </a:ext>
            </a:extLst>
          </p:cNvPr>
          <p:cNvSpPr/>
          <p:nvPr/>
        </p:nvSpPr>
        <p:spPr>
          <a:xfrm>
            <a:off x="411196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161FB679-BC7F-4250-A719-065E89303ACB}"/>
              </a:ext>
            </a:extLst>
          </p:cNvPr>
          <p:cNvSpPr/>
          <p:nvPr/>
        </p:nvSpPr>
        <p:spPr>
          <a:xfrm>
            <a:off x="447772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4BAD713-3715-4A5A-B7FC-161CEF5E296D}"/>
              </a:ext>
            </a:extLst>
          </p:cNvPr>
          <p:cNvSpPr/>
          <p:nvPr/>
        </p:nvSpPr>
        <p:spPr>
          <a:xfrm>
            <a:off x="484348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8E51FE5F-9F7E-4592-A6E3-4CD72183AEBE}"/>
              </a:ext>
            </a:extLst>
          </p:cNvPr>
          <p:cNvSpPr/>
          <p:nvPr/>
        </p:nvSpPr>
        <p:spPr>
          <a:xfrm>
            <a:off x="5209248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592D8D66-6FCF-433F-84F6-FB4D95DD3D22}"/>
              </a:ext>
            </a:extLst>
          </p:cNvPr>
          <p:cNvSpPr/>
          <p:nvPr/>
        </p:nvSpPr>
        <p:spPr>
          <a:xfrm>
            <a:off x="2648919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EE877E-FFBD-4EC2-B9A8-D8D40ADC6AF0}"/>
              </a:ext>
            </a:extLst>
          </p:cNvPr>
          <p:cNvSpPr/>
          <p:nvPr/>
        </p:nvSpPr>
        <p:spPr>
          <a:xfrm>
            <a:off x="301468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6181D835-41AA-4361-BA9B-B240065586D6}"/>
              </a:ext>
            </a:extLst>
          </p:cNvPr>
          <p:cNvSpPr/>
          <p:nvPr/>
        </p:nvSpPr>
        <p:spPr>
          <a:xfrm>
            <a:off x="338044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A2FF4349-9FAD-4CD5-A111-658E416C1A64}"/>
              </a:ext>
            </a:extLst>
          </p:cNvPr>
          <p:cNvSpPr/>
          <p:nvPr/>
        </p:nvSpPr>
        <p:spPr>
          <a:xfrm>
            <a:off x="374620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132B1A04-315B-4813-8D6A-D12D6A2CBE59}"/>
              </a:ext>
            </a:extLst>
          </p:cNvPr>
          <p:cNvSpPr/>
          <p:nvPr/>
        </p:nvSpPr>
        <p:spPr>
          <a:xfrm>
            <a:off x="411196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54D72EB-9566-4395-B418-1533613CDE8D}"/>
              </a:ext>
            </a:extLst>
          </p:cNvPr>
          <p:cNvSpPr/>
          <p:nvPr/>
        </p:nvSpPr>
        <p:spPr>
          <a:xfrm>
            <a:off x="447772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6F1E72D6-B4D9-4E2F-B045-B5FA9D546B80}"/>
              </a:ext>
            </a:extLst>
          </p:cNvPr>
          <p:cNvSpPr/>
          <p:nvPr/>
        </p:nvSpPr>
        <p:spPr>
          <a:xfrm>
            <a:off x="484348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D1FF00D8-0C13-4FC1-B626-F0FB5C2F13E7}"/>
              </a:ext>
            </a:extLst>
          </p:cNvPr>
          <p:cNvSpPr/>
          <p:nvPr/>
        </p:nvSpPr>
        <p:spPr>
          <a:xfrm>
            <a:off x="5209248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F11A1B-FCCE-4AEF-9B28-2D5C86CCB5E5}"/>
              </a:ext>
            </a:extLst>
          </p:cNvPr>
          <p:cNvSpPr/>
          <p:nvPr/>
        </p:nvSpPr>
        <p:spPr>
          <a:xfrm>
            <a:off x="2665646" y="1263366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2E89FB6-A4BC-4C03-826E-1873DF9F18ED}"/>
              </a:ext>
            </a:extLst>
          </p:cNvPr>
          <p:cNvSpPr/>
          <p:nvPr/>
        </p:nvSpPr>
        <p:spPr>
          <a:xfrm>
            <a:off x="3032970" y="1265437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B8F2D1F-958A-4BBC-88BB-A074E0F34E3D}"/>
              </a:ext>
            </a:extLst>
          </p:cNvPr>
          <p:cNvSpPr/>
          <p:nvPr/>
        </p:nvSpPr>
        <p:spPr>
          <a:xfrm>
            <a:off x="3400294" y="1262451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EDD1CA6-9955-46D3-9D39-E2C34F8BCB49}"/>
              </a:ext>
            </a:extLst>
          </p:cNvPr>
          <p:cNvSpPr/>
          <p:nvPr/>
        </p:nvSpPr>
        <p:spPr>
          <a:xfrm>
            <a:off x="3763726" y="1262451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8C6614D-D321-497D-BE30-90476CC51AE6}"/>
              </a:ext>
            </a:extLst>
          </p:cNvPr>
          <p:cNvSpPr/>
          <p:nvPr/>
        </p:nvSpPr>
        <p:spPr>
          <a:xfrm>
            <a:off x="4134942" y="1263366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A504FF0-D4B3-4E23-BFB4-5C8EE598DF55}"/>
              </a:ext>
            </a:extLst>
          </p:cNvPr>
          <p:cNvSpPr/>
          <p:nvPr/>
        </p:nvSpPr>
        <p:spPr>
          <a:xfrm>
            <a:off x="4502266" y="1265437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920F7EA-5D7C-4E4C-9A18-47E3BC404DF5}"/>
              </a:ext>
            </a:extLst>
          </p:cNvPr>
          <p:cNvSpPr/>
          <p:nvPr/>
        </p:nvSpPr>
        <p:spPr>
          <a:xfrm>
            <a:off x="4869590" y="1262451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D52BD0B-0FC6-40E1-8053-C36F10573380}"/>
              </a:ext>
            </a:extLst>
          </p:cNvPr>
          <p:cNvSpPr/>
          <p:nvPr/>
        </p:nvSpPr>
        <p:spPr>
          <a:xfrm>
            <a:off x="5233022" y="1262451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866B2D-BF68-4D60-B673-0ECEACEBE3A9}"/>
              </a:ext>
            </a:extLst>
          </p:cNvPr>
          <p:cNvSpPr/>
          <p:nvPr/>
        </p:nvSpPr>
        <p:spPr>
          <a:xfrm>
            <a:off x="2208435" y="1755129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D6CD060-EB18-4450-A065-8A3B9E41F3A5}"/>
              </a:ext>
            </a:extLst>
          </p:cNvPr>
          <p:cNvSpPr/>
          <p:nvPr/>
        </p:nvSpPr>
        <p:spPr>
          <a:xfrm>
            <a:off x="2208435" y="2123735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3938612-4D6C-4A13-BC07-88AA57DC3ED7}"/>
              </a:ext>
            </a:extLst>
          </p:cNvPr>
          <p:cNvSpPr/>
          <p:nvPr/>
        </p:nvSpPr>
        <p:spPr>
          <a:xfrm>
            <a:off x="2206866" y="2495433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8F29C-388E-4A4B-B856-68C85035D025}"/>
              </a:ext>
            </a:extLst>
          </p:cNvPr>
          <p:cNvSpPr/>
          <p:nvPr/>
        </p:nvSpPr>
        <p:spPr>
          <a:xfrm>
            <a:off x="2206866" y="2864039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FA5C2AD-7050-4086-9C0E-699585DA4E19}"/>
              </a:ext>
            </a:extLst>
          </p:cNvPr>
          <p:cNvSpPr/>
          <p:nvPr/>
        </p:nvSpPr>
        <p:spPr>
          <a:xfrm>
            <a:off x="2203991" y="3232645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312A62-F87C-4DA9-88AE-31C55DCE8216}"/>
              </a:ext>
            </a:extLst>
          </p:cNvPr>
          <p:cNvSpPr/>
          <p:nvPr/>
        </p:nvSpPr>
        <p:spPr>
          <a:xfrm>
            <a:off x="2203991" y="3601251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13724A-F4DB-45E8-A832-DDDC2A734C93}"/>
              </a:ext>
            </a:extLst>
          </p:cNvPr>
          <p:cNvSpPr/>
          <p:nvPr/>
        </p:nvSpPr>
        <p:spPr>
          <a:xfrm>
            <a:off x="2202422" y="3972949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CAE518-950E-4D75-B217-E71BC37EF396}"/>
              </a:ext>
            </a:extLst>
          </p:cNvPr>
          <p:cNvSpPr/>
          <p:nvPr/>
        </p:nvSpPr>
        <p:spPr>
          <a:xfrm>
            <a:off x="2202422" y="4341555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19CD5-A333-4940-9791-5616A4D3F68D}"/>
              </a:ext>
            </a:extLst>
          </p:cNvPr>
          <p:cNvSpPr/>
          <p:nvPr/>
        </p:nvSpPr>
        <p:spPr>
          <a:xfrm>
            <a:off x="7232565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5D6F2F-B9BB-4BC6-84AC-900E371BCC57}"/>
              </a:ext>
            </a:extLst>
          </p:cNvPr>
          <p:cNvSpPr/>
          <p:nvPr/>
        </p:nvSpPr>
        <p:spPr>
          <a:xfrm>
            <a:off x="759832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20E5F-4F17-49E9-8496-432A9A598AFF}"/>
              </a:ext>
            </a:extLst>
          </p:cNvPr>
          <p:cNvSpPr/>
          <p:nvPr/>
        </p:nvSpPr>
        <p:spPr>
          <a:xfrm>
            <a:off x="796408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F981AB-A6E9-4B70-A9C3-F92E4707D184}"/>
              </a:ext>
            </a:extLst>
          </p:cNvPr>
          <p:cNvSpPr/>
          <p:nvPr/>
        </p:nvSpPr>
        <p:spPr>
          <a:xfrm>
            <a:off x="832985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36FAEE-4C68-48D6-8C77-FEC234A40F8D}"/>
              </a:ext>
            </a:extLst>
          </p:cNvPr>
          <p:cNvSpPr/>
          <p:nvPr/>
        </p:nvSpPr>
        <p:spPr>
          <a:xfrm>
            <a:off x="869560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ED159-E651-438D-88B4-1EDAA8E0798B}"/>
              </a:ext>
            </a:extLst>
          </p:cNvPr>
          <p:cNvSpPr/>
          <p:nvPr/>
        </p:nvSpPr>
        <p:spPr>
          <a:xfrm>
            <a:off x="906137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B760BC-8728-4893-AE76-FE994DF78505}"/>
              </a:ext>
            </a:extLst>
          </p:cNvPr>
          <p:cNvSpPr/>
          <p:nvPr/>
        </p:nvSpPr>
        <p:spPr>
          <a:xfrm>
            <a:off x="942713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5572FF-ACE3-4702-A542-AE4177383341}"/>
              </a:ext>
            </a:extLst>
          </p:cNvPr>
          <p:cNvSpPr/>
          <p:nvPr/>
        </p:nvSpPr>
        <p:spPr>
          <a:xfrm>
            <a:off x="9792894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5ABBBFE-C337-4B4E-A5A8-794970F25BCC}"/>
              </a:ext>
            </a:extLst>
          </p:cNvPr>
          <p:cNvSpPr/>
          <p:nvPr/>
        </p:nvSpPr>
        <p:spPr>
          <a:xfrm>
            <a:off x="7232565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EA518-A709-4145-8141-F30EEE6C2289}"/>
              </a:ext>
            </a:extLst>
          </p:cNvPr>
          <p:cNvSpPr/>
          <p:nvPr/>
        </p:nvSpPr>
        <p:spPr>
          <a:xfrm>
            <a:off x="759832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901431-49A7-4B2B-ABAA-F8BB2BC70A14}"/>
              </a:ext>
            </a:extLst>
          </p:cNvPr>
          <p:cNvSpPr/>
          <p:nvPr/>
        </p:nvSpPr>
        <p:spPr>
          <a:xfrm>
            <a:off x="796408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A80A27D-B457-4834-AF3E-5643B20A1154}"/>
              </a:ext>
            </a:extLst>
          </p:cNvPr>
          <p:cNvSpPr/>
          <p:nvPr/>
        </p:nvSpPr>
        <p:spPr>
          <a:xfrm>
            <a:off x="832985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F18039-C75D-4973-85AE-964949031014}"/>
              </a:ext>
            </a:extLst>
          </p:cNvPr>
          <p:cNvSpPr/>
          <p:nvPr/>
        </p:nvSpPr>
        <p:spPr>
          <a:xfrm>
            <a:off x="869560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1C7A03-66F5-4484-9D5A-67EBB565DA99}"/>
              </a:ext>
            </a:extLst>
          </p:cNvPr>
          <p:cNvSpPr/>
          <p:nvPr/>
        </p:nvSpPr>
        <p:spPr>
          <a:xfrm>
            <a:off x="906137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C954D18-75C2-4451-83A0-C51CE8231088}"/>
              </a:ext>
            </a:extLst>
          </p:cNvPr>
          <p:cNvSpPr/>
          <p:nvPr/>
        </p:nvSpPr>
        <p:spPr>
          <a:xfrm>
            <a:off x="942713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EFDD92-9F50-4FD6-93DC-8CC23B28F0C9}"/>
              </a:ext>
            </a:extLst>
          </p:cNvPr>
          <p:cNvSpPr/>
          <p:nvPr/>
        </p:nvSpPr>
        <p:spPr>
          <a:xfrm>
            <a:off x="9792894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6357CD-3D61-425D-AE00-5E82C44B8546}"/>
              </a:ext>
            </a:extLst>
          </p:cNvPr>
          <p:cNvSpPr/>
          <p:nvPr/>
        </p:nvSpPr>
        <p:spPr>
          <a:xfrm>
            <a:off x="7232565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8165B7-6DF6-423D-B959-8D0BB43F6FDE}"/>
              </a:ext>
            </a:extLst>
          </p:cNvPr>
          <p:cNvSpPr/>
          <p:nvPr/>
        </p:nvSpPr>
        <p:spPr>
          <a:xfrm>
            <a:off x="759832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A44504-9539-41CD-B102-DFC0D9B9D705}"/>
              </a:ext>
            </a:extLst>
          </p:cNvPr>
          <p:cNvSpPr/>
          <p:nvPr/>
        </p:nvSpPr>
        <p:spPr>
          <a:xfrm>
            <a:off x="796408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6D594C-2D4E-497C-9359-1BDAE93C3205}"/>
              </a:ext>
            </a:extLst>
          </p:cNvPr>
          <p:cNvSpPr/>
          <p:nvPr/>
        </p:nvSpPr>
        <p:spPr>
          <a:xfrm>
            <a:off x="832985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E399FA-E402-4B71-A800-107DDB7AB40A}"/>
              </a:ext>
            </a:extLst>
          </p:cNvPr>
          <p:cNvSpPr/>
          <p:nvPr/>
        </p:nvSpPr>
        <p:spPr>
          <a:xfrm>
            <a:off x="869560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042CC-B508-403A-AD20-B11C01244E44}"/>
              </a:ext>
            </a:extLst>
          </p:cNvPr>
          <p:cNvSpPr/>
          <p:nvPr/>
        </p:nvSpPr>
        <p:spPr>
          <a:xfrm>
            <a:off x="906137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4A1634-EE9C-4283-BEBA-61108F6B47D0}"/>
              </a:ext>
            </a:extLst>
          </p:cNvPr>
          <p:cNvSpPr/>
          <p:nvPr/>
        </p:nvSpPr>
        <p:spPr>
          <a:xfrm>
            <a:off x="942713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FFF6417-D5F7-412F-AF2B-09994262BB81}"/>
              </a:ext>
            </a:extLst>
          </p:cNvPr>
          <p:cNvSpPr/>
          <p:nvPr/>
        </p:nvSpPr>
        <p:spPr>
          <a:xfrm>
            <a:off x="9792894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1ADE57-56B6-4203-BDA0-5646FE77C3F2}"/>
              </a:ext>
            </a:extLst>
          </p:cNvPr>
          <p:cNvSpPr/>
          <p:nvPr/>
        </p:nvSpPr>
        <p:spPr>
          <a:xfrm>
            <a:off x="7232565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328ABF-3CE9-4255-8E7E-3A8A378E0658}"/>
              </a:ext>
            </a:extLst>
          </p:cNvPr>
          <p:cNvSpPr/>
          <p:nvPr/>
        </p:nvSpPr>
        <p:spPr>
          <a:xfrm>
            <a:off x="759832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8DA8530-DC55-4DCB-BC23-13962CF1D145}"/>
              </a:ext>
            </a:extLst>
          </p:cNvPr>
          <p:cNvSpPr/>
          <p:nvPr/>
        </p:nvSpPr>
        <p:spPr>
          <a:xfrm>
            <a:off x="796408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0740BD-47BF-4800-91B4-48E4BD3BEDC2}"/>
              </a:ext>
            </a:extLst>
          </p:cNvPr>
          <p:cNvSpPr/>
          <p:nvPr/>
        </p:nvSpPr>
        <p:spPr>
          <a:xfrm>
            <a:off x="832985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CA12A-257A-4650-B771-FAE6CCD41768}"/>
              </a:ext>
            </a:extLst>
          </p:cNvPr>
          <p:cNvSpPr/>
          <p:nvPr/>
        </p:nvSpPr>
        <p:spPr>
          <a:xfrm>
            <a:off x="869560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63C388-BFCE-4D3F-B1AF-87BA0326E8CE}"/>
              </a:ext>
            </a:extLst>
          </p:cNvPr>
          <p:cNvSpPr/>
          <p:nvPr/>
        </p:nvSpPr>
        <p:spPr>
          <a:xfrm>
            <a:off x="906137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81A948-CA09-4DB0-8D02-70C34FB6C2D2}"/>
              </a:ext>
            </a:extLst>
          </p:cNvPr>
          <p:cNvSpPr/>
          <p:nvPr/>
        </p:nvSpPr>
        <p:spPr>
          <a:xfrm>
            <a:off x="942713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16D6E1-CAF9-42A6-ACD7-7E9F6AE6D077}"/>
              </a:ext>
            </a:extLst>
          </p:cNvPr>
          <p:cNvSpPr/>
          <p:nvPr/>
        </p:nvSpPr>
        <p:spPr>
          <a:xfrm>
            <a:off x="9792894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334BB6-13DE-4814-8F3F-7B20C21AE25E}"/>
              </a:ext>
            </a:extLst>
          </p:cNvPr>
          <p:cNvSpPr/>
          <p:nvPr/>
        </p:nvSpPr>
        <p:spPr>
          <a:xfrm>
            <a:off x="7232565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A0FF7E6-314C-4D51-B06C-1A20F9282825}"/>
              </a:ext>
            </a:extLst>
          </p:cNvPr>
          <p:cNvSpPr/>
          <p:nvPr/>
        </p:nvSpPr>
        <p:spPr>
          <a:xfrm>
            <a:off x="759832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9165DE-E124-4E1D-9B28-150295C426DA}"/>
              </a:ext>
            </a:extLst>
          </p:cNvPr>
          <p:cNvSpPr/>
          <p:nvPr/>
        </p:nvSpPr>
        <p:spPr>
          <a:xfrm>
            <a:off x="796408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2605A9-4BE8-4756-8234-035DC343C982}"/>
              </a:ext>
            </a:extLst>
          </p:cNvPr>
          <p:cNvSpPr/>
          <p:nvPr/>
        </p:nvSpPr>
        <p:spPr>
          <a:xfrm>
            <a:off x="832985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298997-972D-4B74-8828-2AB977401857}"/>
              </a:ext>
            </a:extLst>
          </p:cNvPr>
          <p:cNvSpPr/>
          <p:nvPr/>
        </p:nvSpPr>
        <p:spPr>
          <a:xfrm>
            <a:off x="869560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7C05C8-51EE-475A-9A8A-5E75B0B3C44D}"/>
              </a:ext>
            </a:extLst>
          </p:cNvPr>
          <p:cNvSpPr/>
          <p:nvPr/>
        </p:nvSpPr>
        <p:spPr>
          <a:xfrm>
            <a:off x="906137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19EDC1-4CE7-486F-A852-AF07D6DA3F2F}"/>
              </a:ext>
            </a:extLst>
          </p:cNvPr>
          <p:cNvSpPr/>
          <p:nvPr/>
        </p:nvSpPr>
        <p:spPr>
          <a:xfrm>
            <a:off x="942713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9C7C53A-3580-4126-89AD-C6F162DC363E}"/>
              </a:ext>
            </a:extLst>
          </p:cNvPr>
          <p:cNvSpPr/>
          <p:nvPr/>
        </p:nvSpPr>
        <p:spPr>
          <a:xfrm>
            <a:off x="9792894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EF385E-FAED-486A-B5C7-B49384F125F5}"/>
              </a:ext>
            </a:extLst>
          </p:cNvPr>
          <p:cNvSpPr/>
          <p:nvPr/>
        </p:nvSpPr>
        <p:spPr>
          <a:xfrm>
            <a:off x="7232565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2C1CB3D-C866-4152-A40E-F4C8DE85BF00}"/>
              </a:ext>
            </a:extLst>
          </p:cNvPr>
          <p:cNvSpPr/>
          <p:nvPr/>
        </p:nvSpPr>
        <p:spPr>
          <a:xfrm>
            <a:off x="759832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CB8922-5CD4-4CAB-9049-A6D3616D0A8B}"/>
              </a:ext>
            </a:extLst>
          </p:cNvPr>
          <p:cNvSpPr/>
          <p:nvPr/>
        </p:nvSpPr>
        <p:spPr>
          <a:xfrm>
            <a:off x="796408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B5C382-F50B-4623-B9D0-1936CED6D89D}"/>
              </a:ext>
            </a:extLst>
          </p:cNvPr>
          <p:cNvSpPr/>
          <p:nvPr/>
        </p:nvSpPr>
        <p:spPr>
          <a:xfrm>
            <a:off x="832985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376665-BC19-49F1-B162-C58F6B31FEC9}"/>
              </a:ext>
            </a:extLst>
          </p:cNvPr>
          <p:cNvSpPr/>
          <p:nvPr/>
        </p:nvSpPr>
        <p:spPr>
          <a:xfrm>
            <a:off x="869560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413118-60BB-4BD2-9572-80F966C13B76}"/>
              </a:ext>
            </a:extLst>
          </p:cNvPr>
          <p:cNvSpPr/>
          <p:nvPr/>
        </p:nvSpPr>
        <p:spPr>
          <a:xfrm>
            <a:off x="906137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575989-DC96-4CC5-9A8B-8A5B3B687C65}"/>
              </a:ext>
            </a:extLst>
          </p:cNvPr>
          <p:cNvSpPr/>
          <p:nvPr/>
        </p:nvSpPr>
        <p:spPr>
          <a:xfrm>
            <a:off x="942713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20814D-9ECB-4170-8FD6-5564759381AB}"/>
              </a:ext>
            </a:extLst>
          </p:cNvPr>
          <p:cNvSpPr/>
          <p:nvPr/>
        </p:nvSpPr>
        <p:spPr>
          <a:xfrm>
            <a:off x="9792894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CA550D7-C195-4F1A-B562-EEE41CDBA5E8}"/>
              </a:ext>
            </a:extLst>
          </p:cNvPr>
          <p:cNvSpPr/>
          <p:nvPr/>
        </p:nvSpPr>
        <p:spPr>
          <a:xfrm>
            <a:off x="7232565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06D7B11-213D-41AC-92E0-2F46E6463EA7}"/>
              </a:ext>
            </a:extLst>
          </p:cNvPr>
          <p:cNvSpPr/>
          <p:nvPr/>
        </p:nvSpPr>
        <p:spPr>
          <a:xfrm>
            <a:off x="759832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D8A761-D45F-4BCA-A8B1-D68AD5D59594}"/>
              </a:ext>
            </a:extLst>
          </p:cNvPr>
          <p:cNvSpPr/>
          <p:nvPr/>
        </p:nvSpPr>
        <p:spPr>
          <a:xfrm>
            <a:off x="796408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77A2DC-DAFC-483E-AC40-802F3D90C208}"/>
              </a:ext>
            </a:extLst>
          </p:cNvPr>
          <p:cNvSpPr/>
          <p:nvPr/>
        </p:nvSpPr>
        <p:spPr>
          <a:xfrm>
            <a:off x="832985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83657A4-8CA3-48E7-98AF-524042151E4F}"/>
              </a:ext>
            </a:extLst>
          </p:cNvPr>
          <p:cNvSpPr/>
          <p:nvPr/>
        </p:nvSpPr>
        <p:spPr>
          <a:xfrm>
            <a:off x="869560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40B59B8-EC8D-4FA3-89C9-F4295B45AC22}"/>
              </a:ext>
            </a:extLst>
          </p:cNvPr>
          <p:cNvSpPr/>
          <p:nvPr/>
        </p:nvSpPr>
        <p:spPr>
          <a:xfrm>
            <a:off x="906137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F70B8-24A8-4D48-AA61-68CACF19F75E}"/>
              </a:ext>
            </a:extLst>
          </p:cNvPr>
          <p:cNvSpPr/>
          <p:nvPr/>
        </p:nvSpPr>
        <p:spPr>
          <a:xfrm>
            <a:off x="942713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CAAB8-20C5-4947-B07B-1B5FCCC7BCF6}"/>
              </a:ext>
            </a:extLst>
          </p:cNvPr>
          <p:cNvSpPr/>
          <p:nvPr/>
        </p:nvSpPr>
        <p:spPr>
          <a:xfrm>
            <a:off x="9792894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07E4E9-CCC4-4E83-94DD-45D0AB474134}"/>
              </a:ext>
            </a:extLst>
          </p:cNvPr>
          <p:cNvSpPr/>
          <p:nvPr/>
        </p:nvSpPr>
        <p:spPr>
          <a:xfrm>
            <a:off x="7232565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209AD1E-4350-4A1E-9BD7-5F9AADDE03A0}"/>
              </a:ext>
            </a:extLst>
          </p:cNvPr>
          <p:cNvSpPr/>
          <p:nvPr/>
        </p:nvSpPr>
        <p:spPr>
          <a:xfrm>
            <a:off x="759832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2A7754-3376-4710-9D31-3716AB7C465F}"/>
              </a:ext>
            </a:extLst>
          </p:cNvPr>
          <p:cNvSpPr/>
          <p:nvPr/>
        </p:nvSpPr>
        <p:spPr>
          <a:xfrm>
            <a:off x="796408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7A4813-6BE8-4D25-8B19-719E1CFB1E19}"/>
              </a:ext>
            </a:extLst>
          </p:cNvPr>
          <p:cNvSpPr/>
          <p:nvPr/>
        </p:nvSpPr>
        <p:spPr>
          <a:xfrm>
            <a:off x="832985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BC3625C-C693-45C4-AF80-CB40044C7920}"/>
              </a:ext>
            </a:extLst>
          </p:cNvPr>
          <p:cNvSpPr/>
          <p:nvPr/>
        </p:nvSpPr>
        <p:spPr>
          <a:xfrm>
            <a:off x="869560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4ED6A6-256D-449C-BD9D-1773E33E84F2}"/>
              </a:ext>
            </a:extLst>
          </p:cNvPr>
          <p:cNvSpPr/>
          <p:nvPr/>
        </p:nvSpPr>
        <p:spPr>
          <a:xfrm>
            <a:off x="906137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7F0896-2BD7-47F3-86CB-48B83DFD9771}"/>
              </a:ext>
            </a:extLst>
          </p:cNvPr>
          <p:cNvSpPr/>
          <p:nvPr/>
        </p:nvSpPr>
        <p:spPr>
          <a:xfrm>
            <a:off x="942713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133CBD-AE91-4311-AAA0-14664BB97F13}"/>
              </a:ext>
            </a:extLst>
          </p:cNvPr>
          <p:cNvSpPr/>
          <p:nvPr/>
        </p:nvSpPr>
        <p:spPr>
          <a:xfrm>
            <a:off x="9792894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83B7338-A926-452E-A6F5-3E2BBC0EBFE7}"/>
              </a:ext>
            </a:extLst>
          </p:cNvPr>
          <p:cNvSpPr/>
          <p:nvPr/>
        </p:nvSpPr>
        <p:spPr>
          <a:xfrm>
            <a:off x="7249292" y="1252177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B3E3513-E86D-42A0-B46F-2A5371CF1A8C}"/>
              </a:ext>
            </a:extLst>
          </p:cNvPr>
          <p:cNvSpPr/>
          <p:nvPr/>
        </p:nvSpPr>
        <p:spPr>
          <a:xfrm>
            <a:off x="7616616" y="1254248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F1F49A-7D76-4004-8E47-426E9E2BEEDB}"/>
              </a:ext>
            </a:extLst>
          </p:cNvPr>
          <p:cNvSpPr/>
          <p:nvPr/>
        </p:nvSpPr>
        <p:spPr>
          <a:xfrm>
            <a:off x="7983940" y="1251262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7DE3CB-A83B-4E0A-B378-492090C2C079}"/>
              </a:ext>
            </a:extLst>
          </p:cNvPr>
          <p:cNvSpPr/>
          <p:nvPr/>
        </p:nvSpPr>
        <p:spPr>
          <a:xfrm>
            <a:off x="8347372" y="1251262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626FF2B-AA06-45E2-8B95-86556F15A05F}"/>
              </a:ext>
            </a:extLst>
          </p:cNvPr>
          <p:cNvSpPr/>
          <p:nvPr/>
        </p:nvSpPr>
        <p:spPr>
          <a:xfrm>
            <a:off x="8718588" y="1252177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E19AFE-96FE-4993-874C-911940F23898}"/>
              </a:ext>
            </a:extLst>
          </p:cNvPr>
          <p:cNvSpPr/>
          <p:nvPr/>
        </p:nvSpPr>
        <p:spPr>
          <a:xfrm>
            <a:off x="9085912" y="1254248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2D30DD4-044E-4AEF-995B-5ACC165300A7}"/>
              </a:ext>
            </a:extLst>
          </p:cNvPr>
          <p:cNvSpPr/>
          <p:nvPr/>
        </p:nvSpPr>
        <p:spPr>
          <a:xfrm>
            <a:off x="9453236" y="1251262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23090E1-2DA3-418E-95F0-E634B497F0F1}"/>
              </a:ext>
            </a:extLst>
          </p:cNvPr>
          <p:cNvSpPr/>
          <p:nvPr/>
        </p:nvSpPr>
        <p:spPr>
          <a:xfrm>
            <a:off x="9816668" y="1251262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CFBD106-AF0B-4DB0-A8EA-C4D8B08A52A2}"/>
              </a:ext>
            </a:extLst>
          </p:cNvPr>
          <p:cNvSpPr/>
          <p:nvPr/>
        </p:nvSpPr>
        <p:spPr>
          <a:xfrm>
            <a:off x="6792081" y="1743940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9BFAE4F-E36C-44F7-9228-B56B43389C47}"/>
              </a:ext>
            </a:extLst>
          </p:cNvPr>
          <p:cNvSpPr/>
          <p:nvPr/>
        </p:nvSpPr>
        <p:spPr>
          <a:xfrm>
            <a:off x="6792081" y="2112546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C8AB0-03A0-4524-B19D-D0A7D48F501C}"/>
              </a:ext>
            </a:extLst>
          </p:cNvPr>
          <p:cNvSpPr/>
          <p:nvPr/>
        </p:nvSpPr>
        <p:spPr>
          <a:xfrm>
            <a:off x="6790512" y="2484244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5BC6B2E-4823-486C-8A86-9046F1B41E37}"/>
              </a:ext>
            </a:extLst>
          </p:cNvPr>
          <p:cNvSpPr/>
          <p:nvPr/>
        </p:nvSpPr>
        <p:spPr>
          <a:xfrm>
            <a:off x="6790512" y="2852850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7F1B765-9652-4BD5-B558-83BC4CA57259}"/>
              </a:ext>
            </a:extLst>
          </p:cNvPr>
          <p:cNvSpPr/>
          <p:nvPr/>
        </p:nvSpPr>
        <p:spPr>
          <a:xfrm>
            <a:off x="6787637" y="3221456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A590A9C-040C-4B32-8B59-FCAA8EE53B61}"/>
              </a:ext>
            </a:extLst>
          </p:cNvPr>
          <p:cNvSpPr/>
          <p:nvPr/>
        </p:nvSpPr>
        <p:spPr>
          <a:xfrm>
            <a:off x="6787637" y="3590062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026382E-4697-4E02-8DF0-E4C200625489}"/>
              </a:ext>
            </a:extLst>
          </p:cNvPr>
          <p:cNvSpPr/>
          <p:nvPr/>
        </p:nvSpPr>
        <p:spPr>
          <a:xfrm>
            <a:off x="6786068" y="3961760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BECEDF5-439A-4DF3-A30A-28AAA5F43EB5}"/>
              </a:ext>
            </a:extLst>
          </p:cNvPr>
          <p:cNvSpPr/>
          <p:nvPr/>
        </p:nvSpPr>
        <p:spPr>
          <a:xfrm>
            <a:off x="6786068" y="4330366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05FE0-89C6-40E4-AD32-5FB55BBAC7EE}"/>
              </a:ext>
            </a:extLst>
          </p:cNvPr>
          <p:cNvSpPr txBox="1"/>
          <p:nvPr/>
        </p:nvSpPr>
        <p:spPr>
          <a:xfrm>
            <a:off x="3526782" y="4866229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F471CCB-856B-4C02-B8E1-5BF12AA18082}"/>
              </a:ext>
            </a:extLst>
          </p:cNvPr>
          <p:cNvSpPr txBox="1"/>
          <p:nvPr/>
        </p:nvSpPr>
        <p:spPr>
          <a:xfrm>
            <a:off x="8138814" y="486412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D9CE65-B198-4A9C-9F5E-451373AB75CF}"/>
              </a:ext>
            </a:extLst>
          </p:cNvPr>
          <p:cNvSpPr/>
          <p:nvPr/>
        </p:nvSpPr>
        <p:spPr>
          <a:xfrm>
            <a:off x="1337221" y="5724350"/>
            <a:ext cx="365760" cy="36576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281F9-B36D-4FB7-BD7A-2E64B282D22C}"/>
              </a:ext>
            </a:extLst>
          </p:cNvPr>
          <p:cNvSpPr/>
          <p:nvPr/>
        </p:nvSpPr>
        <p:spPr>
          <a:xfrm>
            <a:off x="5010546" y="5724350"/>
            <a:ext cx="365760" cy="365760"/>
          </a:xfrm>
          <a:prstGeom prst="rect">
            <a:avLst/>
          </a:prstGeom>
          <a:solidFill>
            <a:srgbClr val="A568D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18C0F0-FEDD-4A31-9816-5315990A0D19}"/>
              </a:ext>
            </a:extLst>
          </p:cNvPr>
          <p:cNvSpPr/>
          <p:nvPr/>
        </p:nvSpPr>
        <p:spPr>
          <a:xfrm>
            <a:off x="8683871" y="572435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EE754-CC9D-4E62-B0C6-402056FAF51B}"/>
              </a:ext>
            </a:extLst>
          </p:cNvPr>
          <p:cNvSpPr txBox="1"/>
          <p:nvPr/>
        </p:nvSpPr>
        <p:spPr>
          <a:xfrm>
            <a:off x="1718049" y="5674500"/>
            <a:ext cx="262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100%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9CA2D77-ADC6-4695-9AE1-913F7945D8E7}"/>
              </a:ext>
            </a:extLst>
          </p:cNvPr>
          <p:cNvSpPr txBox="1"/>
          <p:nvPr/>
        </p:nvSpPr>
        <p:spPr>
          <a:xfrm>
            <a:off x="5392128" y="5674500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50%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71192E-DCB8-4D33-8264-D1A2FA161D1D}"/>
              </a:ext>
            </a:extLst>
          </p:cNvPr>
          <p:cNvSpPr txBox="1"/>
          <p:nvPr/>
        </p:nvSpPr>
        <p:spPr>
          <a:xfrm>
            <a:off x="9061368" y="5674500"/>
            <a:ext cx="25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Do Not Compute</a:t>
            </a:r>
          </a:p>
        </p:txBody>
      </p:sp>
    </p:spTree>
    <p:extLst>
      <p:ext uri="{BB962C8B-B14F-4D97-AF65-F5344CB8AC3E}">
        <p14:creationId xmlns:p14="http://schemas.microsoft.com/office/powerpoint/2010/main" val="122150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10496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Tile Processing: Two Groups of 8 Particles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2640B4A-21C7-4ABE-B4B8-2C09069A44FB}"/>
              </a:ext>
            </a:extLst>
          </p:cNvPr>
          <p:cNvSpPr/>
          <p:nvPr/>
        </p:nvSpPr>
        <p:spPr>
          <a:xfrm>
            <a:off x="2648919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8F12C6D4-9883-4F9B-B028-E257D9871D15}"/>
              </a:ext>
            </a:extLst>
          </p:cNvPr>
          <p:cNvSpPr/>
          <p:nvPr/>
        </p:nvSpPr>
        <p:spPr>
          <a:xfrm>
            <a:off x="301468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F66E5DC-904C-41FA-8959-D67C5599D81B}"/>
              </a:ext>
            </a:extLst>
          </p:cNvPr>
          <p:cNvSpPr/>
          <p:nvPr/>
        </p:nvSpPr>
        <p:spPr>
          <a:xfrm>
            <a:off x="338044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56857569-18A1-4619-AB36-69048362D085}"/>
              </a:ext>
            </a:extLst>
          </p:cNvPr>
          <p:cNvSpPr/>
          <p:nvPr/>
        </p:nvSpPr>
        <p:spPr>
          <a:xfrm>
            <a:off x="374620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BA12A79-D5FF-443F-A735-FBE9719966A0}"/>
              </a:ext>
            </a:extLst>
          </p:cNvPr>
          <p:cNvSpPr/>
          <p:nvPr/>
        </p:nvSpPr>
        <p:spPr>
          <a:xfrm>
            <a:off x="411196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00DA64DA-13ED-4F85-8E7C-9CD073B2D956}"/>
              </a:ext>
            </a:extLst>
          </p:cNvPr>
          <p:cNvSpPr/>
          <p:nvPr/>
        </p:nvSpPr>
        <p:spPr>
          <a:xfrm>
            <a:off x="447772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D87ACEBD-5A34-494E-98B1-12AD8FD0AE2C}"/>
              </a:ext>
            </a:extLst>
          </p:cNvPr>
          <p:cNvSpPr/>
          <p:nvPr/>
        </p:nvSpPr>
        <p:spPr>
          <a:xfrm>
            <a:off x="484348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1F1BDD8E-DC31-4B25-812F-3E5E8314FBE7}"/>
              </a:ext>
            </a:extLst>
          </p:cNvPr>
          <p:cNvSpPr/>
          <p:nvPr/>
        </p:nvSpPr>
        <p:spPr>
          <a:xfrm>
            <a:off x="5209248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FDCB4C1A-4FA1-4FA1-B930-B850249945FA}"/>
              </a:ext>
            </a:extLst>
          </p:cNvPr>
          <p:cNvSpPr/>
          <p:nvPr/>
        </p:nvSpPr>
        <p:spPr>
          <a:xfrm>
            <a:off x="2648919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5F39B644-0ED1-473E-B1D6-56EC652F6F6F}"/>
              </a:ext>
            </a:extLst>
          </p:cNvPr>
          <p:cNvSpPr/>
          <p:nvPr/>
        </p:nvSpPr>
        <p:spPr>
          <a:xfrm>
            <a:off x="301468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032E8F1-C5AA-4B9E-A318-28F563038D1E}"/>
              </a:ext>
            </a:extLst>
          </p:cNvPr>
          <p:cNvSpPr/>
          <p:nvPr/>
        </p:nvSpPr>
        <p:spPr>
          <a:xfrm>
            <a:off x="338044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F228CD7E-BCC9-41A8-9E98-4AFFE4DD1A67}"/>
              </a:ext>
            </a:extLst>
          </p:cNvPr>
          <p:cNvSpPr/>
          <p:nvPr/>
        </p:nvSpPr>
        <p:spPr>
          <a:xfrm>
            <a:off x="374620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EC4A19DE-CCEC-4C21-A398-4BA022FB40E6}"/>
              </a:ext>
            </a:extLst>
          </p:cNvPr>
          <p:cNvSpPr/>
          <p:nvPr/>
        </p:nvSpPr>
        <p:spPr>
          <a:xfrm>
            <a:off x="411196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F227CB8C-B6FA-4F25-B7E5-18069F06B022}"/>
              </a:ext>
            </a:extLst>
          </p:cNvPr>
          <p:cNvSpPr/>
          <p:nvPr/>
        </p:nvSpPr>
        <p:spPr>
          <a:xfrm>
            <a:off x="447772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469D65A1-E3A7-449A-8374-4D949976CDDF}"/>
              </a:ext>
            </a:extLst>
          </p:cNvPr>
          <p:cNvSpPr/>
          <p:nvPr/>
        </p:nvSpPr>
        <p:spPr>
          <a:xfrm>
            <a:off x="484348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3CD4B527-ED32-4F7F-8F48-E0AB7342ADA5}"/>
              </a:ext>
            </a:extLst>
          </p:cNvPr>
          <p:cNvSpPr/>
          <p:nvPr/>
        </p:nvSpPr>
        <p:spPr>
          <a:xfrm>
            <a:off x="5209248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B9B9FBF0-5477-4D16-BB17-626A7194551D}"/>
              </a:ext>
            </a:extLst>
          </p:cNvPr>
          <p:cNvSpPr/>
          <p:nvPr/>
        </p:nvSpPr>
        <p:spPr>
          <a:xfrm>
            <a:off x="2648919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CFA75AE2-8B7C-4D99-8326-878686142D71}"/>
              </a:ext>
            </a:extLst>
          </p:cNvPr>
          <p:cNvSpPr/>
          <p:nvPr/>
        </p:nvSpPr>
        <p:spPr>
          <a:xfrm>
            <a:off x="301468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5732727C-646A-4C7D-8BD5-13CE2499A3D5}"/>
              </a:ext>
            </a:extLst>
          </p:cNvPr>
          <p:cNvSpPr/>
          <p:nvPr/>
        </p:nvSpPr>
        <p:spPr>
          <a:xfrm>
            <a:off x="338044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C60E1CB2-0A25-48C2-9A32-BF7008C3B1A0}"/>
              </a:ext>
            </a:extLst>
          </p:cNvPr>
          <p:cNvSpPr/>
          <p:nvPr/>
        </p:nvSpPr>
        <p:spPr>
          <a:xfrm>
            <a:off x="374620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F42CCC36-553C-4718-9A48-E7BF744441F4}"/>
              </a:ext>
            </a:extLst>
          </p:cNvPr>
          <p:cNvSpPr/>
          <p:nvPr/>
        </p:nvSpPr>
        <p:spPr>
          <a:xfrm>
            <a:off x="411196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BFC2AAA-F8F0-4D05-B72D-BD2C0D6EB5C6}"/>
              </a:ext>
            </a:extLst>
          </p:cNvPr>
          <p:cNvSpPr/>
          <p:nvPr/>
        </p:nvSpPr>
        <p:spPr>
          <a:xfrm>
            <a:off x="447772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AD31322-710C-4B94-B12C-3F076D65941D}"/>
              </a:ext>
            </a:extLst>
          </p:cNvPr>
          <p:cNvSpPr/>
          <p:nvPr/>
        </p:nvSpPr>
        <p:spPr>
          <a:xfrm>
            <a:off x="484348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BA5094C-5F53-446E-98DB-F9392EFEB2E7}"/>
              </a:ext>
            </a:extLst>
          </p:cNvPr>
          <p:cNvSpPr/>
          <p:nvPr/>
        </p:nvSpPr>
        <p:spPr>
          <a:xfrm>
            <a:off x="5209248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9629215-E7AA-4FDA-A883-872720A8FE00}"/>
              </a:ext>
            </a:extLst>
          </p:cNvPr>
          <p:cNvSpPr/>
          <p:nvPr/>
        </p:nvSpPr>
        <p:spPr>
          <a:xfrm>
            <a:off x="2648919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1F4C36BB-610E-476D-93A8-8A7E1E4136EE}"/>
              </a:ext>
            </a:extLst>
          </p:cNvPr>
          <p:cNvSpPr/>
          <p:nvPr/>
        </p:nvSpPr>
        <p:spPr>
          <a:xfrm>
            <a:off x="301468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F8A47A14-EDAF-4142-A0F6-022D9F9C32A2}"/>
              </a:ext>
            </a:extLst>
          </p:cNvPr>
          <p:cNvSpPr/>
          <p:nvPr/>
        </p:nvSpPr>
        <p:spPr>
          <a:xfrm>
            <a:off x="338044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A157AD17-87DC-4009-AD25-EB7D8288C8F8}"/>
              </a:ext>
            </a:extLst>
          </p:cNvPr>
          <p:cNvSpPr/>
          <p:nvPr/>
        </p:nvSpPr>
        <p:spPr>
          <a:xfrm>
            <a:off x="374620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7BCA7AD2-89AE-4D5E-9585-0E27AF051D63}"/>
              </a:ext>
            </a:extLst>
          </p:cNvPr>
          <p:cNvSpPr/>
          <p:nvPr/>
        </p:nvSpPr>
        <p:spPr>
          <a:xfrm>
            <a:off x="411196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2CBE709-E282-493C-AE5C-A37BA7F58C65}"/>
              </a:ext>
            </a:extLst>
          </p:cNvPr>
          <p:cNvSpPr/>
          <p:nvPr/>
        </p:nvSpPr>
        <p:spPr>
          <a:xfrm>
            <a:off x="447772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F0CF1AB7-1980-4308-A447-A4BAE17122A9}"/>
              </a:ext>
            </a:extLst>
          </p:cNvPr>
          <p:cNvSpPr/>
          <p:nvPr/>
        </p:nvSpPr>
        <p:spPr>
          <a:xfrm>
            <a:off x="484348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73E90676-1F4A-41FE-909B-C12A63B9BFE2}"/>
              </a:ext>
            </a:extLst>
          </p:cNvPr>
          <p:cNvSpPr/>
          <p:nvPr/>
        </p:nvSpPr>
        <p:spPr>
          <a:xfrm>
            <a:off x="5209248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45609483-9BC2-438C-AE34-0A351E1DE561}"/>
              </a:ext>
            </a:extLst>
          </p:cNvPr>
          <p:cNvSpPr/>
          <p:nvPr/>
        </p:nvSpPr>
        <p:spPr>
          <a:xfrm>
            <a:off x="2648919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BC3D23F6-9B0E-4464-AF07-CAFF0933DADB}"/>
              </a:ext>
            </a:extLst>
          </p:cNvPr>
          <p:cNvSpPr/>
          <p:nvPr/>
        </p:nvSpPr>
        <p:spPr>
          <a:xfrm>
            <a:off x="301468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D78F64D0-2066-4E5B-839A-76D8115D5253}"/>
              </a:ext>
            </a:extLst>
          </p:cNvPr>
          <p:cNvSpPr/>
          <p:nvPr/>
        </p:nvSpPr>
        <p:spPr>
          <a:xfrm>
            <a:off x="338044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654846CB-207C-48A6-9A2A-EB74ACE8E728}"/>
              </a:ext>
            </a:extLst>
          </p:cNvPr>
          <p:cNvSpPr/>
          <p:nvPr/>
        </p:nvSpPr>
        <p:spPr>
          <a:xfrm>
            <a:off x="374620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9638D16-CB5D-4941-91BC-D2BFBC3D5720}"/>
              </a:ext>
            </a:extLst>
          </p:cNvPr>
          <p:cNvSpPr/>
          <p:nvPr/>
        </p:nvSpPr>
        <p:spPr>
          <a:xfrm>
            <a:off x="411196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7D3DA345-072F-481E-A395-30845CDD4D50}"/>
              </a:ext>
            </a:extLst>
          </p:cNvPr>
          <p:cNvSpPr/>
          <p:nvPr/>
        </p:nvSpPr>
        <p:spPr>
          <a:xfrm>
            <a:off x="447772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B5EB62A-341B-460D-87E4-D80F7B4A6F1B}"/>
              </a:ext>
            </a:extLst>
          </p:cNvPr>
          <p:cNvSpPr/>
          <p:nvPr/>
        </p:nvSpPr>
        <p:spPr>
          <a:xfrm>
            <a:off x="484348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44CB5793-BE55-437B-9311-58051E9CCE41}"/>
              </a:ext>
            </a:extLst>
          </p:cNvPr>
          <p:cNvSpPr/>
          <p:nvPr/>
        </p:nvSpPr>
        <p:spPr>
          <a:xfrm>
            <a:off x="5209248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A7E6BBD0-957E-4A7D-A386-01388B69009E}"/>
              </a:ext>
            </a:extLst>
          </p:cNvPr>
          <p:cNvSpPr/>
          <p:nvPr/>
        </p:nvSpPr>
        <p:spPr>
          <a:xfrm>
            <a:off x="2648919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C40A553-AAE8-43A5-B03C-3C539B7DC581}"/>
              </a:ext>
            </a:extLst>
          </p:cNvPr>
          <p:cNvSpPr/>
          <p:nvPr/>
        </p:nvSpPr>
        <p:spPr>
          <a:xfrm>
            <a:off x="301468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E00E2020-44AA-47EA-8282-46F2499BA482}"/>
              </a:ext>
            </a:extLst>
          </p:cNvPr>
          <p:cNvSpPr/>
          <p:nvPr/>
        </p:nvSpPr>
        <p:spPr>
          <a:xfrm>
            <a:off x="338044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B8EEB964-B434-427B-A1D9-340CDCFE351E}"/>
              </a:ext>
            </a:extLst>
          </p:cNvPr>
          <p:cNvSpPr/>
          <p:nvPr/>
        </p:nvSpPr>
        <p:spPr>
          <a:xfrm>
            <a:off x="374620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F01AE9B-AB89-470D-8B8C-6F6CDC5B157C}"/>
              </a:ext>
            </a:extLst>
          </p:cNvPr>
          <p:cNvSpPr/>
          <p:nvPr/>
        </p:nvSpPr>
        <p:spPr>
          <a:xfrm>
            <a:off x="411196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C9F4525-0CF7-4A07-9533-9FD3CDB0EB27}"/>
              </a:ext>
            </a:extLst>
          </p:cNvPr>
          <p:cNvSpPr/>
          <p:nvPr/>
        </p:nvSpPr>
        <p:spPr>
          <a:xfrm>
            <a:off x="447772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015FD7C-4B03-4F03-97A5-5B59F6C66CA0}"/>
              </a:ext>
            </a:extLst>
          </p:cNvPr>
          <p:cNvSpPr/>
          <p:nvPr/>
        </p:nvSpPr>
        <p:spPr>
          <a:xfrm>
            <a:off x="484348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A316A42D-C026-44B5-9D42-98E3D89D95D5}"/>
              </a:ext>
            </a:extLst>
          </p:cNvPr>
          <p:cNvSpPr/>
          <p:nvPr/>
        </p:nvSpPr>
        <p:spPr>
          <a:xfrm>
            <a:off x="5209248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9420C75-F5EE-4C88-80C2-F2D23EFAF475}"/>
              </a:ext>
            </a:extLst>
          </p:cNvPr>
          <p:cNvSpPr/>
          <p:nvPr/>
        </p:nvSpPr>
        <p:spPr>
          <a:xfrm>
            <a:off x="2648919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4D6BBD1F-219E-471F-A7ED-DD899D309670}"/>
              </a:ext>
            </a:extLst>
          </p:cNvPr>
          <p:cNvSpPr/>
          <p:nvPr/>
        </p:nvSpPr>
        <p:spPr>
          <a:xfrm>
            <a:off x="301468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2102901-EB8F-400E-822B-5ED6E2CFDE1D}"/>
              </a:ext>
            </a:extLst>
          </p:cNvPr>
          <p:cNvSpPr/>
          <p:nvPr/>
        </p:nvSpPr>
        <p:spPr>
          <a:xfrm>
            <a:off x="338044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F760AA5-EE5F-4592-B704-EB6BD2F0E089}"/>
              </a:ext>
            </a:extLst>
          </p:cNvPr>
          <p:cNvSpPr/>
          <p:nvPr/>
        </p:nvSpPr>
        <p:spPr>
          <a:xfrm>
            <a:off x="374620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C7DCBC9C-E704-4A14-BFC7-6A7004726B9C}"/>
              </a:ext>
            </a:extLst>
          </p:cNvPr>
          <p:cNvSpPr/>
          <p:nvPr/>
        </p:nvSpPr>
        <p:spPr>
          <a:xfrm>
            <a:off x="411196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161FB679-BC7F-4250-A719-065E89303ACB}"/>
              </a:ext>
            </a:extLst>
          </p:cNvPr>
          <p:cNvSpPr/>
          <p:nvPr/>
        </p:nvSpPr>
        <p:spPr>
          <a:xfrm>
            <a:off x="447772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4BAD713-3715-4A5A-B7FC-161CEF5E296D}"/>
              </a:ext>
            </a:extLst>
          </p:cNvPr>
          <p:cNvSpPr/>
          <p:nvPr/>
        </p:nvSpPr>
        <p:spPr>
          <a:xfrm>
            <a:off x="484348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8E51FE5F-9F7E-4592-A6E3-4CD72183AEBE}"/>
              </a:ext>
            </a:extLst>
          </p:cNvPr>
          <p:cNvSpPr/>
          <p:nvPr/>
        </p:nvSpPr>
        <p:spPr>
          <a:xfrm>
            <a:off x="5209248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592D8D66-6FCF-433F-84F6-FB4D95DD3D22}"/>
              </a:ext>
            </a:extLst>
          </p:cNvPr>
          <p:cNvSpPr/>
          <p:nvPr/>
        </p:nvSpPr>
        <p:spPr>
          <a:xfrm>
            <a:off x="2648919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EE877E-FFBD-4EC2-B9A8-D8D40ADC6AF0}"/>
              </a:ext>
            </a:extLst>
          </p:cNvPr>
          <p:cNvSpPr/>
          <p:nvPr/>
        </p:nvSpPr>
        <p:spPr>
          <a:xfrm>
            <a:off x="301468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6181D835-41AA-4361-BA9B-B240065586D6}"/>
              </a:ext>
            </a:extLst>
          </p:cNvPr>
          <p:cNvSpPr/>
          <p:nvPr/>
        </p:nvSpPr>
        <p:spPr>
          <a:xfrm>
            <a:off x="338044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A2FF4349-9FAD-4CD5-A111-658E416C1A64}"/>
              </a:ext>
            </a:extLst>
          </p:cNvPr>
          <p:cNvSpPr/>
          <p:nvPr/>
        </p:nvSpPr>
        <p:spPr>
          <a:xfrm>
            <a:off x="374620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132B1A04-315B-4813-8D6A-D12D6A2CBE59}"/>
              </a:ext>
            </a:extLst>
          </p:cNvPr>
          <p:cNvSpPr/>
          <p:nvPr/>
        </p:nvSpPr>
        <p:spPr>
          <a:xfrm>
            <a:off x="411196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54D72EB-9566-4395-B418-1533613CDE8D}"/>
              </a:ext>
            </a:extLst>
          </p:cNvPr>
          <p:cNvSpPr/>
          <p:nvPr/>
        </p:nvSpPr>
        <p:spPr>
          <a:xfrm>
            <a:off x="447772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6F1E72D6-B4D9-4E2F-B045-B5FA9D546B80}"/>
              </a:ext>
            </a:extLst>
          </p:cNvPr>
          <p:cNvSpPr/>
          <p:nvPr/>
        </p:nvSpPr>
        <p:spPr>
          <a:xfrm>
            <a:off x="484348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D1FF00D8-0C13-4FC1-B626-F0FB5C2F13E7}"/>
              </a:ext>
            </a:extLst>
          </p:cNvPr>
          <p:cNvSpPr/>
          <p:nvPr/>
        </p:nvSpPr>
        <p:spPr>
          <a:xfrm>
            <a:off x="5209248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F11A1B-FCCE-4AEF-9B28-2D5C86CCB5E5}"/>
              </a:ext>
            </a:extLst>
          </p:cNvPr>
          <p:cNvSpPr/>
          <p:nvPr/>
        </p:nvSpPr>
        <p:spPr>
          <a:xfrm>
            <a:off x="2665646" y="1263366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2E89FB6-A4BC-4C03-826E-1873DF9F18ED}"/>
              </a:ext>
            </a:extLst>
          </p:cNvPr>
          <p:cNvSpPr/>
          <p:nvPr/>
        </p:nvSpPr>
        <p:spPr>
          <a:xfrm>
            <a:off x="3032970" y="1265437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B8F2D1F-958A-4BBC-88BB-A074E0F34E3D}"/>
              </a:ext>
            </a:extLst>
          </p:cNvPr>
          <p:cNvSpPr/>
          <p:nvPr/>
        </p:nvSpPr>
        <p:spPr>
          <a:xfrm>
            <a:off x="3400294" y="1262451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EDD1CA6-9955-46D3-9D39-E2C34F8BCB49}"/>
              </a:ext>
            </a:extLst>
          </p:cNvPr>
          <p:cNvSpPr/>
          <p:nvPr/>
        </p:nvSpPr>
        <p:spPr>
          <a:xfrm>
            <a:off x="3763726" y="1262451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8C6614D-D321-497D-BE30-90476CC51AE6}"/>
              </a:ext>
            </a:extLst>
          </p:cNvPr>
          <p:cNvSpPr/>
          <p:nvPr/>
        </p:nvSpPr>
        <p:spPr>
          <a:xfrm>
            <a:off x="4134942" y="1263366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A504FF0-D4B3-4E23-BFB4-5C8EE598DF55}"/>
              </a:ext>
            </a:extLst>
          </p:cNvPr>
          <p:cNvSpPr/>
          <p:nvPr/>
        </p:nvSpPr>
        <p:spPr>
          <a:xfrm>
            <a:off x="4502266" y="1265437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920F7EA-5D7C-4E4C-9A18-47E3BC404DF5}"/>
              </a:ext>
            </a:extLst>
          </p:cNvPr>
          <p:cNvSpPr/>
          <p:nvPr/>
        </p:nvSpPr>
        <p:spPr>
          <a:xfrm>
            <a:off x="4869590" y="1262451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D52BD0B-0FC6-40E1-8053-C36F10573380}"/>
              </a:ext>
            </a:extLst>
          </p:cNvPr>
          <p:cNvSpPr/>
          <p:nvPr/>
        </p:nvSpPr>
        <p:spPr>
          <a:xfrm>
            <a:off x="5233022" y="1262451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866B2D-BF68-4D60-B673-0ECEACEBE3A9}"/>
              </a:ext>
            </a:extLst>
          </p:cNvPr>
          <p:cNvSpPr/>
          <p:nvPr/>
        </p:nvSpPr>
        <p:spPr>
          <a:xfrm>
            <a:off x="2208435" y="1755129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D6CD060-EB18-4450-A065-8A3B9E41F3A5}"/>
              </a:ext>
            </a:extLst>
          </p:cNvPr>
          <p:cNvSpPr/>
          <p:nvPr/>
        </p:nvSpPr>
        <p:spPr>
          <a:xfrm>
            <a:off x="2208435" y="2123735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3938612-4D6C-4A13-BC07-88AA57DC3ED7}"/>
              </a:ext>
            </a:extLst>
          </p:cNvPr>
          <p:cNvSpPr/>
          <p:nvPr/>
        </p:nvSpPr>
        <p:spPr>
          <a:xfrm>
            <a:off x="2206866" y="2495433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8F29C-388E-4A4B-B856-68C85035D025}"/>
              </a:ext>
            </a:extLst>
          </p:cNvPr>
          <p:cNvSpPr/>
          <p:nvPr/>
        </p:nvSpPr>
        <p:spPr>
          <a:xfrm>
            <a:off x="2206866" y="2864039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FA5C2AD-7050-4086-9C0E-699585DA4E19}"/>
              </a:ext>
            </a:extLst>
          </p:cNvPr>
          <p:cNvSpPr/>
          <p:nvPr/>
        </p:nvSpPr>
        <p:spPr>
          <a:xfrm>
            <a:off x="2203991" y="3232645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312A62-F87C-4DA9-88AE-31C55DCE8216}"/>
              </a:ext>
            </a:extLst>
          </p:cNvPr>
          <p:cNvSpPr/>
          <p:nvPr/>
        </p:nvSpPr>
        <p:spPr>
          <a:xfrm>
            <a:off x="2203991" y="3601251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13724A-F4DB-45E8-A832-DDDC2A734C93}"/>
              </a:ext>
            </a:extLst>
          </p:cNvPr>
          <p:cNvSpPr/>
          <p:nvPr/>
        </p:nvSpPr>
        <p:spPr>
          <a:xfrm>
            <a:off x="2202422" y="3972949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CAE518-950E-4D75-B217-E71BC37EF396}"/>
              </a:ext>
            </a:extLst>
          </p:cNvPr>
          <p:cNvSpPr/>
          <p:nvPr/>
        </p:nvSpPr>
        <p:spPr>
          <a:xfrm>
            <a:off x="2202422" y="4341555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19CD5-A333-4940-9791-5616A4D3F68D}"/>
              </a:ext>
            </a:extLst>
          </p:cNvPr>
          <p:cNvSpPr/>
          <p:nvPr/>
        </p:nvSpPr>
        <p:spPr>
          <a:xfrm>
            <a:off x="7232565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5D6F2F-B9BB-4BC6-84AC-900E371BCC57}"/>
              </a:ext>
            </a:extLst>
          </p:cNvPr>
          <p:cNvSpPr/>
          <p:nvPr/>
        </p:nvSpPr>
        <p:spPr>
          <a:xfrm>
            <a:off x="759832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20E5F-4F17-49E9-8496-432A9A598AFF}"/>
              </a:ext>
            </a:extLst>
          </p:cNvPr>
          <p:cNvSpPr/>
          <p:nvPr/>
        </p:nvSpPr>
        <p:spPr>
          <a:xfrm>
            <a:off x="796408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F981AB-A6E9-4B70-A9C3-F92E4707D184}"/>
              </a:ext>
            </a:extLst>
          </p:cNvPr>
          <p:cNvSpPr/>
          <p:nvPr/>
        </p:nvSpPr>
        <p:spPr>
          <a:xfrm>
            <a:off x="832985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36FAEE-4C68-48D6-8C77-FEC234A40F8D}"/>
              </a:ext>
            </a:extLst>
          </p:cNvPr>
          <p:cNvSpPr/>
          <p:nvPr/>
        </p:nvSpPr>
        <p:spPr>
          <a:xfrm>
            <a:off x="869560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ED159-E651-438D-88B4-1EDAA8E0798B}"/>
              </a:ext>
            </a:extLst>
          </p:cNvPr>
          <p:cNvSpPr/>
          <p:nvPr/>
        </p:nvSpPr>
        <p:spPr>
          <a:xfrm>
            <a:off x="906137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B760BC-8728-4893-AE76-FE994DF78505}"/>
              </a:ext>
            </a:extLst>
          </p:cNvPr>
          <p:cNvSpPr/>
          <p:nvPr/>
        </p:nvSpPr>
        <p:spPr>
          <a:xfrm>
            <a:off x="942713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5572FF-ACE3-4702-A542-AE4177383341}"/>
              </a:ext>
            </a:extLst>
          </p:cNvPr>
          <p:cNvSpPr/>
          <p:nvPr/>
        </p:nvSpPr>
        <p:spPr>
          <a:xfrm>
            <a:off x="9792894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5ABBBFE-C337-4B4E-A5A8-794970F25BCC}"/>
              </a:ext>
            </a:extLst>
          </p:cNvPr>
          <p:cNvSpPr/>
          <p:nvPr/>
        </p:nvSpPr>
        <p:spPr>
          <a:xfrm>
            <a:off x="7232565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EA518-A709-4145-8141-F30EEE6C2289}"/>
              </a:ext>
            </a:extLst>
          </p:cNvPr>
          <p:cNvSpPr/>
          <p:nvPr/>
        </p:nvSpPr>
        <p:spPr>
          <a:xfrm>
            <a:off x="759832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901431-49A7-4B2B-ABAA-F8BB2BC70A14}"/>
              </a:ext>
            </a:extLst>
          </p:cNvPr>
          <p:cNvSpPr/>
          <p:nvPr/>
        </p:nvSpPr>
        <p:spPr>
          <a:xfrm>
            <a:off x="796408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A80A27D-B457-4834-AF3E-5643B20A1154}"/>
              </a:ext>
            </a:extLst>
          </p:cNvPr>
          <p:cNvSpPr/>
          <p:nvPr/>
        </p:nvSpPr>
        <p:spPr>
          <a:xfrm>
            <a:off x="832985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F18039-C75D-4973-85AE-964949031014}"/>
              </a:ext>
            </a:extLst>
          </p:cNvPr>
          <p:cNvSpPr/>
          <p:nvPr/>
        </p:nvSpPr>
        <p:spPr>
          <a:xfrm>
            <a:off x="869560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1C7A03-66F5-4484-9D5A-67EBB565DA99}"/>
              </a:ext>
            </a:extLst>
          </p:cNvPr>
          <p:cNvSpPr/>
          <p:nvPr/>
        </p:nvSpPr>
        <p:spPr>
          <a:xfrm>
            <a:off x="906137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C954D18-75C2-4451-83A0-C51CE8231088}"/>
              </a:ext>
            </a:extLst>
          </p:cNvPr>
          <p:cNvSpPr/>
          <p:nvPr/>
        </p:nvSpPr>
        <p:spPr>
          <a:xfrm>
            <a:off x="942713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EFDD92-9F50-4FD6-93DC-8CC23B28F0C9}"/>
              </a:ext>
            </a:extLst>
          </p:cNvPr>
          <p:cNvSpPr/>
          <p:nvPr/>
        </p:nvSpPr>
        <p:spPr>
          <a:xfrm>
            <a:off x="9792894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6357CD-3D61-425D-AE00-5E82C44B8546}"/>
              </a:ext>
            </a:extLst>
          </p:cNvPr>
          <p:cNvSpPr/>
          <p:nvPr/>
        </p:nvSpPr>
        <p:spPr>
          <a:xfrm>
            <a:off x="7232565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8165B7-6DF6-423D-B959-8D0BB43F6FDE}"/>
              </a:ext>
            </a:extLst>
          </p:cNvPr>
          <p:cNvSpPr/>
          <p:nvPr/>
        </p:nvSpPr>
        <p:spPr>
          <a:xfrm>
            <a:off x="759832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A44504-9539-41CD-B102-DFC0D9B9D705}"/>
              </a:ext>
            </a:extLst>
          </p:cNvPr>
          <p:cNvSpPr/>
          <p:nvPr/>
        </p:nvSpPr>
        <p:spPr>
          <a:xfrm>
            <a:off x="796408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6D594C-2D4E-497C-9359-1BDAE93C3205}"/>
              </a:ext>
            </a:extLst>
          </p:cNvPr>
          <p:cNvSpPr/>
          <p:nvPr/>
        </p:nvSpPr>
        <p:spPr>
          <a:xfrm>
            <a:off x="832985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E399FA-E402-4B71-A800-107DDB7AB40A}"/>
              </a:ext>
            </a:extLst>
          </p:cNvPr>
          <p:cNvSpPr/>
          <p:nvPr/>
        </p:nvSpPr>
        <p:spPr>
          <a:xfrm>
            <a:off x="869560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042CC-B508-403A-AD20-B11C01244E44}"/>
              </a:ext>
            </a:extLst>
          </p:cNvPr>
          <p:cNvSpPr/>
          <p:nvPr/>
        </p:nvSpPr>
        <p:spPr>
          <a:xfrm>
            <a:off x="906137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4A1634-EE9C-4283-BEBA-61108F6B47D0}"/>
              </a:ext>
            </a:extLst>
          </p:cNvPr>
          <p:cNvSpPr/>
          <p:nvPr/>
        </p:nvSpPr>
        <p:spPr>
          <a:xfrm>
            <a:off x="942713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FFF6417-D5F7-412F-AF2B-09994262BB81}"/>
              </a:ext>
            </a:extLst>
          </p:cNvPr>
          <p:cNvSpPr/>
          <p:nvPr/>
        </p:nvSpPr>
        <p:spPr>
          <a:xfrm>
            <a:off x="9792894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1ADE57-56B6-4203-BDA0-5646FE77C3F2}"/>
              </a:ext>
            </a:extLst>
          </p:cNvPr>
          <p:cNvSpPr/>
          <p:nvPr/>
        </p:nvSpPr>
        <p:spPr>
          <a:xfrm>
            <a:off x="7232565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328ABF-3CE9-4255-8E7E-3A8A378E0658}"/>
              </a:ext>
            </a:extLst>
          </p:cNvPr>
          <p:cNvSpPr/>
          <p:nvPr/>
        </p:nvSpPr>
        <p:spPr>
          <a:xfrm>
            <a:off x="759832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8DA8530-DC55-4DCB-BC23-13962CF1D145}"/>
              </a:ext>
            </a:extLst>
          </p:cNvPr>
          <p:cNvSpPr/>
          <p:nvPr/>
        </p:nvSpPr>
        <p:spPr>
          <a:xfrm>
            <a:off x="796408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0740BD-47BF-4800-91B4-48E4BD3BEDC2}"/>
              </a:ext>
            </a:extLst>
          </p:cNvPr>
          <p:cNvSpPr/>
          <p:nvPr/>
        </p:nvSpPr>
        <p:spPr>
          <a:xfrm>
            <a:off x="832985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CA12A-257A-4650-B771-FAE6CCD41768}"/>
              </a:ext>
            </a:extLst>
          </p:cNvPr>
          <p:cNvSpPr/>
          <p:nvPr/>
        </p:nvSpPr>
        <p:spPr>
          <a:xfrm>
            <a:off x="869560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63C388-BFCE-4D3F-B1AF-87BA0326E8CE}"/>
              </a:ext>
            </a:extLst>
          </p:cNvPr>
          <p:cNvSpPr/>
          <p:nvPr/>
        </p:nvSpPr>
        <p:spPr>
          <a:xfrm>
            <a:off x="906137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81A948-CA09-4DB0-8D02-70C34FB6C2D2}"/>
              </a:ext>
            </a:extLst>
          </p:cNvPr>
          <p:cNvSpPr/>
          <p:nvPr/>
        </p:nvSpPr>
        <p:spPr>
          <a:xfrm>
            <a:off x="942713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16D6E1-CAF9-42A6-ACD7-7E9F6AE6D077}"/>
              </a:ext>
            </a:extLst>
          </p:cNvPr>
          <p:cNvSpPr/>
          <p:nvPr/>
        </p:nvSpPr>
        <p:spPr>
          <a:xfrm>
            <a:off x="9792894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334BB6-13DE-4814-8F3F-7B20C21AE25E}"/>
              </a:ext>
            </a:extLst>
          </p:cNvPr>
          <p:cNvSpPr/>
          <p:nvPr/>
        </p:nvSpPr>
        <p:spPr>
          <a:xfrm>
            <a:off x="7232565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A0FF7E6-314C-4D51-B06C-1A20F9282825}"/>
              </a:ext>
            </a:extLst>
          </p:cNvPr>
          <p:cNvSpPr/>
          <p:nvPr/>
        </p:nvSpPr>
        <p:spPr>
          <a:xfrm>
            <a:off x="759832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9165DE-E124-4E1D-9B28-150295C426DA}"/>
              </a:ext>
            </a:extLst>
          </p:cNvPr>
          <p:cNvSpPr/>
          <p:nvPr/>
        </p:nvSpPr>
        <p:spPr>
          <a:xfrm>
            <a:off x="796408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2605A9-4BE8-4756-8234-035DC343C982}"/>
              </a:ext>
            </a:extLst>
          </p:cNvPr>
          <p:cNvSpPr/>
          <p:nvPr/>
        </p:nvSpPr>
        <p:spPr>
          <a:xfrm>
            <a:off x="832985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298997-972D-4B74-8828-2AB977401857}"/>
              </a:ext>
            </a:extLst>
          </p:cNvPr>
          <p:cNvSpPr/>
          <p:nvPr/>
        </p:nvSpPr>
        <p:spPr>
          <a:xfrm>
            <a:off x="869560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7C05C8-51EE-475A-9A8A-5E75B0B3C44D}"/>
              </a:ext>
            </a:extLst>
          </p:cNvPr>
          <p:cNvSpPr/>
          <p:nvPr/>
        </p:nvSpPr>
        <p:spPr>
          <a:xfrm>
            <a:off x="906137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19EDC1-4CE7-486F-A852-AF07D6DA3F2F}"/>
              </a:ext>
            </a:extLst>
          </p:cNvPr>
          <p:cNvSpPr/>
          <p:nvPr/>
        </p:nvSpPr>
        <p:spPr>
          <a:xfrm>
            <a:off x="942713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9C7C53A-3580-4126-89AD-C6F162DC363E}"/>
              </a:ext>
            </a:extLst>
          </p:cNvPr>
          <p:cNvSpPr/>
          <p:nvPr/>
        </p:nvSpPr>
        <p:spPr>
          <a:xfrm>
            <a:off x="9792894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EF385E-FAED-486A-B5C7-B49384F125F5}"/>
              </a:ext>
            </a:extLst>
          </p:cNvPr>
          <p:cNvSpPr/>
          <p:nvPr/>
        </p:nvSpPr>
        <p:spPr>
          <a:xfrm>
            <a:off x="7232565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2C1CB3D-C866-4152-A40E-F4C8DE85BF00}"/>
              </a:ext>
            </a:extLst>
          </p:cNvPr>
          <p:cNvSpPr/>
          <p:nvPr/>
        </p:nvSpPr>
        <p:spPr>
          <a:xfrm>
            <a:off x="759832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CB8922-5CD4-4CAB-9049-A6D3616D0A8B}"/>
              </a:ext>
            </a:extLst>
          </p:cNvPr>
          <p:cNvSpPr/>
          <p:nvPr/>
        </p:nvSpPr>
        <p:spPr>
          <a:xfrm>
            <a:off x="796408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B5C382-F50B-4623-B9D0-1936CED6D89D}"/>
              </a:ext>
            </a:extLst>
          </p:cNvPr>
          <p:cNvSpPr/>
          <p:nvPr/>
        </p:nvSpPr>
        <p:spPr>
          <a:xfrm>
            <a:off x="832985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376665-BC19-49F1-B162-C58F6B31FEC9}"/>
              </a:ext>
            </a:extLst>
          </p:cNvPr>
          <p:cNvSpPr/>
          <p:nvPr/>
        </p:nvSpPr>
        <p:spPr>
          <a:xfrm>
            <a:off x="869560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413118-60BB-4BD2-9572-80F966C13B76}"/>
              </a:ext>
            </a:extLst>
          </p:cNvPr>
          <p:cNvSpPr/>
          <p:nvPr/>
        </p:nvSpPr>
        <p:spPr>
          <a:xfrm>
            <a:off x="906137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575989-DC96-4CC5-9A8B-8A5B3B687C65}"/>
              </a:ext>
            </a:extLst>
          </p:cNvPr>
          <p:cNvSpPr/>
          <p:nvPr/>
        </p:nvSpPr>
        <p:spPr>
          <a:xfrm>
            <a:off x="942713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20814D-9ECB-4170-8FD6-5564759381AB}"/>
              </a:ext>
            </a:extLst>
          </p:cNvPr>
          <p:cNvSpPr/>
          <p:nvPr/>
        </p:nvSpPr>
        <p:spPr>
          <a:xfrm>
            <a:off x="9792894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CA550D7-C195-4F1A-B562-EEE41CDBA5E8}"/>
              </a:ext>
            </a:extLst>
          </p:cNvPr>
          <p:cNvSpPr/>
          <p:nvPr/>
        </p:nvSpPr>
        <p:spPr>
          <a:xfrm>
            <a:off x="7232565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06D7B11-213D-41AC-92E0-2F46E6463EA7}"/>
              </a:ext>
            </a:extLst>
          </p:cNvPr>
          <p:cNvSpPr/>
          <p:nvPr/>
        </p:nvSpPr>
        <p:spPr>
          <a:xfrm>
            <a:off x="759832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D8A761-D45F-4BCA-A8B1-D68AD5D59594}"/>
              </a:ext>
            </a:extLst>
          </p:cNvPr>
          <p:cNvSpPr/>
          <p:nvPr/>
        </p:nvSpPr>
        <p:spPr>
          <a:xfrm>
            <a:off x="796408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77A2DC-DAFC-483E-AC40-802F3D90C208}"/>
              </a:ext>
            </a:extLst>
          </p:cNvPr>
          <p:cNvSpPr/>
          <p:nvPr/>
        </p:nvSpPr>
        <p:spPr>
          <a:xfrm>
            <a:off x="832985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83657A4-8CA3-48E7-98AF-524042151E4F}"/>
              </a:ext>
            </a:extLst>
          </p:cNvPr>
          <p:cNvSpPr/>
          <p:nvPr/>
        </p:nvSpPr>
        <p:spPr>
          <a:xfrm>
            <a:off x="869560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40B59B8-EC8D-4FA3-89C9-F4295B45AC22}"/>
              </a:ext>
            </a:extLst>
          </p:cNvPr>
          <p:cNvSpPr/>
          <p:nvPr/>
        </p:nvSpPr>
        <p:spPr>
          <a:xfrm>
            <a:off x="906137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F70B8-24A8-4D48-AA61-68CACF19F75E}"/>
              </a:ext>
            </a:extLst>
          </p:cNvPr>
          <p:cNvSpPr/>
          <p:nvPr/>
        </p:nvSpPr>
        <p:spPr>
          <a:xfrm>
            <a:off x="942713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CAAB8-20C5-4947-B07B-1B5FCCC7BCF6}"/>
              </a:ext>
            </a:extLst>
          </p:cNvPr>
          <p:cNvSpPr/>
          <p:nvPr/>
        </p:nvSpPr>
        <p:spPr>
          <a:xfrm>
            <a:off x="9792894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07E4E9-CCC4-4E83-94DD-45D0AB474134}"/>
              </a:ext>
            </a:extLst>
          </p:cNvPr>
          <p:cNvSpPr/>
          <p:nvPr/>
        </p:nvSpPr>
        <p:spPr>
          <a:xfrm>
            <a:off x="7232565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209AD1E-4350-4A1E-9BD7-5F9AADDE03A0}"/>
              </a:ext>
            </a:extLst>
          </p:cNvPr>
          <p:cNvSpPr/>
          <p:nvPr/>
        </p:nvSpPr>
        <p:spPr>
          <a:xfrm>
            <a:off x="759832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2A7754-3376-4710-9D31-3716AB7C465F}"/>
              </a:ext>
            </a:extLst>
          </p:cNvPr>
          <p:cNvSpPr/>
          <p:nvPr/>
        </p:nvSpPr>
        <p:spPr>
          <a:xfrm>
            <a:off x="796408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7A4813-6BE8-4D25-8B19-719E1CFB1E19}"/>
              </a:ext>
            </a:extLst>
          </p:cNvPr>
          <p:cNvSpPr/>
          <p:nvPr/>
        </p:nvSpPr>
        <p:spPr>
          <a:xfrm>
            <a:off x="832985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BC3625C-C693-45C4-AF80-CB40044C7920}"/>
              </a:ext>
            </a:extLst>
          </p:cNvPr>
          <p:cNvSpPr/>
          <p:nvPr/>
        </p:nvSpPr>
        <p:spPr>
          <a:xfrm>
            <a:off x="869560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4ED6A6-256D-449C-BD9D-1773E33E84F2}"/>
              </a:ext>
            </a:extLst>
          </p:cNvPr>
          <p:cNvSpPr/>
          <p:nvPr/>
        </p:nvSpPr>
        <p:spPr>
          <a:xfrm>
            <a:off x="906137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7F0896-2BD7-47F3-86CB-48B83DFD9771}"/>
              </a:ext>
            </a:extLst>
          </p:cNvPr>
          <p:cNvSpPr/>
          <p:nvPr/>
        </p:nvSpPr>
        <p:spPr>
          <a:xfrm>
            <a:off x="942713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133CBD-AE91-4311-AAA0-14664BB97F13}"/>
              </a:ext>
            </a:extLst>
          </p:cNvPr>
          <p:cNvSpPr/>
          <p:nvPr/>
        </p:nvSpPr>
        <p:spPr>
          <a:xfrm>
            <a:off x="9792894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83B7338-A926-452E-A6F5-3E2BBC0EBFE7}"/>
              </a:ext>
            </a:extLst>
          </p:cNvPr>
          <p:cNvSpPr/>
          <p:nvPr/>
        </p:nvSpPr>
        <p:spPr>
          <a:xfrm>
            <a:off x="7249292" y="1252177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B3E3513-E86D-42A0-B46F-2A5371CF1A8C}"/>
              </a:ext>
            </a:extLst>
          </p:cNvPr>
          <p:cNvSpPr/>
          <p:nvPr/>
        </p:nvSpPr>
        <p:spPr>
          <a:xfrm>
            <a:off x="7616616" y="1254248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F1F49A-7D76-4004-8E47-426E9E2BEEDB}"/>
              </a:ext>
            </a:extLst>
          </p:cNvPr>
          <p:cNvSpPr/>
          <p:nvPr/>
        </p:nvSpPr>
        <p:spPr>
          <a:xfrm>
            <a:off x="7983940" y="1251262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7DE3CB-A83B-4E0A-B378-492090C2C079}"/>
              </a:ext>
            </a:extLst>
          </p:cNvPr>
          <p:cNvSpPr/>
          <p:nvPr/>
        </p:nvSpPr>
        <p:spPr>
          <a:xfrm>
            <a:off x="8347372" y="1251262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626FF2B-AA06-45E2-8B95-86556F15A05F}"/>
              </a:ext>
            </a:extLst>
          </p:cNvPr>
          <p:cNvSpPr/>
          <p:nvPr/>
        </p:nvSpPr>
        <p:spPr>
          <a:xfrm>
            <a:off x="8718588" y="1252177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E19AFE-96FE-4993-874C-911940F23898}"/>
              </a:ext>
            </a:extLst>
          </p:cNvPr>
          <p:cNvSpPr/>
          <p:nvPr/>
        </p:nvSpPr>
        <p:spPr>
          <a:xfrm>
            <a:off x="9085912" y="1254248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2D30DD4-044E-4AEF-995B-5ACC165300A7}"/>
              </a:ext>
            </a:extLst>
          </p:cNvPr>
          <p:cNvSpPr/>
          <p:nvPr/>
        </p:nvSpPr>
        <p:spPr>
          <a:xfrm>
            <a:off x="9453236" y="1251262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23090E1-2DA3-418E-95F0-E634B497F0F1}"/>
              </a:ext>
            </a:extLst>
          </p:cNvPr>
          <p:cNvSpPr/>
          <p:nvPr/>
        </p:nvSpPr>
        <p:spPr>
          <a:xfrm>
            <a:off x="9816668" y="1251262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CFBD106-AF0B-4DB0-A8EA-C4D8B08A52A2}"/>
              </a:ext>
            </a:extLst>
          </p:cNvPr>
          <p:cNvSpPr/>
          <p:nvPr/>
        </p:nvSpPr>
        <p:spPr>
          <a:xfrm>
            <a:off x="6792081" y="1743940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9BFAE4F-E36C-44F7-9228-B56B43389C47}"/>
              </a:ext>
            </a:extLst>
          </p:cNvPr>
          <p:cNvSpPr/>
          <p:nvPr/>
        </p:nvSpPr>
        <p:spPr>
          <a:xfrm>
            <a:off x="6792081" y="2112546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C8AB0-03A0-4524-B19D-D0A7D48F501C}"/>
              </a:ext>
            </a:extLst>
          </p:cNvPr>
          <p:cNvSpPr/>
          <p:nvPr/>
        </p:nvSpPr>
        <p:spPr>
          <a:xfrm>
            <a:off x="6790512" y="2484244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5BC6B2E-4823-486C-8A86-9046F1B41E37}"/>
              </a:ext>
            </a:extLst>
          </p:cNvPr>
          <p:cNvSpPr/>
          <p:nvPr/>
        </p:nvSpPr>
        <p:spPr>
          <a:xfrm>
            <a:off x="6790512" y="2852850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7F1B765-9652-4BD5-B558-83BC4CA57259}"/>
              </a:ext>
            </a:extLst>
          </p:cNvPr>
          <p:cNvSpPr/>
          <p:nvPr/>
        </p:nvSpPr>
        <p:spPr>
          <a:xfrm>
            <a:off x="6787637" y="3221456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A590A9C-040C-4B32-8B59-FCAA8EE53B61}"/>
              </a:ext>
            </a:extLst>
          </p:cNvPr>
          <p:cNvSpPr/>
          <p:nvPr/>
        </p:nvSpPr>
        <p:spPr>
          <a:xfrm>
            <a:off x="6787637" y="3590062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026382E-4697-4E02-8DF0-E4C200625489}"/>
              </a:ext>
            </a:extLst>
          </p:cNvPr>
          <p:cNvSpPr/>
          <p:nvPr/>
        </p:nvSpPr>
        <p:spPr>
          <a:xfrm>
            <a:off x="6786068" y="3961760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BECEDF5-439A-4DF3-A30A-28AAA5F43EB5}"/>
              </a:ext>
            </a:extLst>
          </p:cNvPr>
          <p:cNvSpPr/>
          <p:nvPr/>
        </p:nvSpPr>
        <p:spPr>
          <a:xfrm>
            <a:off x="6786068" y="4330366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05FE0-89C6-40E4-AD32-5FB55BBAC7EE}"/>
              </a:ext>
            </a:extLst>
          </p:cNvPr>
          <p:cNvSpPr txBox="1"/>
          <p:nvPr/>
        </p:nvSpPr>
        <p:spPr>
          <a:xfrm>
            <a:off x="3526782" y="4866229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F471CCB-856B-4C02-B8E1-5BF12AA18082}"/>
              </a:ext>
            </a:extLst>
          </p:cNvPr>
          <p:cNvSpPr txBox="1"/>
          <p:nvPr/>
        </p:nvSpPr>
        <p:spPr>
          <a:xfrm>
            <a:off x="8138814" y="486412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5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D9CE65-B198-4A9C-9F5E-451373AB75CF}"/>
              </a:ext>
            </a:extLst>
          </p:cNvPr>
          <p:cNvSpPr/>
          <p:nvPr/>
        </p:nvSpPr>
        <p:spPr>
          <a:xfrm>
            <a:off x="1337221" y="5724350"/>
            <a:ext cx="365760" cy="36576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281F9-B36D-4FB7-BD7A-2E64B282D22C}"/>
              </a:ext>
            </a:extLst>
          </p:cNvPr>
          <p:cNvSpPr/>
          <p:nvPr/>
        </p:nvSpPr>
        <p:spPr>
          <a:xfrm>
            <a:off x="5010546" y="5724350"/>
            <a:ext cx="365760" cy="365760"/>
          </a:xfrm>
          <a:prstGeom prst="rect">
            <a:avLst/>
          </a:prstGeom>
          <a:solidFill>
            <a:srgbClr val="A568D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18C0F0-FEDD-4A31-9816-5315990A0D19}"/>
              </a:ext>
            </a:extLst>
          </p:cNvPr>
          <p:cNvSpPr/>
          <p:nvPr/>
        </p:nvSpPr>
        <p:spPr>
          <a:xfrm>
            <a:off x="8683871" y="572435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EE754-CC9D-4E62-B0C6-402056FAF51B}"/>
              </a:ext>
            </a:extLst>
          </p:cNvPr>
          <p:cNvSpPr txBox="1"/>
          <p:nvPr/>
        </p:nvSpPr>
        <p:spPr>
          <a:xfrm>
            <a:off x="1718049" y="5674500"/>
            <a:ext cx="262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100%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9CA2D77-ADC6-4695-9AE1-913F7945D8E7}"/>
              </a:ext>
            </a:extLst>
          </p:cNvPr>
          <p:cNvSpPr txBox="1"/>
          <p:nvPr/>
        </p:nvSpPr>
        <p:spPr>
          <a:xfrm>
            <a:off x="5392128" y="5674500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50%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71192E-DCB8-4D33-8264-D1A2FA161D1D}"/>
              </a:ext>
            </a:extLst>
          </p:cNvPr>
          <p:cNvSpPr txBox="1"/>
          <p:nvPr/>
        </p:nvSpPr>
        <p:spPr>
          <a:xfrm>
            <a:off x="9061368" y="5674500"/>
            <a:ext cx="25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Do Not Compute</a:t>
            </a:r>
          </a:p>
        </p:txBody>
      </p:sp>
    </p:spTree>
    <p:extLst>
      <p:ext uri="{BB962C8B-B14F-4D97-AF65-F5344CB8AC3E}">
        <p14:creationId xmlns:p14="http://schemas.microsoft.com/office/powerpoint/2010/main" val="281259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10496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Tile Processing: Two Groups of 8 Particles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2640B4A-21C7-4ABE-B4B8-2C09069A44FB}"/>
              </a:ext>
            </a:extLst>
          </p:cNvPr>
          <p:cNvSpPr/>
          <p:nvPr/>
        </p:nvSpPr>
        <p:spPr>
          <a:xfrm>
            <a:off x="2648919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8F12C6D4-9883-4F9B-B028-E257D9871D15}"/>
              </a:ext>
            </a:extLst>
          </p:cNvPr>
          <p:cNvSpPr/>
          <p:nvPr/>
        </p:nvSpPr>
        <p:spPr>
          <a:xfrm>
            <a:off x="301468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F66E5DC-904C-41FA-8959-D67C5599D81B}"/>
              </a:ext>
            </a:extLst>
          </p:cNvPr>
          <p:cNvSpPr/>
          <p:nvPr/>
        </p:nvSpPr>
        <p:spPr>
          <a:xfrm>
            <a:off x="338044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56857569-18A1-4619-AB36-69048362D085}"/>
              </a:ext>
            </a:extLst>
          </p:cNvPr>
          <p:cNvSpPr/>
          <p:nvPr/>
        </p:nvSpPr>
        <p:spPr>
          <a:xfrm>
            <a:off x="374620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BA12A79-D5FF-443F-A735-FBE9719966A0}"/>
              </a:ext>
            </a:extLst>
          </p:cNvPr>
          <p:cNvSpPr/>
          <p:nvPr/>
        </p:nvSpPr>
        <p:spPr>
          <a:xfrm>
            <a:off x="411196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00DA64DA-13ED-4F85-8E7C-9CD073B2D956}"/>
              </a:ext>
            </a:extLst>
          </p:cNvPr>
          <p:cNvSpPr/>
          <p:nvPr/>
        </p:nvSpPr>
        <p:spPr>
          <a:xfrm>
            <a:off x="447772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D87ACEBD-5A34-494E-98B1-12AD8FD0AE2C}"/>
              </a:ext>
            </a:extLst>
          </p:cNvPr>
          <p:cNvSpPr/>
          <p:nvPr/>
        </p:nvSpPr>
        <p:spPr>
          <a:xfrm>
            <a:off x="484348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1F1BDD8E-DC31-4B25-812F-3E5E8314FBE7}"/>
              </a:ext>
            </a:extLst>
          </p:cNvPr>
          <p:cNvSpPr/>
          <p:nvPr/>
        </p:nvSpPr>
        <p:spPr>
          <a:xfrm>
            <a:off x="5209248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FDCB4C1A-4FA1-4FA1-B930-B850249945FA}"/>
              </a:ext>
            </a:extLst>
          </p:cNvPr>
          <p:cNvSpPr/>
          <p:nvPr/>
        </p:nvSpPr>
        <p:spPr>
          <a:xfrm>
            <a:off x="2648919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5F39B644-0ED1-473E-B1D6-56EC652F6F6F}"/>
              </a:ext>
            </a:extLst>
          </p:cNvPr>
          <p:cNvSpPr/>
          <p:nvPr/>
        </p:nvSpPr>
        <p:spPr>
          <a:xfrm>
            <a:off x="301468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032E8F1-C5AA-4B9E-A318-28F563038D1E}"/>
              </a:ext>
            </a:extLst>
          </p:cNvPr>
          <p:cNvSpPr/>
          <p:nvPr/>
        </p:nvSpPr>
        <p:spPr>
          <a:xfrm>
            <a:off x="338044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F228CD7E-BCC9-41A8-9E98-4AFFE4DD1A67}"/>
              </a:ext>
            </a:extLst>
          </p:cNvPr>
          <p:cNvSpPr/>
          <p:nvPr/>
        </p:nvSpPr>
        <p:spPr>
          <a:xfrm>
            <a:off x="374620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EC4A19DE-CCEC-4C21-A398-4BA022FB40E6}"/>
              </a:ext>
            </a:extLst>
          </p:cNvPr>
          <p:cNvSpPr/>
          <p:nvPr/>
        </p:nvSpPr>
        <p:spPr>
          <a:xfrm>
            <a:off x="411196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F227CB8C-B6FA-4F25-B7E5-18069F06B022}"/>
              </a:ext>
            </a:extLst>
          </p:cNvPr>
          <p:cNvSpPr/>
          <p:nvPr/>
        </p:nvSpPr>
        <p:spPr>
          <a:xfrm>
            <a:off x="447772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469D65A1-E3A7-449A-8374-4D949976CDDF}"/>
              </a:ext>
            </a:extLst>
          </p:cNvPr>
          <p:cNvSpPr/>
          <p:nvPr/>
        </p:nvSpPr>
        <p:spPr>
          <a:xfrm>
            <a:off x="484348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3CD4B527-ED32-4F7F-8F48-E0AB7342ADA5}"/>
              </a:ext>
            </a:extLst>
          </p:cNvPr>
          <p:cNvSpPr/>
          <p:nvPr/>
        </p:nvSpPr>
        <p:spPr>
          <a:xfrm>
            <a:off x="5209248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B9B9FBF0-5477-4D16-BB17-626A7194551D}"/>
              </a:ext>
            </a:extLst>
          </p:cNvPr>
          <p:cNvSpPr/>
          <p:nvPr/>
        </p:nvSpPr>
        <p:spPr>
          <a:xfrm>
            <a:off x="2648919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CFA75AE2-8B7C-4D99-8326-878686142D71}"/>
              </a:ext>
            </a:extLst>
          </p:cNvPr>
          <p:cNvSpPr/>
          <p:nvPr/>
        </p:nvSpPr>
        <p:spPr>
          <a:xfrm>
            <a:off x="301468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5732727C-646A-4C7D-8BD5-13CE2499A3D5}"/>
              </a:ext>
            </a:extLst>
          </p:cNvPr>
          <p:cNvSpPr/>
          <p:nvPr/>
        </p:nvSpPr>
        <p:spPr>
          <a:xfrm>
            <a:off x="338044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C60E1CB2-0A25-48C2-9A32-BF7008C3B1A0}"/>
              </a:ext>
            </a:extLst>
          </p:cNvPr>
          <p:cNvSpPr/>
          <p:nvPr/>
        </p:nvSpPr>
        <p:spPr>
          <a:xfrm>
            <a:off x="374620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F42CCC36-553C-4718-9A48-E7BF744441F4}"/>
              </a:ext>
            </a:extLst>
          </p:cNvPr>
          <p:cNvSpPr/>
          <p:nvPr/>
        </p:nvSpPr>
        <p:spPr>
          <a:xfrm>
            <a:off x="411196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BFC2AAA-F8F0-4D05-B72D-BD2C0D6EB5C6}"/>
              </a:ext>
            </a:extLst>
          </p:cNvPr>
          <p:cNvSpPr/>
          <p:nvPr/>
        </p:nvSpPr>
        <p:spPr>
          <a:xfrm>
            <a:off x="447772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AD31322-710C-4B94-B12C-3F076D65941D}"/>
              </a:ext>
            </a:extLst>
          </p:cNvPr>
          <p:cNvSpPr/>
          <p:nvPr/>
        </p:nvSpPr>
        <p:spPr>
          <a:xfrm>
            <a:off x="484348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BA5094C-5F53-446E-98DB-F9392EFEB2E7}"/>
              </a:ext>
            </a:extLst>
          </p:cNvPr>
          <p:cNvSpPr/>
          <p:nvPr/>
        </p:nvSpPr>
        <p:spPr>
          <a:xfrm>
            <a:off x="5209248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9629215-E7AA-4FDA-A883-872720A8FE00}"/>
              </a:ext>
            </a:extLst>
          </p:cNvPr>
          <p:cNvSpPr/>
          <p:nvPr/>
        </p:nvSpPr>
        <p:spPr>
          <a:xfrm>
            <a:off x="2648919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1F4C36BB-610E-476D-93A8-8A7E1E4136EE}"/>
              </a:ext>
            </a:extLst>
          </p:cNvPr>
          <p:cNvSpPr/>
          <p:nvPr/>
        </p:nvSpPr>
        <p:spPr>
          <a:xfrm>
            <a:off x="301468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F8A47A14-EDAF-4142-A0F6-022D9F9C32A2}"/>
              </a:ext>
            </a:extLst>
          </p:cNvPr>
          <p:cNvSpPr/>
          <p:nvPr/>
        </p:nvSpPr>
        <p:spPr>
          <a:xfrm>
            <a:off x="338044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A157AD17-87DC-4009-AD25-EB7D8288C8F8}"/>
              </a:ext>
            </a:extLst>
          </p:cNvPr>
          <p:cNvSpPr/>
          <p:nvPr/>
        </p:nvSpPr>
        <p:spPr>
          <a:xfrm>
            <a:off x="374620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7BCA7AD2-89AE-4D5E-9585-0E27AF051D63}"/>
              </a:ext>
            </a:extLst>
          </p:cNvPr>
          <p:cNvSpPr/>
          <p:nvPr/>
        </p:nvSpPr>
        <p:spPr>
          <a:xfrm>
            <a:off x="411196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2CBE709-E282-493C-AE5C-A37BA7F58C65}"/>
              </a:ext>
            </a:extLst>
          </p:cNvPr>
          <p:cNvSpPr/>
          <p:nvPr/>
        </p:nvSpPr>
        <p:spPr>
          <a:xfrm>
            <a:off x="447772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F0CF1AB7-1980-4308-A447-A4BAE17122A9}"/>
              </a:ext>
            </a:extLst>
          </p:cNvPr>
          <p:cNvSpPr/>
          <p:nvPr/>
        </p:nvSpPr>
        <p:spPr>
          <a:xfrm>
            <a:off x="484348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73E90676-1F4A-41FE-909B-C12A63B9BFE2}"/>
              </a:ext>
            </a:extLst>
          </p:cNvPr>
          <p:cNvSpPr/>
          <p:nvPr/>
        </p:nvSpPr>
        <p:spPr>
          <a:xfrm>
            <a:off x="5209248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45609483-9BC2-438C-AE34-0A351E1DE561}"/>
              </a:ext>
            </a:extLst>
          </p:cNvPr>
          <p:cNvSpPr/>
          <p:nvPr/>
        </p:nvSpPr>
        <p:spPr>
          <a:xfrm>
            <a:off x="2648919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BC3D23F6-9B0E-4464-AF07-CAFF0933DADB}"/>
              </a:ext>
            </a:extLst>
          </p:cNvPr>
          <p:cNvSpPr/>
          <p:nvPr/>
        </p:nvSpPr>
        <p:spPr>
          <a:xfrm>
            <a:off x="301468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D78F64D0-2066-4E5B-839A-76D8115D5253}"/>
              </a:ext>
            </a:extLst>
          </p:cNvPr>
          <p:cNvSpPr/>
          <p:nvPr/>
        </p:nvSpPr>
        <p:spPr>
          <a:xfrm>
            <a:off x="338044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654846CB-207C-48A6-9A2A-EB74ACE8E728}"/>
              </a:ext>
            </a:extLst>
          </p:cNvPr>
          <p:cNvSpPr/>
          <p:nvPr/>
        </p:nvSpPr>
        <p:spPr>
          <a:xfrm>
            <a:off x="374620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9638D16-CB5D-4941-91BC-D2BFBC3D5720}"/>
              </a:ext>
            </a:extLst>
          </p:cNvPr>
          <p:cNvSpPr/>
          <p:nvPr/>
        </p:nvSpPr>
        <p:spPr>
          <a:xfrm>
            <a:off x="411196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7D3DA345-072F-481E-A395-30845CDD4D50}"/>
              </a:ext>
            </a:extLst>
          </p:cNvPr>
          <p:cNvSpPr/>
          <p:nvPr/>
        </p:nvSpPr>
        <p:spPr>
          <a:xfrm>
            <a:off x="447772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B5EB62A-341B-460D-87E4-D80F7B4A6F1B}"/>
              </a:ext>
            </a:extLst>
          </p:cNvPr>
          <p:cNvSpPr/>
          <p:nvPr/>
        </p:nvSpPr>
        <p:spPr>
          <a:xfrm>
            <a:off x="484348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44CB5793-BE55-437B-9311-58051E9CCE41}"/>
              </a:ext>
            </a:extLst>
          </p:cNvPr>
          <p:cNvSpPr/>
          <p:nvPr/>
        </p:nvSpPr>
        <p:spPr>
          <a:xfrm>
            <a:off x="5209248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A7E6BBD0-957E-4A7D-A386-01388B69009E}"/>
              </a:ext>
            </a:extLst>
          </p:cNvPr>
          <p:cNvSpPr/>
          <p:nvPr/>
        </p:nvSpPr>
        <p:spPr>
          <a:xfrm>
            <a:off x="2648919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C40A553-AAE8-43A5-B03C-3C539B7DC581}"/>
              </a:ext>
            </a:extLst>
          </p:cNvPr>
          <p:cNvSpPr/>
          <p:nvPr/>
        </p:nvSpPr>
        <p:spPr>
          <a:xfrm>
            <a:off x="301468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E00E2020-44AA-47EA-8282-46F2499BA482}"/>
              </a:ext>
            </a:extLst>
          </p:cNvPr>
          <p:cNvSpPr/>
          <p:nvPr/>
        </p:nvSpPr>
        <p:spPr>
          <a:xfrm>
            <a:off x="338044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B8EEB964-B434-427B-A1D9-340CDCFE351E}"/>
              </a:ext>
            </a:extLst>
          </p:cNvPr>
          <p:cNvSpPr/>
          <p:nvPr/>
        </p:nvSpPr>
        <p:spPr>
          <a:xfrm>
            <a:off x="374620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F01AE9B-AB89-470D-8B8C-6F6CDC5B157C}"/>
              </a:ext>
            </a:extLst>
          </p:cNvPr>
          <p:cNvSpPr/>
          <p:nvPr/>
        </p:nvSpPr>
        <p:spPr>
          <a:xfrm>
            <a:off x="411196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C9F4525-0CF7-4A07-9533-9FD3CDB0EB27}"/>
              </a:ext>
            </a:extLst>
          </p:cNvPr>
          <p:cNvSpPr/>
          <p:nvPr/>
        </p:nvSpPr>
        <p:spPr>
          <a:xfrm>
            <a:off x="447772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015FD7C-4B03-4F03-97A5-5B59F6C66CA0}"/>
              </a:ext>
            </a:extLst>
          </p:cNvPr>
          <p:cNvSpPr/>
          <p:nvPr/>
        </p:nvSpPr>
        <p:spPr>
          <a:xfrm>
            <a:off x="484348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A316A42D-C026-44B5-9D42-98E3D89D95D5}"/>
              </a:ext>
            </a:extLst>
          </p:cNvPr>
          <p:cNvSpPr/>
          <p:nvPr/>
        </p:nvSpPr>
        <p:spPr>
          <a:xfrm>
            <a:off x="5209248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9420C75-F5EE-4C88-80C2-F2D23EFAF475}"/>
              </a:ext>
            </a:extLst>
          </p:cNvPr>
          <p:cNvSpPr/>
          <p:nvPr/>
        </p:nvSpPr>
        <p:spPr>
          <a:xfrm>
            <a:off x="2648919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4D6BBD1F-219E-471F-A7ED-DD899D309670}"/>
              </a:ext>
            </a:extLst>
          </p:cNvPr>
          <p:cNvSpPr/>
          <p:nvPr/>
        </p:nvSpPr>
        <p:spPr>
          <a:xfrm>
            <a:off x="301468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2102901-EB8F-400E-822B-5ED6E2CFDE1D}"/>
              </a:ext>
            </a:extLst>
          </p:cNvPr>
          <p:cNvSpPr/>
          <p:nvPr/>
        </p:nvSpPr>
        <p:spPr>
          <a:xfrm>
            <a:off x="338044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F760AA5-EE5F-4592-B704-EB6BD2F0E089}"/>
              </a:ext>
            </a:extLst>
          </p:cNvPr>
          <p:cNvSpPr/>
          <p:nvPr/>
        </p:nvSpPr>
        <p:spPr>
          <a:xfrm>
            <a:off x="374620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C7DCBC9C-E704-4A14-BFC7-6A7004726B9C}"/>
              </a:ext>
            </a:extLst>
          </p:cNvPr>
          <p:cNvSpPr/>
          <p:nvPr/>
        </p:nvSpPr>
        <p:spPr>
          <a:xfrm>
            <a:off x="411196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161FB679-BC7F-4250-A719-065E89303ACB}"/>
              </a:ext>
            </a:extLst>
          </p:cNvPr>
          <p:cNvSpPr/>
          <p:nvPr/>
        </p:nvSpPr>
        <p:spPr>
          <a:xfrm>
            <a:off x="447772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4BAD713-3715-4A5A-B7FC-161CEF5E296D}"/>
              </a:ext>
            </a:extLst>
          </p:cNvPr>
          <p:cNvSpPr/>
          <p:nvPr/>
        </p:nvSpPr>
        <p:spPr>
          <a:xfrm>
            <a:off x="484348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8E51FE5F-9F7E-4592-A6E3-4CD72183AEBE}"/>
              </a:ext>
            </a:extLst>
          </p:cNvPr>
          <p:cNvSpPr/>
          <p:nvPr/>
        </p:nvSpPr>
        <p:spPr>
          <a:xfrm>
            <a:off x="5209248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592D8D66-6FCF-433F-84F6-FB4D95DD3D22}"/>
              </a:ext>
            </a:extLst>
          </p:cNvPr>
          <p:cNvSpPr/>
          <p:nvPr/>
        </p:nvSpPr>
        <p:spPr>
          <a:xfrm>
            <a:off x="2648919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EE877E-FFBD-4EC2-B9A8-D8D40ADC6AF0}"/>
              </a:ext>
            </a:extLst>
          </p:cNvPr>
          <p:cNvSpPr/>
          <p:nvPr/>
        </p:nvSpPr>
        <p:spPr>
          <a:xfrm>
            <a:off x="301468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6181D835-41AA-4361-BA9B-B240065586D6}"/>
              </a:ext>
            </a:extLst>
          </p:cNvPr>
          <p:cNvSpPr/>
          <p:nvPr/>
        </p:nvSpPr>
        <p:spPr>
          <a:xfrm>
            <a:off x="338044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A2FF4349-9FAD-4CD5-A111-658E416C1A64}"/>
              </a:ext>
            </a:extLst>
          </p:cNvPr>
          <p:cNvSpPr/>
          <p:nvPr/>
        </p:nvSpPr>
        <p:spPr>
          <a:xfrm>
            <a:off x="374620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132B1A04-315B-4813-8D6A-D12D6A2CBE59}"/>
              </a:ext>
            </a:extLst>
          </p:cNvPr>
          <p:cNvSpPr/>
          <p:nvPr/>
        </p:nvSpPr>
        <p:spPr>
          <a:xfrm>
            <a:off x="411196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54D72EB-9566-4395-B418-1533613CDE8D}"/>
              </a:ext>
            </a:extLst>
          </p:cNvPr>
          <p:cNvSpPr/>
          <p:nvPr/>
        </p:nvSpPr>
        <p:spPr>
          <a:xfrm>
            <a:off x="447772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6F1E72D6-B4D9-4E2F-B045-B5FA9D546B80}"/>
              </a:ext>
            </a:extLst>
          </p:cNvPr>
          <p:cNvSpPr/>
          <p:nvPr/>
        </p:nvSpPr>
        <p:spPr>
          <a:xfrm>
            <a:off x="484348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D1FF00D8-0C13-4FC1-B626-F0FB5C2F13E7}"/>
              </a:ext>
            </a:extLst>
          </p:cNvPr>
          <p:cNvSpPr/>
          <p:nvPr/>
        </p:nvSpPr>
        <p:spPr>
          <a:xfrm>
            <a:off x="5209248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F11A1B-FCCE-4AEF-9B28-2D5C86CCB5E5}"/>
              </a:ext>
            </a:extLst>
          </p:cNvPr>
          <p:cNvSpPr/>
          <p:nvPr/>
        </p:nvSpPr>
        <p:spPr>
          <a:xfrm>
            <a:off x="2665646" y="1263366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2E89FB6-A4BC-4C03-826E-1873DF9F18ED}"/>
              </a:ext>
            </a:extLst>
          </p:cNvPr>
          <p:cNvSpPr/>
          <p:nvPr/>
        </p:nvSpPr>
        <p:spPr>
          <a:xfrm>
            <a:off x="3032970" y="1265437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B8F2D1F-958A-4BBC-88BB-A074E0F34E3D}"/>
              </a:ext>
            </a:extLst>
          </p:cNvPr>
          <p:cNvSpPr/>
          <p:nvPr/>
        </p:nvSpPr>
        <p:spPr>
          <a:xfrm>
            <a:off x="3400294" y="1262451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EDD1CA6-9955-46D3-9D39-E2C34F8BCB49}"/>
              </a:ext>
            </a:extLst>
          </p:cNvPr>
          <p:cNvSpPr/>
          <p:nvPr/>
        </p:nvSpPr>
        <p:spPr>
          <a:xfrm>
            <a:off x="3763726" y="1262451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8C6614D-D321-497D-BE30-90476CC51AE6}"/>
              </a:ext>
            </a:extLst>
          </p:cNvPr>
          <p:cNvSpPr/>
          <p:nvPr/>
        </p:nvSpPr>
        <p:spPr>
          <a:xfrm>
            <a:off x="4134942" y="1263366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A504FF0-D4B3-4E23-BFB4-5C8EE598DF55}"/>
              </a:ext>
            </a:extLst>
          </p:cNvPr>
          <p:cNvSpPr/>
          <p:nvPr/>
        </p:nvSpPr>
        <p:spPr>
          <a:xfrm>
            <a:off x="4502266" y="1265437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920F7EA-5D7C-4E4C-9A18-47E3BC404DF5}"/>
              </a:ext>
            </a:extLst>
          </p:cNvPr>
          <p:cNvSpPr/>
          <p:nvPr/>
        </p:nvSpPr>
        <p:spPr>
          <a:xfrm>
            <a:off x="4869590" y="1262451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D52BD0B-0FC6-40E1-8053-C36F10573380}"/>
              </a:ext>
            </a:extLst>
          </p:cNvPr>
          <p:cNvSpPr/>
          <p:nvPr/>
        </p:nvSpPr>
        <p:spPr>
          <a:xfrm>
            <a:off x="5233022" y="1262451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866B2D-BF68-4D60-B673-0ECEACEBE3A9}"/>
              </a:ext>
            </a:extLst>
          </p:cNvPr>
          <p:cNvSpPr/>
          <p:nvPr/>
        </p:nvSpPr>
        <p:spPr>
          <a:xfrm>
            <a:off x="2208435" y="1755129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D6CD060-EB18-4450-A065-8A3B9E41F3A5}"/>
              </a:ext>
            </a:extLst>
          </p:cNvPr>
          <p:cNvSpPr/>
          <p:nvPr/>
        </p:nvSpPr>
        <p:spPr>
          <a:xfrm>
            <a:off x="2208435" y="2123735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3938612-4D6C-4A13-BC07-88AA57DC3ED7}"/>
              </a:ext>
            </a:extLst>
          </p:cNvPr>
          <p:cNvSpPr/>
          <p:nvPr/>
        </p:nvSpPr>
        <p:spPr>
          <a:xfrm>
            <a:off x="2206866" y="2495433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8F29C-388E-4A4B-B856-68C85035D025}"/>
              </a:ext>
            </a:extLst>
          </p:cNvPr>
          <p:cNvSpPr/>
          <p:nvPr/>
        </p:nvSpPr>
        <p:spPr>
          <a:xfrm>
            <a:off x="2206866" y="2864039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FA5C2AD-7050-4086-9C0E-699585DA4E19}"/>
              </a:ext>
            </a:extLst>
          </p:cNvPr>
          <p:cNvSpPr/>
          <p:nvPr/>
        </p:nvSpPr>
        <p:spPr>
          <a:xfrm>
            <a:off x="2203991" y="3232645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312A62-F87C-4DA9-88AE-31C55DCE8216}"/>
              </a:ext>
            </a:extLst>
          </p:cNvPr>
          <p:cNvSpPr/>
          <p:nvPr/>
        </p:nvSpPr>
        <p:spPr>
          <a:xfrm>
            <a:off x="2203991" y="3601251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13724A-F4DB-45E8-A832-DDDC2A734C93}"/>
              </a:ext>
            </a:extLst>
          </p:cNvPr>
          <p:cNvSpPr/>
          <p:nvPr/>
        </p:nvSpPr>
        <p:spPr>
          <a:xfrm>
            <a:off x="2202422" y="3972949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CAE518-950E-4D75-B217-E71BC37EF396}"/>
              </a:ext>
            </a:extLst>
          </p:cNvPr>
          <p:cNvSpPr/>
          <p:nvPr/>
        </p:nvSpPr>
        <p:spPr>
          <a:xfrm>
            <a:off x="2202422" y="4341555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19CD5-A333-4940-9791-5616A4D3F68D}"/>
              </a:ext>
            </a:extLst>
          </p:cNvPr>
          <p:cNvSpPr/>
          <p:nvPr/>
        </p:nvSpPr>
        <p:spPr>
          <a:xfrm>
            <a:off x="7232565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5D6F2F-B9BB-4BC6-84AC-900E371BCC57}"/>
              </a:ext>
            </a:extLst>
          </p:cNvPr>
          <p:cNvSpPr/>
          <p:nvPr/>
        </p:nvSpPr>
        <p:spPr>
          <a:xfrm>
            <a:off x="759832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20E5F-4F17-49E9-8496-432A9A598AFF}"/>
              </a:ext>
            </a:extLst>
          </p:cNvPr>
          <p:cNvSpPr/>
          <p:nvPr/>
        </p:nvSpPr>
        <p:spPr>
          <a:xfrm>
            <a:off x="796408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F981AB-A6E9-4B70-A9C3-F92E4707D184}"/>
              </a:ext>
            </a:extLst>
          </p:cNvPr>
          <p:cNvSpPr/>
          <p:nvPr/>
        </p:nvSpPr>
        <p:spPr>
          <a:xfrm>
            <a:off x="832985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36FAEE-4C68-48D6-8C77-FEC234A40F8D}"/>
              </a:ext>
            </a:extLst>
          </p:cNvPr>
          <p:cNvSpPr/>
          <p:nvPr/>
        </p:nvSpPr>
        <p:spPr>
          <a:xfrm>
            <a:off x="869560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ED159-E651-438D-88B4-1EDAA8E0798B}"/>
              </a:ext>
            </a:extLst>
          </p:cNvPr>
          <p:cNvSpPr/>
          <p:nvPr/>
        </p:nvSpPr>
        <p:spPr>
          <a:xfrm>
            <a:off x="906137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B760BC-8728-4893-AE76-FE994DF78505}"/>
              </a:ext>
            </a:extLst>
          </p:cNvPr>
          <p:cNvSpPr/>
          <p:nvPr/>
        </p:nvSpPr>
        <p:spPr>
          <a:xfrm>
            <a:off x="942713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5572FF-ACE3-4702-A542-AE4177383341}"/>
              </a:ext>
            </a:extLst>
          </p:cNvPr>
          <p:cNvSpPr/>
          <p:nvPr/>
        </p:nvSpPr>
        <p:spPr>
          <a:xfrm>
            <a:off x="9792894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5ABBBFE-C337-4B4E-A5A8-794970F25BCC}"/>
              </a:ext>
            </a:extLst>
          </p:cNvPr>
          <p:cNvSpPr/>
          <p:nvPr/>
        </p:nvSpPr>
        <p:spPr>
          <a:xfrm>
            <a:off x="7232565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EA518-A709-4145-8141-F30EEE6C2289}"/>
              </a:ext>
            </a:extLst>
          </p:cNvPr>
          <p:cNvSpPr/>
          <p:nvPr/>
        </p:nvSpPr>
        <p:spPr>
          <a:xfrm>
            <a:off x="759832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901431-49A7-4B2B-ABAA-F8BB2BC70A14}"/>
              </a:ext>
            </a:extLst>
          </p:cNvPr>
          <p:cNvSpPr/>
          <p:nvPr/>
        </p:nvSpPr>
        <p:spPr>
          <a:xfrm>
            <a:off x="796408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A80A27D-B457-4834-AF3E-5643B20A1154}"/>
              </a:ext>
            </a:extLst>
          </p:cNvPr>
          <p:cNvSpPr/>
          <p:nvPr/>
        </p:nvSpPr>
        <p:spPr>
          <a:xfrm>
            <a:off x="832985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F18039-C75D-4973-85AE-964949031014}"/>
              </a:ext>
            </a:extLst>
          </p:cNvPr>
          <p:cNvSpPr/>
          <p:nvPr/>
        </p:nvSpPr>
        <p:spPr>
          <a:xfrm>
            <a:off x="869560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1C7A03-66F5-4484-9D5A-67EBB565DA99}"/>
              </a:ext>
            </a:extLst>
          </p:cNvPr>
          <p:cNvSpPr/>
          <p:nvPr/>
        </p:nvSpPr>
        <p:spPr>
          <a:xfrm>
            <a:off x="906137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C954D18-75C2-4451-83A0-C51CE8231088}"/>
              </a:ext>
            </a:extLst>
          </p:cNvPr>
          <p:cNvSpPr/>
          <p:nvPr/>
        </p:nvSpPr>
        <p:spPr>
          <a:xfrm>
            <a:off x="942713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EFDD92-9F50-4FD6-93DC-8CC23B28F0C9}"/>
              </a:ext>
            </a:extLst>
          </p:cNvPr>
          <p:cNvSpPr/>
          <p:nvPr/>
        </p:nvSpPr>
        <p:spPr>
          <a:xfrm>
            <a:off x="9792894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6357CD-3D61-425D-AE00-5E82C44B8546}"/>
              </a:ext>
            </a:extLst>
          </p:cNvPr>
          <p:cNvSpPr/>
          <p:nvPr/>
        </p:nvSpPr>
        <p:spPr>
          <a:xfrm>
            <a:off x="7232565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8165B7-6DF6-423D-B959-8D0BB43F6FDE}"/>
              </a:ext>
            </a:extLst>
          </p:cNvPr>
          <p:cNvSpPr/>
          <p:nvPr/>
        </p:nvSpPr>
        <p:spPr>
          <a:xfrm>
            <a:off x="759832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A44504-9539-41CD-B102-DFC0D9B9D705}"/>
              </a:ext>
            </a:extLst>
          </p:cNvPr>
          <p:cNvSpPr/>
          <p:nvPr/>
        </p:nvSpPr>
        <p:spPr>
          <a:xfrm>
            <a:off x="796408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6D594C-2D4E-497C-9359-1BDAE93C3205}"/>
              </a:ext>
            </a:extLst>
          </p:cNvPr>
          <p:cNvSpPr/>
          <p:nvPr/>
        </p:nvSpPr>
        <p:spPr>
          <a:xfrm>
            <a:off x="832985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E399FA-E402-4B71-A800-107DDB7AB40A}"/>
              </a:ext>
            </a:extLst>
          </p:cNvPr>
          <p:cNvSpPr/>
          <p:nvPr/>
        </p:nvSpPr>
        <p:spPr>
          <a:xfrm>
            <a:off x="869560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042CC-B508-403A-AD20-B11C01244E44}"/>
              </a:ext>
            </a:extLst>
          </p:cNvPr>
          <p:cNvSpPr/>
          <p:nvPr/>
        </p:nvSpPr>
        <p:spPr>
          <a:xfrm>
            <a:off x="906137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4A1634-EE9C-4283-BEBA-61108F6B47D0}"/>
              </a:ext>
            </a:extLst>
          </p:cNvPr>
          <p:cNvSpPr/>
          <p:nvPr/>
        </p:nvSpPr>
        <p:spPr>
          <a:xfrm>
            <a:off x="942713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FFF6417-D5F7-412F-AF2B-09994262BB81}"/>
              </a:ext>
            </a:extLst>
          </p:cNvPr>
          <p:cNvSpPr/>
          <p:nvPr/>
        </p:nvSpPr>
        <p:spPr>
          <a:xfrm>
            <a:off x="9792894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1ADE57-56B6-4203-BDA0-5646FE77C3F2}"/>
              </a:ext>
            </a:extLst>
          </p:cNvPr>
          <p:cNvSpPr/>
          <p:nvPr/>
        </p:nvSpPr>
        <p:spPr>
          <a:xfrm>
            <a:off x="7232565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328ABF-3CE9-4255-8E7E-3A8A378E0658}"/>
              </a:ext>
            </a:extLst>
          </p:cNvPr>
          <p:cNvSpPr/>
          <p:nvPr/>
        </p:nvSpPr>
        <p:spPr>
          <a:xfrm>
            <a:off x="759832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8DA8530-DC55-4DCB-BC23-13962CF1D145}"/>
              </a:ext>
            </a:extLst>
          </p:cNvPr>
          <p:cNvSpPr/>
          <p:nvPr/>
        </p:nvSpPr>
        <p:spPr>
          <a:xfrm>
            <a:off x="796408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0740BD-47BF-4800-91B4-48E4BD3BEDC2}"/>
              </a:ext>
            </a:extLst>
          </p:cNvPr>
          <p:cNvSpPr/>
          <p:nvPr/>
        </p:nvSpPr>
        <p:spPr>
          <a:xfrm>
            <a:off x="832985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CA12A-257A-4650-B771-FAE6CCD41768}"/>
              </a:ext>
            </a:extLst>
          </p:cNvPr>
          <p:cNvSpPr/>
          <p:nvPr/>
        </p:nvSpPr>
        <p:spPr>
          <a:xfrm>
            <a:off x="869560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63C388-BFCE-4D3F-B1AF-87BA0326E8CE}"/>
              </a:ext>
            </a:extLst>
          </p:cNvPr>
          <p:cNvSpPr/>
          <p:nvPr/>
        </p:nvSpPr>
        <p:spPr>
          <a:xfrm>
            <a:off x="906137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81A948-CA09-4DB0-8D02-70C34FB6C2D2}"/>
              </a:ext>
            </a:extLst>
          </p:cNvPr>
          <p:cNvSpPr/>
          <p:nvPr/>
        </p:nvSpPr>
        <p:spPr>
          <a:xfrm>
            <a:off x="942713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16D6E1-CAF9-42A6-ACD7-7E9F6AE6D077}"/>
              </a:ext>
            </a:extLst>
          </p:cNvPr>
          <p:cNvSpPr/>
          <p:nvPr/>
        </p:nvSpPr>
        <p:spPr>
          <a:xfrm>
            <a:off x="9792894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334BB6-13DE-4814-8F3F-7B20C21AE25E}"/>
              </a:ext>
            </a:extLst>
          </p:cNvPr>
          <p:cNvSpPr/>
          <p:nvPr/>
        </p:nvSpPr>
        <p:spPr>
          <a:xfrm>
            <a:off x="7232565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A0FF7E6-314C-4D51-B06C-1A20F9282825}"/>
              </a:ext>
            </a:extLst>
          </p:cNvPr>
          <p:cNvSpPr/>
          <p:nvPr/>
        </p:nvSpPr>
        <p:spPr>
          <a:xfrm>
            <a:off x="759832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9165DE-E124-4E1D-9B28-150295C426DA}"/>
              </a:ext>
            </a:extLst>
          </p:cNvPr>
          <p:cNvSpPr/>
          <p:nvPr/>
        </p:nvSpPr>
        <p:spPr>
          <a:xfrm>
            <a:off x="796408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2605A9-4BE8-4756-8234-035DC343C982}"/>
              </a:ext>
            </a:extLst>
          </p:cNvPr>
          <p:cNvSpPr/>
          <p:nvPr/>
        </p:nvSpPr>
        <p:spPr>
          <a:xfrm>
            <a:off x="832985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298997-972D-4B74-8828-2AB977401857}"/>
              </a:ext>
            </a:extLst>
          </p:cNvPr>
          <p:cNvSpPr/>
          <p:nvPr/>
        </p:nvSpPr>
        <p:spPr>
          <a:xfrm>
            <a:off x="869560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7C05C8-51EE-475A-9A8A-5E75B0B3C44D}"/>
              </a:ext>
            </a:extLst>
          </p:cNvPr>
          <p:cNvSpPr/>
          <p:nvPr/>
        </p:nvSpPr>
        <p:spPr>
          <a:xfrm>
            <a:off x="906137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19EDC1-4CE7-486F-A852-AF07D6DA3F2F}"/>
              </a:ext>
            </a:extLst>
          </p:cNvPr>
          <p:cNvSpPr/>
          <p:nvPr/>
        </p:nvSpPr>
        <p:spPr>
          <a:xfrm>
            <a:off x="942713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9C7C53A-3580-4126-89AD-C6F162DC363E}"/>
              </a:ext>
            </a:extLst>
          </p:cNvPr>
          <p:cNvSpPr/>
          <p:nvPr/>
        </p:nvSpPr>
        <p:spPr>
          <a:xfrm>
            <a:off x="9792894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EF385E-FAED-486A-B5C7-B49384F125F5}"/>
              </a:ext>
            </a:extLst>
          </p:cNvPr>
          <p:cNvSpPr/>
          <p:nvPr/>
        </p:nvSpPr>
        <p:spPr>
          <a:xfrm>
            <a:off x="7232565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2C1CB3D-C866-4152-A40E-F4C8DE85BF00}"/>
              </a:ext>
            </a:extLst>
          </p:cNvPr>
          <p:cNvSpPr/>
          <p:nvPr/>
        </p:nvSpPr>
        <p:spPr>
          <a:xfrm>
            <a:off x="759832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CB8922-5CD4-4CAB-9049-A6D3616D0A8B}"/>
              </a:ext>
            </a:extLst>
          </p:cNvPr>
          <p:cNvSpPr/>
          <p:nvPr/>
        </p:nvSpPr>
        <p:spPr>
          <a:xfrm>
            <a:off x="796408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B5C382-F50B-4623-B9D0-1936CED6D89D}"/>
              </a:ext>
            </a:extLst>
          </p:cNvPr>
          <p:cNvSpPr/>
          <p:nvPr/>
        </p:nvSpPr>
        <p:spPr>
          <a:xfrm>
            <a:off x="832985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376665-BC19-49F1-B162-C58F6B31FEC9}"/>
              </a:ext>
            </a:extLst>
          </p:cNvPr>
          <p:cNvSpPr/>
          <p:nvPr/>
        </p:nvSpPr>
        <p:spPr>
          <a:xfrm>
            <a:off x="869560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413118-60BB-4BD2-9572-80F966C13B76}"/>
              </a:ext>
            </a:extLst>
          </p:cNvPr>
          <p:cNvSpPr/>
          <p:nvPr/>
        </p:nvSpPr>
        <p:spPr>
          <a:xfrm>
            <a:off x="906137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575989-DC96-4CC5-9A8B-8A5B3B687C65}"/>
              </a:ext>
            </a:extLst>
          </p:cNvPr>
          <p:cNvSpPr/>
          <p:nvPr/>
        </p:nvSpPr>
        <p:spPr>
          <a:xfrm>
            <a:off x="942713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20814D-9ECB-4170-8FD6-5564759381AB}"/>
              </a:ext>
            </a:extLst>
          </p:cNvPr>
          <p:cNvSpPr/>
          <p:nvPr/>
        </p:nvSpPr>
        <p:spPr>
          <a:xfrm>
            <a:off x="9792894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CA550D7-C195-4F1A-B562-EEE41CDBA5E8}"/>
              </a:ext>
            </a:extLst>
          </p:cNvPr>
          <p:cNvSpPr/>
          <p:nvPr/>
        </p:nvSpPr>
        <p:spPr>
          <a:xfrm>
            <a:off x="7232565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06D7B11-213D-41AC-92E0-2F46E6463EA7}"/>
              </a:ext>
            </a:extLst>
          </p:cNvPr>
          <p:cNvSpPr/>
          <p:nvPr/>
        </p:nvSpPr>
        <p:spPr>
          <a:xfrm>
            <a:off x="759832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D8A761-D45F-4BCA-A8B1-D68AD5D59594}"/>
              </a:ext>
            </a:extLst>
          </p:cNvPr>
          <p:cNvSpPr/>
          <p:nvPr/>
        </p:nvSpPr>
        <p:spPr>
          <a:xfrm>
            <a:off x="796408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77A2DC-DAFC-483E-AC40-802F3D90C208}"/>
              </a:ext>
            </a:extLst>
          </p:cNvPr>
          <p:cNvSpPr/>
          <p:nvPr/>
        </p:nvSpPr>
        <p:spPr>
          <a:xfrm>
            <a:off x="832985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83657A4-8CA3-48E7-98AF-524042151E4F}"/>
              </a:ext>
            </a:extLst>
          </p:cNvPr>
          <p:cNvSpPr/>
          <p:nvPr/>
        </p:nvSpPr>
        <p:spPr>
          <a:xfrm>
            <a:off x="869560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40B59B8-EC8D-4FA3-89C9-F4295B45AC22}"/>
              </a:ext>
            </a:extLst>
          </p:cNvPr>
          <p:cNvSpPr/>
          <p:nvPr/>
        </p:nvSpPr>
        <p:spPr>
          <a:xfrm>
            <a:off x="906137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F70B8-24A8-4D48-AA61-68CACF19F75E}"/>
              </a:ext>
            </a:extLst>
          </p:cNvPr>
          <p:cNvSpPr/>
          <p:nvPr/>
        </p:nvSpPr>
        <p:spPr>
          <a:xfrm>
            <a:off x="942713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CAAB8-20C5-4947-B07B-1B5FCCC7BCF6}"/>
              </a:ext>
            </a:extLst>
          </p:cNvPr>
          <p:cNvSpPr/>
          <p:nvPr/>
        </p:nvSpPr>
        <p:spPr>
          <a:xfrm>
            <a:off x="9792894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07E4E9-CCC4-4E83-94DD-45D0AB474134}"/>
              </a:ext>
            </a:extLst>
          </p:cNvPr>
          <p:cNvSpPr/>
          <p:nvPr/>
        </p:nvSpPr>
        <p:spPr>
          <a:xfrm>
            <a:off x="7232565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209AD1E-4350-4A1E-9BD7-5F9AADDE03A0}"/>
              </a:ext>
            </a:extLst>
          </p:cNvPr>
          <p:cNvSpPr/>
          <p:nvPr/>
        </p:nvSpPr>
        <p:spPr>
          <a:xfrm>
            <a:off x="759832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2A7754-3376-4710-9D31-3716AB7C465F}"/>
              </a:ext>
            </a:extLst>
          </p:cNvPr>
          <p:cNvSpPr/>
          <p:nvPr/>
        </p:nvSpPr>
        <p:spPr>
          <a:xfrm>
            <a:off x="796408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7A4813-6BE8-4D25-8B19-719E1CFB1E19}"/>
              </a:ext>
            </a:extLst>
          </p:cNvPr>
          <p:cNvSpPr/>
          <p:nvPr/>
        </p:nvSpPr>
        <p:spPr>
          <a:xfrm>
            <a:off x="832985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BC3625C-C693-45C4-AF80-CB40044C7920}"/>
              </a:ext>
            </a:extLst>
          </p:cNvPr>
          <p:cNvSpPr/>
          <p:nvPr/>
        </p:nvSpPr>
        <p:spPr>
          <a:xfrm>
            <a:off x="869560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4ED6A6-256D-449C-BD9D-1773E33E84F2}"/>
              </a:ext>
            </a:extLst>
          </p:cNvPr>
          <p:cNvSpPr/>
          <p:nvPr/>
        </p:nvSpPr>
        <p:spPr>
          <a:xfrm>
            <a:off x="906137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7F0896-2BD7-47F3-86CB-48B83DFD9771}"/>
              </a:ext>
            </a:extLst>
          </p:cNvPr>
          <p:cNvSpPr/>
          <p:nvPr/>
        </p:nvSpPr>
        <p:spPr>
          <a:xfrm>
            <a:off x="942713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133CBD-AE91-4311-AAA0-14664BB97F13}"/>
              </a:ext>
            </a:extLst>
          </p:cNvPr>
          <p:cNvSpPr/>
          <p:nvPr/>
        </p:nvSpPr>
        <p:spPr>
          <a:xfrm>
            <a:off x="9792894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83B7338-A926-452E-A6F5-3E2BBC0EBFE7}"/>
              </a:ext>
            </a:extLst>
          </p:cNvPr>
          <p:cNvSpPr/>
          <p:nvPr/>
        </p:nvSpPr>
        <p:spPr>
          <a:xfrm>
            <a:off x="7249292" y="1252177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B3E3513-E86D-42A0-B46F-2A5371CF1A8C}"/>
              </a:ext>
            </a:extLst>
          </p:cNvPr>
          <p:cNvSpPr/>
          <p:nvPr/>
        </p:nvSpPr>
        <p:spPr>
          <a:xfrm>
            <a:off x="7616616" y="1254248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F1F49A-7D76-4004-8E47-426E9E2BEEDB}"/>
              </a:ext>
            </a:extLst>
          </p:cNvPr>
          <p:cNvSpPr/>
          <p:nvPr/>
        </p:nvSpPr>
        <p:spPr>
          <a:xfrm>
            <a:off x="7983940" y="1251262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7DE3CB-A83B-4E0A-B378-492090C2C079}"/>
              </a:ext>
            </a:extLst>
          </p:cNvPr>
          <p:cNvSpPr/>
          <p:nvPr/>
        </p:nvSpPr>
        <p:spPr>
          <a:xfrm>
            <a:off x="8347372" y="1251262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626FF2B-AA06-45E2-8B95-86556F15A05F}"/>
              </a:ext>
            </a:extLst>
          </p:cNvPr>
          <p:cNvSpPr/>
          <p:nvPr/>
        </p:nvSpPr>
        <p:spPr>
          <a:xfrm>
            <a:off x="8718588" y="1252177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E19AFE-96FE-4993-874C-911940F23898}"/>
              </a:ext>
            </a:extLst>
          </p:cNvPr>
          <p:cNvSpPr/>
          <p:nvPr/>
        </p:nvSpPr>
        <p:spPr>
          <a:xfrm>
            <a:off x="9085912" y="1254248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2D30DD4-044E-4AEF-995B-5ACC165300A7}"/>
              </a:ext>
            </a:extLst>
          </p:cNvPr>
          <p:cNvSpPr/>
          <p:nvPr/>
        </p:nvSpPr>
        <p:spPr>
          <a:xfrm>
            <a:off x="9453236" y="1251262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23090E1-2DA3-418E-95F0-E634B497F0F1}"/>
              </a:ext>
            </a:extLst>
          </p:cNvPr>
          <p:cNvSpPr/>
          <p:nvPr/>
        </p:nvSpPr>
        <p:spPr>
          <a:xfrm>
            <a:off x="9816668" y="1251262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CFBD106-AF0B-4DB0-A8EA-C4D8B08A52A2}"/>
              </a:ext>
            </a:extLst>
          </p:cNvPr>
          <p:cNvSpPr/>
          <p:nvPr/>
        </p:nvSpPr>
        <p:spPr>
          <a:xfrm>
            <a:off x="6792081" y="1743940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9BFAE4F-E36C-44F7-9228-B56B43389C47}"/>
              </a:ext>
            </a:extLst>
          </p:cNvPr>
          <p:cNvSpPr/>
          <p:nvPr/>
        </p:nvSpPr>
        <p:spPr>
          <a:xfrm>
            <a:off x="6792081" y="2112546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C8AB0-03A0-4524-B19D-D0A7D48F501C}"/>
              </a:ext>
            </a:extLst>
          </p:cNvPr>
          <p:cNvSpPr/>
          <p:nvPr/>
        </p:nvSpPr>
        <p:spPr>
          <a:xfrm>
            <a:off x="6790512" y="2484244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5BC6B2E-4823-486C-8A86-9046F1B41E37}"/>
              </a:ext>
            </a:extLst>
          </p:cNvPr>
          <p:cNvSpPr/>
          <p:nvPr/>
        </p:nvSpPr>
        <p:spPr>
          <a:xfrm>
            <a:off x="6790512" y="2852850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7F1B765-9652-4BD5-B558-83BC4CA57259}"/>
              </a:ext>
            </a:extLst>
          </p:cNvPr>
          <p:cNvSpPr/>
          <p:nvPr/>
        </p:nvSpPr>
        <p:spPr>
          <a:xfrm>
            <a:off x="6787637" y="3221456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A590A9C-040C-4B32-8B59-FCAA8EE53B61}"/>
              </a:ext>
            </a:extLst>
          </p:cNvPr>
          <p:cNvSpPr/>
          <p:nvPr/>
        </p:nvSpPr>
        <p:spPr>
          <a:xfrm>
            <a:off x="6787637" y="3590062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026382E-4697-4E02-8DF0-E4C200625489}"/>
              </a:ext>
            </a:extLst>
          </p:cNvPr>
          <p:cNvSpPr/>
          <p:nvPr/>
        </p:nvSpPr>
        <p:spPr>
          <a:xfrm>
            <a:off x="6786068" y="3961760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BECEDF5-439A-4DF3-A30A-28AAA5F43EB5}"/>
              </a:ext>
            </a:extLst>
          </p:cNvPr>
          <p:cNvSpPr/>
          <p:nvPr/>
        </p:nvSpPr>
        <p:spPr>
          <a:xfrm>
            <a:off x="6786068" y="4330366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05FE0-89C6-40E4-AD32-5FB55BBAC7EE}"/>
              </a:ext>
            </a:extLst>
          </p:cNvPr>
          <p:cNvSpPr txBox="1"/>
          <p:nvPr/>
        </p:nvSpPr>
        <p:spPr>
          <a:xfrm>
            <a:off x="3526782" y="4866229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6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F471CCB-856B-4C02-B8E1-5BF12AA18082}"/>
              </a:ext>
            </a:extLst>
          </p:cNvPr>
          <p:cNvSpPr txBox="1"/>
          <p:nvPr/>
        </p:nvSpPr>
        <p:spPr>
          <a:xfrm>
            <a:off x="8138814" y="486412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D9CE65-B198-4A9C-9F5E-451373AB75CF}"/>
              </a:ext>
            </a:extLst>
          </p:cNvPr>
          <p:cNvSpPr/>
          <p:nvPr/>
        </p:nvSpPr>
        <p:spPr>
          <a:xfrm>
            <a:off x="1337221" y="5724350"/>
            <a:ext cx="365760" cy="36576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281F9-B36D-4FB7-BD7A-2E64B282D22C}"/>
              </a:ext>
            </a:extLst>
          </p:cNvPr>
          <p:cNvSpPr/>
          <p:nvPr/>
        </p:nvSpPr>
        <p:spPr>
          <a:xfrm>
            <a:off x="5010546" y="5724350"/>
            <a:ext cx="365760" cy="365760"/>
          </a:xfrm>
          <a:prstGeom prst="rect">
            <a:avLst/>
          </a:prstGeom>
          <a:solidFill>
            <a:srgbClr val="A568D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18C0F0-FEDD-4A31-9816-5315990A0D19}"/>
              </a:ext>
            </a:extLst>
          </p:cNvPr>
          <p:cNvSpPr/>
          <p:nvPr/>
        </p:nvSpPr>
        <p:spPr>
          <a:xfrm>
            <a:off x="8683871" y="572435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EE754-CC9D-4E62-B0C6-402056FAF51B}"/>
              </a:ext>
            </a:extLst>
          </p:cNvPr>
          <p:cNvSpPr txBox="1"/>
          <p:nvPr/>
        </p:nvSpPr>
        <p:spPr>
          <a:xfrm>
            <a:off x="1718049" y="5674500"/>
            <a:ext cx="262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100%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9CA2D77-ADC6-4695-9AE1-913F7945D8E7}"/>
              </a:ext>
            </a:extLst>
          </p:cNvPr>
          <p:cNvSpPr txBox="1"/>
          <p:nvPr/>
        </p:nvSpPr>
        <p:spPr>
          <a:xfrm>
            <a:off x="5392128" y="5674500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50%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71192E-DCB8-4D33-8264-D1A2FA161D1D}"/>
              </a:ext>
            </a:extLst>
          </p:cNvPr>
          <p:cNvSpPr txBox="1"/>
          <p:nvPr/>
        </p:nvSpPr>
        <p:spPr>
          <a:xfrm>
            <a:off x="9061368" y="5674500"/>
            <a:ext cx="25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Do Not Compute</a:t>
            </a:r>
          </a:p>
        </p:txBody>
      </p:sp>
    </p:spTree>
    <p:extLst>
      <p:ext uri="{BB962C8B-B14F-4D97-AF65-F5344CB8AC3E}">
        <p14:creationId xmlns:p14="http://schemas.microsoft.com/office/powerpoint/2010/main" val="35866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10261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Tile Processing: One Group of 8 Particles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2640B4A-21C7-4ABE-B4B8-2C09069A44FB}"/>
              </a:ext>
            </a:extLst>
          </p:cNvPr>
          <p:cNvSpPr/>
          <p:nvPr/>
        </p:nvSpPr>
        <p:spPr>
          <a:xfrm>
            <a:off x="2648919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8F12C6D4-9883-4F9B-B028-E257D9871D15}"/>
              </a:ext>
            </a:extLst>
          </p:cNvPr>
          <p:cNvSpPr/>
          <p:nvPr/>
        </p:nvSpPr>
        <p:spPr>
          <a:xfrm>
            <a:off x="301468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F66E5DC-904C-41FA-8959-D67C5599D81B}"/>
              </a:ext>
            </a:extLst>
          </p:cNvPr>
          <p:cNvSpPr/>
          <p:nvPr/>
        </p:nvSpPr>
        <p:spPr>
          <a:xfrm>
            <a:off x="338044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56857569-18A1-4619-AB36-69048362D085}"/>
              </a:ext>
            </a:extLst>
          </p:cNvPr>
          <p:cNvSpPr/>
          <p:nvPr/>
        </p:nvSpPr>
        <p:spPr>
          <a:xfrm>
            <a:off x="374620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BA12A79-D5FF-443F-A735-FBE9719966A0}"/>
              </a:ext>
            </a:extLst>
          </p:cNvPr>
          <p:cNvSpPr/>
          <p:nvPr/>
        </p:nvSpPr>
        <p:spPr>
          <a:xfrm>
            <a:off x="411196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00DA64DA-13ED-4F85-8E7C-9CD073B2D956}"/>
              </a:ext>
            </a:extLst>
          </p:cNvPr>
          <p:cNvSpPr/>
          <p:nvPr/>
        </p:nvSpPr>
        <p:spPr>
          <a:xfrm>
            <a:off x="447772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D87ACEBD-5A34-494E-98B1-12AD8FD0AE2C}"/>
              </a:ext>
            </a:extLst>
          </p:cNvPr>
          <p:cNvSpPr/>
          <p:nvPr/>
        </p:nvSpPr>
        <p:spPr>
          <a:xfrm>
            <a:off x="484348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1F1BDD8E-DC31-4B25-812F-3E5E8314FBE7}"/>
              </a:ext>
            </a:extLst>
          </p:cNvPr>
          <p:cNvSpPr/>
          <p:nvPr/>
        </p:nvSpPr>
        <p:spPr>
          <a:xfrm>
            <a:off x="5209248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FDCB4C1A-4FA1-4FA1-B930-B850249945FA}"/>
              </a:ext>
            </a:extLst>
          </p:cNvPr>
          <p:cNvSpPr/>
          <p:nvPr/>
        </p:nvSpPr>
        <p:spPr>
          <a:xfrm>
            <a:off x="2648919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5F39B644-0ED1-473E-B1D6-56EC652F6F6F}"/>
              </a:ext>
            </a:extLst>
          </p:cNvPr>
          <p:cNvSpPr/>
          <p:nvPr/>
        </p:nvSpPr>
        <p:spPr>
          <a:xfrm>
            <a:off x="301468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032E8F1-C5AA-4B9E-A318-28F563038D1E}"/>
              </a:ext>
            </a:extLst>
          </p:cNvPr>
          <p:cNvSpPr/>
          <p:nvPr/>
        </p:nvSpPr>
        <p:spPr>
          <a:xfrm>
            <a:off x="338044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F228CD7E-BCC9-41A8-9E98-4AFFE4DD1A67}"/>
              </a:ext>
            </a:extLst>
          </p:cNvPr>
          <p:cNvSpPr/>
          <p:nvPr/>
        </p:nvSpPr>
        <p:spPr>
          <a:xfrm>
            <a:off x="374620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EC4A19DE-CCEC-4C21-A398-4BA022FB40E6}"/>
              </a:ext>
            </a:extLst>
          </p:cNvPr>
          <p:cNvSpPr/>
          <p:nvPr/>
        </p:nvSpPr>
        <p:spPr>
          <a:xfrm>
            <a:off x="411196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F227CB8C-B6FA-4F25-B7E5-18069F06B022}"/>
              </a:ext>
            </a:extLst>
          </p:cNvPr>
          <p:cNvSpPr/>
          <p:nvPr/>
        </p:nvSpPr>
        <p:spPr>
          <a:xfrm>
            <a:off x="447772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469D65A1-E3A7-449A-8374-4D949976CDDF}"/>
              </a:ext>
            </a:extLst>
          </p:cNvPr>
          <p:cNvSpPr/>
          <p:nvPr/>
        </p:nvSpPr>
        <p:spPr>
          <a:xfrm>
            <a:off x="484348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3CD4B527-ED32-4F7F-8F48-E0AB7342ADA5}"/>
              </a:ext>
            </a:extLst>
          </p:cNvPr>
          <p:cNvSpPr/>
          <p:nvPr/>
        </p:nvSpPr>
        <p:spPr>
          <a:xfrm>
            <a:off x="5209248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B9B9FBF0-5477-4D16-BB17-626A7194551D}"/>
              </a:ext>
            </a:extLst>
          </p:cNvPr>
          <p:cNvSpPr/>
          <p:nvPr/>
        </p:nvSpPr>
        <p:spPr>
          <a:xfrm>
            <a:off x="2648919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CFA75AE2-8B7C-4D99-8326-878686142D71}"/>
              </a:ext>
            </a:extLst>
          </p:cNvPr>
          <p:cNvSpPr/>
          <p:nvPr/>
        </p:nvSpPr>
        <p:spPr>
          <a:xfrm>
            <a:off x="301468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5732727C-646A-4C7D-8BD5-13CE2499A3D5}"/>
              </a:ext>
            </a:extLst>
          </p:cNvPr>
          <p:cNvSpPr/>
          <p:nvPr/>
        </p:nvSpPr>
        <p:spPr>
          <a:xfrm>
            <a:off x="338044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C60E1CB2-0A25-48C2-9A32-BF7008C3B1A0}"/>
              </a:ext>
            </a:extLst>
          </p:cNvPr>
          <p:cNvSpPr/>
          <p:nvPr/>
        </p:nvSpPr>
        <p:spPr>
          <a:xfrm>
            <a:off x="374620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F42CCC36-553C-4718-9A48-E7BF744441F4}"/>
              </a:ext>
            </a:extLst>
          </p:cNvPr>
          <p:cNvSpPr/>
          <p:nvPr/>
        </p:nvSpPr>
        <p:spPr>
          <a:xfrm>
            <a:off x="411196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BFC2AAA-F8F0-4D05-B72D-BD2C0D6EB5C6}"/>
              </a:ext>
            </a:extLst>
          </p:cNvPr>
          <p:cNvSpPr/>
          <p:nvPr/>
        </p:nvSpPr>
        <p:spPr>
          <a:xfrm>
            <a:off x="447772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AD31322-710C-4B94-B12C-3F076D65941D}"/>
              </a:ext>
            </a:extLst>
          </p:cNvPr>
          <p:cNvSpPr/>
          <p:nvPr/>
        </p:nvSpPr>
        <p:spPr>
          <a:xfrm>
            <a:off x="484348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BA5094C-5F53-446E-98DB-F9392EFEB2E7}"/>
              </a:ext>
            </a:extLst>
          </p:cNvPr>
          <p:cNvSpPr/>
          <p:nvPr/>
        </p:nvSpPr>
        <p:spPr>
          <a:xfrm>
            <a:off x="5209248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9629215-E7AA-4FDA-A883-872720A8FE00}"/>
              </a:ext>
            </a:extLst>
          </p:cNvPr>
          <p:cNvSpPr/>
          <p:nvPr/>
        </p:nvSpPr>
        <p:spPr>
          <a:xfrm>
            <a:off x="2648919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1F4C36BB-610E-476D-93A8-8A7E1E4136EE}"/>
              </a:ext>
            </a:extLst>
          </p:cNvPr>
          <p:cNvSpPr/>
          <p:nvPr/>
        </p:nvSpPr>
        <p:spPr>
          <a:xfrm>
            <a:off x="301468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F8A47A14-EDAF-4142-A0F6-022D9F9C32A2}"/>
              </a:ext>
            </a:extLst>
          </p:cNvPr>
          <p:cNvSpPr/>
          <p:nvPr/>
        </p:nvSpPr>
        <p:spPr>
          <a:xfrm>
            <a:off x="338044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A157AD17-87DC-4009-AD25-EB7D8288C8F8}"/>
              </a:ext>
            </a:extLst>
          </p:cNvPr>
          <p:cNvSpPr/>
          <p:nvPr/>
        </p:nvSpPr>
        <p:spPr>
          <a:xfrm>
            <a:off x="374620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7BCA7AD2-89AE-4D5E-9585-0E27AF051D63}"/>
              </a:ext>
            </a:extLst>
          </p:cNvPr>
          <p:cNvSpPr/>
          <p:nvPr/>
        </p:nvSpPr>
        <p:spPr>
          <a:xfrm>
            <a:off x="411196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2CBE709-E282-493C-AE5C-A37BA7F58C65}"/>
              </a:ext>
            </a:extLst>
          </p:cNvPr>
          <p:cNvSpPr/>
          <p:nvPr/>
        </p:nvSpPr>
        <p:spPr>
          <a:xfrm>
            <a:off x="447772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F0CF1AB7-1980-4308-A447-A4BAE17122A9}"/>
              </a:ext>
            </a:extLst>
          </p:cNvPr>
          <p:cNvSpPr/>
          <p:nvPr/>
        </p:nvSpPr>
        <p:spPr>
          <a:xfrm>
            <a:off x="484348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73E90676-1F4A-41FE-909B-C12A63B9BFE2}"/>
              </a:ext>
            </a:extLst>
          </p:cNvPr>
          <p:cNvSpPr/>
          <p:nvPr/>
        </p:nvSpPr>
        <p:spPr>
          <a:xfrm>
            <a:off x="5209248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45609483-9BC2-438C-AE34-0A351E1DE561}"/>
              </a:ext>
            </a:extLst>
          </p:cNvPr>
          <p:cNvSpPr/>
          <p:nvPr/>
        </p:nvSpPr>
        <p:spPr>
          <a:xfrm>
            <a:off x="2648919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BC3D23F6-9B0E-4464-AF07-CAFF0933DADB}"/>
              </a:ext>
            </a:extLst>
          </p:cNvPr>
          <p:cNvSpPr/>
          <p:nvPr/>
        </p:nvSpPr>
        <p:spPr>
          <a:xfrm>
            <a:off x="301468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D78F64D0-2066-4E5B-839A-76D8115D5253}"/>
              </a:ext>
            </a:extLst>
          </p:cNvPr>
          <p:cNvSpPr/>
          <p:nvPr/>
        </p:nvSpPr>
        <p:spPr>
          <a:xfrm>
            <a:off x="338044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654846CB-207C-48A6-9A2A-EB74ACE8E728}"/>
              </a:ext>
            </a:extLst>
          </p:cNvPr>
          <p:cNvSpPr/>
          <p:nvPr/>
        </p:nvSpPr>
        <p:spPr>
          <a:xfrm>
            <a:off x="374620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9638D16-CB5D-4941-91BC-D2BFBC3D5720}"/>
              </a:ext>
            </a:extLst>
          </p:cNvPr>
          <p:cNvSpPr/>
          <p:nvPr/>
        </p:nvSpPr>
        <p:spPr>
          <a:xfrm>
            <a:off x="411196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7D3DA345-072F-481E-A395-30845CDD4D50}"/>
              </a:ext>
            </a:extLst>
          </p:cNvPr>
          <p:cNvSpPr/>
          <p:nvPr/>
        </p:nvSpPr>
        <p:spPr>
          <a:xfrm>
            <a:off x="447772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B5EB62A-341B-460D-87E4-D80F7B4A6F1B}"/>
              </a:ext>
            </a:extLst>
          </p:cNvPr>
          <p:cNvSpPr/>
          <p:nvPr/>
        </p:nvSpPr>
        <p:spPr>
          <a:xfrm>
            <a:off x="484348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44CB5793-BE55-437B-9311-58051E9CCE41}"/>
              </a:ext>
            </a:extLst>
          </p:cNvPr>
          <p:cNvSpPr/>
          <p:nvPr/>
        </p:nvSpPr>
        <p:spPr>
          <a:xfrm>
            <a:off x="5209248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A7E6BBD0-957E-4A7D-A386-01388B69009E}"/>
              </a:ext>
            </a:extLst>
          </p:cNvPr>
          <p:cNvSpPr/>
          <p:nvPr/>
        </p:nvSpPr>
        <p:spPr>
          <a:xfrm>
            <a:off x="2648919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C40A553-AAE8-43A5-B03C-3C539B7DC581}"/>
              </a:ext>
            </a:extLst>
          </p:cNvPr>
          <p:cNvSpPr/>
          <p:nvPr/>
        </p:nvSpPr>
        <p:spPr>
          <a:xfrm>
            <a:off x="301468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E00E2020-44AA-47EA-8282-46F2499BA482}"/>
              </a:ext>
            </a:extLst>
          </p:cNvPr>
          <p:cNvSpPr/>
          <p:nvPr/>
        </p:nvSpPr>
        <p:spPr>
          <a:xfrm>
            <a:off x="338044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B8EEB964-B434-427B-A1D9-340CDCFE351E}"/>
              </a:ext>
            </a:extLst>
          </p:cNvPr>
          <p:cNvSpPr/>
          <p:nvPr/>
        </p:nvSpPr>
        <p:spPr>
          <a:xfrm>
            <a:off x="374620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F01AE9B-AB89-470D-8B8C-6F6CDC5B157C}"/>
              </a:ext>
            </a:extLst>
          </p:cNvPr>
          <p:cNvSpPr/>
          <p:nvPr/>
        </p:nvSpPr>
        <p:spPr>
          <a:xfrm>
            <a:off x="411196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C9F4525-0CF7-4A07-9533-9FD3CDB0EB27}"/>
              </a:ext>
            </a:extLst>
          </p:cNvPr>
          <p:cNvSpPr/>
          <p:nvPr/>
        </p:nvSpPr>
        <p:spPr>
          <a:xfrm>
            <a:off x="447772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015FD7C-4B03-4F03-97A5-5B59F6C66CA0}"/>
              </a:ext>
            </a:extLst>
          </p:cNvPr>
          <p:cNvSpPr/>
          <p:nvPr/>
        </p:nvSpPr>
        <p:spPr>
          <a:xfrm>
            <a:off x="484348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A316A42D-C026-44B5-9D42-98E3D89D95D5}"/>
              </a:ext>
            </a:extLst>
          </p:cNvPr>
          <p:cNvSpPr/>
          <p:nvPr/>
        </p:nvSpPr>
        <p:spPr>
          <a:xfrm>
            <a:off x="5209248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9420C75-F5EE-4C88-80C2-F2D23EFAF475}"/>
              </a:ext>
            </a:extLst>
          </p:cNvPr>
          <p:cNvSpPr/>
          <p:nvPr/>
        </p:nvSpPr>
        <p:spPr>
          <a:xfrm>
            <a:off x="2648919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4D6BBD1F-219E-471F-A7ED-DD899D309670}"/>
              </a:ext>
            </a:extLst>
          </p:cNvPr>
          <p:cNvSpPr/>
          <p:nvPr/>
        </p:nvSpPr>
        <p:spPr>
          <a:xfrm>
            <a:off x="301468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2102901-EB8F-400E-822B-5ED6E2CFDE1D}"/>
              </a:ext>
            </a:extLst>
          </p:cNvPr>
          <p:cNvSpPr/>
          <p:nvPr/>
        </p:nvSpPr>
        <p:spPr>
          <a:xfrm>
            <a:off x="338044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F760AA5-EE5F-4592-B704-EB6BD2F0E089}"/>
              </a:ext>
            </a:extLst>
          </p:cNvPr>
          <p:cNvSpPr/>
          <p:nvPr/>
        </p:nvSpPr>
        <p:spPr>
          <a:xfrm>
            <a:off x="374620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C7DCBC9C-E704-4A14-BFC7-6A7004726B9C}"/>
              </a:ext>
            </a:extLst>
          </p:cNvPr>
          <p:cNvSpPr/>
          <p:nvPr/>
        </p:nvSpPr>
        <p:spPr>
          <a:xfrm>
            <a:off x="411196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161FB679-BC7F-4250-A719-065E89303ACB}"/>
              </a:ext>
            </a:extLst>
          </p:cNvPr>
          <p:cNvSpPr/>
          <p:nvPr/>
        </p:nvSpPr>
        <p:spPr>
          <a:xfrm>
            <a:off x="447772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4BAD713-3715-4A5A-B7FC-161CEF5E296D}"/>
              </a:ext>
            </a:extLst>
          </p:cNvPr>
          <p:cNvSpPr/>
          <p:nvPr/>
        </p:nvSpPr>
        <p:spPr>
          <a:xfrm>
            <a:off x="484348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8E51FE5F-9F7E-4592-A6E3-4CD72183AEBE}"/>
              </a:ext>
            </a:extLst>
          </p:cNvPr>
          <p:cNvSpPr/>
          <p:nvPr/>
        </p:nvSpPr>
        <p:spPr>
          <a:xfrm>
            <a:off x="5209248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592D8D66-6FCF-433F-84F6-FB4D95DD3D22}"/>
              </a:ext>
            </a:extLst>
          </p:cNvPr>
          <p:cNvSpPr/>
          <p:nvPr/>
        </p:nvSpPr>
        <p:spPr>
          <a:xfrm>
            <a:off x="2648919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EE877E-FFBD-4EC2-B9A8-D8D40ADC6AF0}"/>
              </a:ext>
            </a:extLst>
          </p:cNvPr>
          <p:cNvSpPr/>
          <p:nvPr/>
        </p:nvSpPr>
        <p:spPr>
          <a:xfrm>
            <a:off x="301468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6181D835-41AA-4361-BA9B-B240065586D6}"/>
              </a:ext>
            </a:extLst>
          </p:cNvPr>
          <p:cNvSpPr/>
          <p:nvPr/>
        </p:nvSpPr>
        <p:spPr>
          <a:xfrm>
            <a:off x="338044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A2FF4349-9FAD-4CD5-A111-658E416C1A64}"/>
              </a:ext>
            </a:extLst>
          </p:cNvPr>
          <p:cNvSpPr/>
          <p:nvPr/>
        </p:nvSpPr>
        <p:spPr>
          <a:xfrm>
            <a:off x="374620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132B1A04-315B-4813-8D6A-D12D6A2CBE59}"/>
              </a:ext>
            </a:extLst>
          </p:cNvPr>
          <p:cNvSpPr/>
          <p:nvPr/>
        </p:nvSpPr>
        <p:spPr>
          <a:xfrm>
            <a:off x="411196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54D72EB-9566-4395-B418-1533613CDE8D}"/>
              </a:ext>
            </a:extLst>
          </p:cNvPr>
          <p:cNvSpPr/>
          <p:nvPr/>
        </p:nvSpPr>
        <p:spPr>
          <a:xfrm>
            <a:off x="447772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6F1E72D6-B4D9-4E2F-B045-B5FA9D546B80}"/>
              </a:ext>
            </a:extLst>
          </p:cNvPr>
          <p:cNvSpPr/>
          <p:nvPr/>
        </p:nvSpPr>
        <p:spPr>
          <a:xfrm>
            <a:off x="484348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D1FF00D8-0C13-4FC1-B626-F0FB5C2F13E7}"/>
              </a:ext>
            </a:extLst>
          </p:cNvPr>
          <p:cNvSpPr/>
          <p:nvPr/>
        </p:nvSpPr>
        <p:spPr>
          <a:xfrm>
            <a:off x="5209248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0131FC-1725-496D-B31E-774FAC4F8871}"/>
              </a:ext>
            </a:extLst>
          </p:cNvPr>
          <p:cNvGrpSpPr/>
          <p:nvPr/>
        </p:nvGrpSpPr>
        <p:grpSpPr>
          <a:xfrm>
            <a:off x="2665646" y="1262451"/>
            <a:ext cx="2896560" cy="332170"/>
            <a:chOff x="2665646" y="1262451"/>
            <a:chExt cx="2896560" cy="3321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BF11A1B-FCCE-4AEF-9B28-2D5C86CCB5E5}"/>
                </a:ext>
              </a:extLst>
            </p:cNvPr>
            <p:cNvSpPr/>
            <p:nvPr/>
          </p:nvSpPr>
          <p:spPr>
            <a:xfrm>
              <a:off x="2665646" y="1263366"/>
              <a:ext cx="329184" cy="32918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2E89FB6-A4BC-4C03-826E-1873DF9F18ED}"/>
                </a:ext>
              </a:extLst>
            </p:cNvPr>
            <p:cNvSpPr/>
            <p:nvPr/>
          </p:nvSpPr>
          <p:spPr>
            <a:xfrm>
              <a:off x="3032970" y="1265437"/>
              <a:ext cx="329184" cy="32918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B8F2D1F-958A-4BBC-88BB-A074E0F34E3D}"/>
                </a:ext>
              </a:extLst>
            </p:cNvPr>
            <p:cNvSpPr/>
            <p:nvPr/>
          </p:nvSpPr>
          <p:spPr>
            <a:xfrm>
              <a:off x="3400294" y="1262451"/>
              <a:ext cx="329184" cy="329184"/>
            </a:xfrm>
            <a:prstGeom prst="ellipse">
              <a:avLst/>
            </a:prstGeom>
            <a:solidFill>
              <a:srgbClr val="EA71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EDD1CA6-9955-46D3-9D39-E2C34F8BCB49}"/>
                </a:ext>
              </a:extLst>
            </p:cNvPr>
            <p:cNvSpPr/>
            <p:nvPr/>
          </p:nvSpPr>
          <p:spPr>
            <a:xfrm>
              <a:off x="3763726" y="1262451"/>
              <a:ext cx="329184" cy="329184"/>
            </a:xfrm>
            <a:prstGeom prst="ellipse">
              <a:avLst/>
            </a:prstGeom>
            <a:solidFill>
              <a:srgbClr val="E684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C6614D-D321-497D-BE30-90476CC51AE6}"/>
                </a:ext>
              </a:extLst>
            </p:cNvPr>
            <p:cNvSpPr/>
            <p:nvPr/>
          </p:nvSpPr>
          <p:spPr>
            <a:xfrm>
              <a:off x="4134942" y="1263366"/>
              <a:ext cx="329184" cy="329184"/>
            </a:xfrm>
            <a:prstGeom prst="ellipse">
              <a:avLst/>
            </a:prstGeom>
            <a:solidFill>
              <a:srgbClr val="F3A4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A504FF0-D4B3-4E23-BFB4-5C8EE598DF55}"/>
                </a:ext>
              </a:extLst>
            </p:cNvPr>
            <p:cNvSpPr/>
            <p:nvPr/>
          </p:nvSpPr>
          <p:spPr>
            <a:xfrm>
              <a:off x="4502266" y="1265437"/>
              <a:ext cx="329184" cy="329184"/>
            </a:xfrm>
            <a:prstGeom prst="ellipse">
              <a:avLst/>
            </a:prstGeom>
            <a:solidFill>
              <a:srgbClr val="FBC8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920F7EA-5D7C-4E4C-9A18-47E3BC404DF5}"/>
                </a:ext>
              </a:extLst>
            </p:cNvPr>
            <p:cNvSpPr/>
            <p:nvPr/>
          </p:nvSpPr>
          <p:spPr>
            <a:xfrm>
              <a:off x="4869590" y="1262451"/>
              <a:ext cx="329184" cy="329184"/>
            </a:xfrm>
            <a:prstGeom prst="ellipse">
              <a:avLst/>
            </a:prstGeom>
            <a:solidFill>
              <a:srgbClr val="FF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D52BD0B-0FC6-40E1-8053-C36F10573380}"/>
                </a:ext>
              </a:extLst>
            </p:cNvPr>
            <p:cNvSpPr/>
            <p:nvPr/>
          </p:nvSpPr>
          <p:spPr>
            <a:xfrm>
              <a:off x="5233022" y="1262451"/>
              <a:ext cx="329184" cy="329184"/>
            </a:xfrm>
            <a:prstGeom prst="ellipse">
              <a:avLst/>
            </a:prstGeom>
            <a:solidFill>
              <a:srgbClr val="7E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19CD5-A333-4940-9791-5616A4D3F68D}"/>
              </a:ext>
            </a:extLst>
          </p:cNvPr>
          <p:cNvSpPr/>
          <p:nvPr/>
        </p:nvSpPr>
        <p:spPr>
          <a:xfrm>
            <a:off x="7232565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5D6F2F-B9BB-4BC6-84AC-900E371BCC57}"/>
              </a:ext>
            </a:extLst>
          </p:cNvPr>
          <p:cNvSpPr/>
          <p:nvPr/>
        </p:nvSpPr>
        <p:spPr>
          <a:xfrm>
            <a:off x="759832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20E5F-4F17-49E9-8496-432A9A598AFF}"/>
              </a:ext>
            </a:extLst>
          </p:cNvPr>
          <p:cNvSpPr/>
          <p:nvPr/>
        </p:nvSpPr>
        <p:spPr>
          <a:xfrm>
            <a:off x="796408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F981AB-A6E9-4B70-A9C3-F92E4707D184}"/>
              </a:ext>
            </a:extLst>
          </p:cNvPr>
          <p:cNvSpPr/>
          <p:nvPr/>
        </p:nvSpPr>
        <p:spPr>
          <a:xfrm>
            <a:off x="832985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36FAEE-4C68-48D6-8C77-FEC234A40F8D}"/>
              </a:ext>
            </a:extLst>
          </p:cNvPr>
          <p:cNvSpPr/>
          <p:nvPr/>
        </p:nvSpPr>
        <p:spPr>
          <a:xfrm>
            <a:off x="869560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ED159-E651-438D-88B4-1EDAA8E0798B}"/>
              </a:ext>
            </a:extLst>
          </p:cNvPr>
          <p:cNvSpPr/>
          <p:nvPr/>
        </p:nvSpPr>
        <p:spPr>
          <a:xfrm>
            <a:off x="906137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B760BC-8728-4893-AE76-FE994DF78505}"/>
              </a:ext>
            </a:extLst>
          </p:cNvPr>
          <p:cNvSpPr/>
          <p:nvPr/>
        </p:nvSpPr>
        <p:spPr>
          <a:xfrm>
            <a:off x="942713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5572FF-ACE3-4702-A542-AE4177383341}"/>
              </a:ext>
            </a:extLst>
          </p:cNvPr>
          <p:cNvSpPr/>
          <p:nvPr/>
        </p:nvSpPr>
        <p:spPr>
          <a:xfrm>
            <a:off x="9792894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5ABBBFE-C337-4B4E-A5A8-794970F25BCC}"/>
              </a:ext>
            </a:extLst>
          </p:cNvPr>
          <p:cNvSpPr/>
          <p:nvPr/>
        </p:nvSpPr>
        <p:spPr>
          <a:xfrm>
            <a:off x="7232565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EA518-A709-4145-8141-F30EEE6C2289}"/>
              </a:ext>
            </a:extLst>
          </p:cNvPr>
          <p:cNvSpPr/>
          <p:nvPr/>
        </p:nvSpPr>
        <p:spPr>
          <a:xfrm>
            <a:off x="759832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901431-49A7-4B2B-ABAA-F8BB2BC70A14}"/>
              </a:ext>
            </a:extLst>
          </p:cNvPr>
          <p:cNvSpPr/>
          <p:nvPr/>
        </p:nvSpPr>
        <p:spPr>
          <a:xfrm>
            <a:off x="796408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A80A27D-B457-4834-AF3E-5643B20A1154}"/>
              </a:ext>
            </a:extLst>
          </p:cNvPr>
          <p:cNvSpPr/>
          <p:nvPr/>
        </p:nvSpPr>
        <p:spPr>
          <a:xfrm>
            <a:off x="832985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F18039-C75D-4973-85AE-964949031014}"/>
              </a:ext>
            </a:extLst>
          </p:cNvPr>
          <p:cNvSpPr/>
          <p:nvPr/>
        </p:nvSpPr>
        <p:spPr>
          <a:xfrm>
            <a:off x="869560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1C7A03-66F5-4484-9D5A-67EBB565DA99}"/>
              </a:ext>
            </a:extLst>
          </p:cNvPr>
          <p:cNvSpPr/>
          <p:nvPr/>
        </p:nvSpPr>
        <p:spPr>
          <a:xfrm>
            <a:off x="906137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C954D18-75C2-4451-83A0-C51CE8231088}"/>
              </a:ext>
            </a:extLst>
          </p:cNvPr>
          <p:cNvSpPr/>
          <p:nvPr/>
        </p:nvSpPr>
        <p:spPr>
          <a:xfrm>
            <a:off x="942713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EFDD92-9F50-4FD6-93DC-8CC23B28F0C9}"/>
              </a:ext>
            </a:extLst>
          </p:cNvPr>
          <p:cNvSpPr/>
          <p:nvPr/>
        </p:nvSpPr>
        <p:spPr>
          <a:xfrm>
            <a:off x="9792894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6357CD-3D61-425D-AE00-5E82C44B8546}"/>
              </a:ext>
            </a:extLst>
          </p:cNvPr>
          <p:cNvSpPr/>
          <p:nvPr/>
        </p:nvSpPr>
        <p:spPr>
          <a:xfrm>
            <a:off x="7232565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8165B7-6DF6-423D-B959-8D0BB43F6FDE}"/>
              </a:ext>
            </a:extLst>
          </p:cNvPr>
          <p:cNvSpPr/>
          <p:nvPr/>
        </p:nvSpPr>
        <p:spPr>
          <a:xfrm>
            <a:off x="759832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A44504-9539-41CD-B102-DFC0D9B9D705}"/>
              </a:ext>
            </a:extLst>
          </p:cNvPr>
          <p:cNvSpPr/>
          <p:nvPr/>
        </p:nvSpPr>
        <p:spPr>
          <a:xfrm>
            <a:off x="796408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6D594C-2D4E-497C-9359-1BDAE93C3205}"/>
              </a:ext>
            </a:extLst>
          </p:cNvPr>
          <p:cNvSpPr/>
          <p:nvPr/>
        </p:nvSpPr>
        <p:spPr>
          <a:xfrm>
            <a:off x="832985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E399FA-E402-4B71-A800-107DDB7AB40A}"/>
              </a:ext>
            </a:extLst>
          </p:cNvPr>
          <p:cNvSpPr/>
          <p:nvPr/>
        </p:nvSpPr>
        <p:spPr>
          <a:xfrm>
            <a:off x="869560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042CC-B508-403A-AD20-B11C01244E44}"/>
              </a:ext>
            </a:extLst>
          </p:cNvPr>
          <p:cNvSpPr/>
          <p:nvPr/>
        </p:nvSpPr>
        <p:spPr>
          <a:xfrm>
            <a:off x="906137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4A1634-EE9C-4283-BEBA-61108F6B47D0}"/>
              </a:ext>
            </a:extLst>
          </p:cNvPr>
          <p:cNvSpPr/>
          <p:nvPr/>
        </p:nvSpPr>
        <p:spPr>
          <a:xfrm>
            <a:off x="942713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FFF6417-D5F7-412F-AF2B-09994262BB81}"/>
              </a:ext>
            </a:extLst>
          </p:cNvPr>
          <p:cNvSpPr/>
          <p:nvPr/>
        </p:nvSpPr>
        <p:spPr>
          <a:xfrm>
            <a:off x="9792894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1ADE57-56B6-4203-BDA0-5646FE77C3F2}"/>
              </a:ext>
            </a:extLst>
          </p:cNvPr>
          <p:cNvSpPr/>
          <p:nvPr/>
        </p:nvSpPr>
        <p:spPr>
          <a:xfrm>
            <a:off x="7232565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328ABF-3CE9-4255-8E7E-3A8A378E0658}"/>
              </a:ext>
            </a:extLst>
          </p:cNvPr>
          <p:cNvSpPr/>
          <p:nvPr/>
        </p:nvSpPr>
        <p:spPr>
          <a:xfrm>
            <a:off x="759832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8DA8530-DC55-4DCB-BC23-13962CF1D145}"/>
              </a:ext>
            </a:extLst>
          </p:cNvPr>
          <p:cNvSpPr/>
          <p:nvPr/>
        </p:nvSpPr>
        <p:spPr>
          <a:xfrm>
            <a:off x="796408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0740BD-47BF-4800-91B4-48E4BD3BEDC2}"/>
              </a:ext>
            </a:extLst>
          </p:cNvPr>
          <p:cNvSpPr/>
          <p:nvPr/>
        </p:nvSpPr>
        <p:spPr>
          <a:xfrm>
            <a:off x="832985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CA12A-257A-4650-B771-FAE6CCD41768}"/>
              </a:ext>
            </a:extLst>
          </p:cNvPr>
          <p:cNvSpPr/>
          <p:nvPr/>
        </p:nvSpPr>
        <p:spPr>
          <a:xfrm>
            <a:off x="869560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63C388-BFCE-4D3F-B1AF-87BA0326E8CE}"/>
              </a:ext>
            </a:extLst>
          </p:cNvPr>
          <p:cNvSpPr/>
          <p:nvPr/>
        </p:nvSpPr>
        <p:spPr>
          <a:xfrm>
            <a:off x="906137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81A948-CA09-4DB0-8D02-70C34FB6C2D2}"/>
              </a:ext>
            </a:extLst>
          </p:cNvPr>
          <p:cNvSpPr/>
          <p:nvPr/>
        </p:nvSpPr>
        <p:spPr>
          <a:xfrm>
            <a:off x="942713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16D6E1-CAF9-42A6-ACD7-7E9F6AE6D077}"/>
              </a:ext>
            </a:extLst>
          </p:cNvPr>
          <p:cNvSpPr/>
          <p:nvPr/>
        </p:nvSpPr>
        <p:spPr>
          <a:xfrm>
            <a:off x="9792894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334BB6-13DE-4814-8F3F-7B20C21AE25E}"/>
              </a:ext>
            </a:extLst>
          </p:cNvPr>
          <p:cNvSpPr/>
          <p:nvPr/>
        </p:nvSpPr>
        <p:spPr>
          <a:xfrm>
            <a:off x="7232565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A0FF7E6-314C-4D51-B06C-1A20F9282825}"/>
              </a:ext>
            </a:extLst>
          </p:cNvPr>
          <p:cNvSpPr/>
          <p:nvPr/>
        </p:nvSpPr>
        <p:spPr>
          <a:xfrm>
            <a:off x="759832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9165DE-E124-4E1D-9B28-150295C426DA}"/>
              </a:ext>
            </a:extLst>
          </p:cNvPr>
          <p:cNvSpPr/>
          <p:nvPr/>
        </p:nvSpPr>
        <p:spPr>
          <a:xfrm>
            <a:off x="796408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2605A9-4BE8-4756-8234-035DC343C982}"/>
              </a:ext>
            </a:extLst>
          </p:cNvPr>
          <p:cNvSpPr/>
          <p:nvPr/>
        </p:nvSpPr>
        <p:spPr>
          <a:xfrm>
            <a:off x="832985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298997-972D-4B74-8828-2AB977401857}"/>
              </a:ext>
            </a:extLst>
          </p:cNvPr>
          <p:cNvSpPr/>
          <p:nvPr/>
        </p:nvSpPr>
        <p:spPr>
          <a:xfrm>
            <a:off x="869560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7C05C8-51EE-475A-9A8A-5E75B0B3C44D}"/>
              </a:ext>
            </a:extLst>
          </p:cNvPr>
          <p:cNvSpPr/>
          <p:nvPr/>
        </p:nvSpPr>
        <p:spPr>
          <a:xfrm>
            <a:off x="906137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19EDC1-4CE7-486F-A852-AF07D6DA3F2F}"/>
              </a:ext>
            </a:extLst>
          </p:cNvPr>
          <p:cNvSpPr/>
          <p:nvPr/>
        </p:nvSpPr>
        <p:spPr>
          <a:xfrm>
            <a:off x="942713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9C7C53A-3580-4126-89AD-C6F162DC363E}"/>
              </a:ext>
            </a:extLst>
          </p:cNvPr>
          <p:cNvSpPr/>
          <p:nvPr/>
        </p:nvSpPr>
        <p:spPr>
          <a:xfrm>
            <a:off x="9792894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EF385E-FAED-486A-B5C7-B49384F125F5}"/>
              </a:ext>
            </a:extLst>
          </p:cNvPr>
          <p:cNvSpPr/>
          <p:nvPr/>
        </p:nvSpPr>
        <p:spPr>
          <a:xfrm>
            <a:off x="7232565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2C1CB3D-C866-4152-A40E-F4C8DE85BF00}"/>
              </a:ext>
            </a:extLst>
          </p:cNvPr>
          <p:cNvSpPr/>
          <p:nvPr/>
        </p:nvSpPr>
        <p:spPr>
          <a:xfrm>
            <a:off x="759832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CB8922-5CD4-4CAB-9049-A6D3616D0A8B}"/>
              </a:ext>
            </a:extLst>
          </p:cNvPr>
          <p:cNvSpPr/>
          <p:nvPr/>
        </p:nvSpPr>
        <p:spPr>
          <a:xfrm>
            <a:off x="796408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B5C382-F50B-4623-B9D0-1936CED6D89D}"/>
              </a:ext>
            </a:extLst>
          </p:cNvPr>
          <p:cNvSpPr/>
          <p:nvPr/>
        </p:nvSpPr>
        <p:spPr>
          <a:xfrm>
            <a:off x="832985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376665-BC19-49F1-B162-C58F6B31FEC9}"/>
              </a:ext>
            </a:extLst>
          </p:cNvPr>
          <p:cNvSpPr/>
          <p:nvPr/>
        </p:nvSpPr>
        <p:spPr>
          <a:xfrm>
            <a:off x="869560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413118-60BB-4BD2-9572-80F966C13B76}"/>
              </a:ext>
            </a:extLst>
          </p:cNvPr>
          <p:cNvSpPr/>
          <p:nvPr/>
        </p:nvSpPr>
        <p:spPr>
          <a:xfrm>
            <a:off x="906137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575989-DC96-4CC5-9A8B-8A5B3B687C65}"/>
              </a:ext>
            </a:extLst>
          </p:cNvPr>
          <p:cNvSpPr/>
          <p:nvPr/>
        </p:nvSpPr>
        <p:spPr>
          <a:xfrm>
            <a:off x="942713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20814D-9ECB-4170-8FD6-5564759381AB}"/>
              </a:ext>
            </a:extLst>
          </p:cNvPr>
          <p:cNvSpPr/>
          <p:nvPr/>
        </p:nvSpPr>
        <p:spPr>
          <a:xfrm>
            <a:off x="9792894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CA550D7-C195-4F1A-B562-EEE41CDBA5E8}"/>
              </a:ext>
            </a:extLst>
          </p:cNvPr>
          <p:cNvSpPr/>
          <p:nvPr/>
        </p:nvSpPr>
        <p:spPr>
          <a:xfrm>
            <a:off x="7232565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06D7B11-213D-41AC-92E0-2F46E6463EA7}"/>
              </a:ext>
            </a:extLst>
          </p:cNvPr>
          <p:cNvSpPr/>
          <p:nvPr/>
        </p:nvSpPr>
        <p:spPr>
          <a:xfrm>
            <a:off x="759832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D8A761-D45F-4BCA-A8B1-D68AD5D59594}"/>
              </a:ext>
            </a:extLst>
          </p:cNvPr>
          <p:cNvSpPr/>
          <p:nvPr/>
        </p:nvSpPr>
        <p:spPr>
          <a:xfrm>
            <a:off x="796408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77A2DC-DAFC-483E-AC40-802F3D90C208}"/>
              </a:ext>
            </a:extLst>
          </p:cNvPr>
          <p:cNvSpPr/>
          <p:nvPr/>
        </p:nvSpPr>
        <p:spPr>
          <a:xfrm>
            <a:off x="832985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83657A4-8CA3-48E7-98AF-524042151E4F}"/>
              </a:ext>
            </a:extLst>
          </p:cNvPr>
          <p:cNvSpPr/>
          <p:nvPr/>
        </p:nvSpPr>
        <p:spPr>
          <a:xfrm>
            <a:off x="869560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40B59B8-EC8D-4FA3-89C9-F4295B45AC22}"/>
              </a:ext>
            </a:extLst>
          </p:cNvPr>
          <p:cNvSpPr/>
          <p:nvPr/>
        </p:nvSpPr>
        <p:spPr>
          <a:xfrm>
            <a:off x="906137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F70B8-24A8-4D48-AA61-68CACF19F75E}"/>
              </a:ext>
            </a:extLst>
          </p:cNvPr>
          <p:cNvSpPr/>
          <p:nvPr/>
        </p:nvSpPr>
        <p:spPr>
          <a:xfrm>
            <a:off x="942713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CAAB8-20C5-4947-B07B-1B5FCCC7BCF6}"/>
              </a:ext>
            </a:extLst>
          </p:cNvPr>
          <p:cNvSpPr/>
          <p:nvPr/>
        </p:nvSpPr>
        <p:spPr>
          <a:xfrm>
            <a:off x="9792894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07E4E9-CCC4-4E83-94DD-45D0AB474134}"/>
              </a:ext>
            </a:extLst>
          </p:cNvPr>
          <p:cNvSpPr/>
          <p:nvPr/>
        </p:nvSpPr>
        <p:spPr>
          <a:xfrm>
            <a:off x="7232565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209AD1E-4350-4A1E-9BD7-5F9AADDE03A0}"/>
              </a:ext>
            </a:extLst>
          </p:cNvPr>
          <p:cNvSpPr/>
          <p:nvPr/>
        </p:nvSpPr>
        <p:spPr>
          <a:xfrm>
            <a:off x="759832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2A7754-3376-4710-9D31-3716AB7C465F}"/>
              </a:ext>
            </a:extLst>
          </p:cNvPr>
          <p:cNvSpPr/>
          <p:nvPr/>
        </p:nvSpPr>
        <p:spPr>
          <a:xfrm>
            <a:off x="796408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7A4813-6BE8-4D25-8B19-719E1CFB1E19}"/>
              </a:ext>
            </a:extLst>
          </p:cNvPr>
          <p:cNvSpPr/>
          <p:nvPr/>
        </p:nvSpPr>
        <p:spPr>
          <a:xfrm>
            <a:off x="832985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BC3625C-C693-45C4-AF80-CB40044C7920}"/>
              </a:ext>
            </a:extLst>
          </p:cNvPr>
          <p:cNvSpPr/>
          <p:nvPr/>
        </p:nvSpPr>
        <p:spPr>
          <a:xfrm>
            <a:off x="869560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4ED6A6-256D-449C-BD9D-1773E33E84F2}"/>
              </a:ext>
            </a:extLst>
          </p:cNvPr>
          <p:cNvSpPr/>
          <p:nvPr/>
        </p:nvSpPr>
        <p:spPr>
          <a:xfrm>
            <a:off x="906137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7F0896-2BD7-47F3-86CB-48B83DFD9771}"/>
              </a:ext>
            </a:extLst>
          </p:cNvPr>
          <p:cNvSpPr/>
          <p:nvPr/>
        </p:nvSpPr>
        <p:spPr>
          <a:xfrm>
            <a:off x="942713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133CBD-AE91-4311-AAA0-14664BB97F13}"/>
              </a:ext>
            </a:extLst>
          </p:cNvPr>
          <p:cNvSpPr/>
          <p:nvPr/>
        </p:nvSpPr>
        <p:spPr>
          <a:xfrm>
            <a:off x="9792894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83B7338-A926-452E-A6F5-3E2BBC0EBFE7}"/>
              </a:ext>
            </a:extLst>
          </p:cNvPr>
          <p:cNvSpPr/>
          <p:nvPr/>
        </p:nvSpPr>
        <p:spPr>
          <a:xfrm>
            <a:off x="7249292" y="1252177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B3E3513-E86D-42A0-B46F-2A5371CF1A8C}"/>
              </a:ext>
            </a:extLst>
          </p:cNvPr>
          <p:cNvSpPr/>
          <p:nvPr/>
        </p:nvSpPr>
        <p:spPr>
          <a:xfrm>
            <a:off x="7616616" y="1254248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F1F49A-7D76-4004-8E47-426E9E2BEEDB}"/>
              </a:ext>
            </a:extLst>
          </p:cNvPr>
          <p:cNvSpPr/>
          <p:nvPr/>
        </p:nvSpPr>
        <p:spPr>
          <a:xfrm>
            <a:off x="7983940" y="1251262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7DE3CB-A83B-4E0A-B378-492090C2C079}"/>
              </a:ext>
            </a:extLst>
          </p:cNvPr>
          <p:cNvSpPr/>
          <p:nvPr/>
        </p:nvSpPr>
        <p:spPr>
          <a:xfrm>
            <a:off x="8347372" y="1251262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626FF2B-AA06-45E2-8B95-86556F15A05F}"/>
              </a:ext>
            </a:extLst>
          </p:cNvPr>
          <p:cNvSpPr/>
          <p:nvPr/>
        </p:nvSpPr>
        <p:spPr>
          <a:xfrm>
            <a:off x="8718588" y="1252177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E19AFE-96FE-4993-874C-911940F23898}"/>
              </a:ext>
            </a:extLst>
          </p:cNvPr>
          <p:cNvSpPr/>
          <p:nvPr/>
        </p:nvSpPr>
        <p:spPr>
          <a:xfrm>
            <a:off x="9085912" y="1254248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2D30DD4-044E-4AEF-995B-5ACC165300A7}"/>
              </a:ext>
            </a:extLst>
          </p:cNvPr>
          <p:cNvSpPr/>
          <p:nvPr/>
        </p:nvSpPr>
        <p:spPr>
          <a:xfrm>
            <a:off x="9453236" y="1251262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23090E1-2DA3-418E-95F0-E634B497F0F1}"/>
              </a:ext>
            </a:extLst>
          </p:cNvPr>
          <p:cNvSpPr/>
          <p:nvPr/>
        </p:nvSpPr>
        <p:spPr>
          <a:xfrm>
            <a:off x="9816668" y="1251262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05FE0-89C6-40E4-AD32-5FB55BBAC7EE}"/>
              </a:ext>
            </a:extLst>
          </p:cNvPr>
          <p:cNvSpPr txBox="1"/>
          <p:nvPr/>
        </p:nvSpPr>
        <p:spPr>
          <a:xfrm>
            <a:off x="3526782" y="4866229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F471CCB-856B-4C02-B8E1-5BF12AA18082}"/>
              </a:ext>
            </a:extLst>
          </p:cNvPr>
          <p:cNvSpPr txBox="1"/>
          <p:nvPr/>
        </p:nvSpPr>
        <p:spPr>
          <a:xfrm>
            <a:off x="8138814" y="486412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D9CE65-B198-4A9C-9F5E-451373AB75CF}"/>
              </a:ext>
            </a:extLst>
          </p:cNvPr>
          <p:cNvSpPr/>
          <p:nvPr/>
        </p:nvSpPr>
        <p:spPr>
          <a:xfrm>
            <a:off x="1337221" y="5724350"/>
            <a:ext cx="365760" cy="36576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281F9-B36D-4FB7-BD7A-2E64B282D22C}"/>
              </a:ext>
            </a:extLst>
          </p:cNvPr>
          <p:cNvSpPr/>
          <p:nvPr/>
        </p:nvSpPr>
        <p:spPr>
          <a:xfrm>
            <a:off x="5010546" y="5724350"/>
            <a:ext cx="365760" cy="365760"/>
          </a:xfrm>
          <a:prstGeom prst="rect">
            <a:avLst/>
          </a:prstGeom>
          <a:solidFill>
            <a:srgbClr val="A568D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18C0F0-FEDD-4A31-9816-5315990A0D19}"/>
              </a:ext>
            </a:extLst>
          </p:cNvPr>
          <p:cNvSpPr/>
          <p:nvPr/>
        </p:nvSpPr>
        <p:spPr>
          <a:xfrm>
            <a:off x="8683871" y="572435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EE754-CC9D-4E62-B0C6-402056FAF51B}"/>
              </a:ext>
            </a:extLst>
          </p:cNvPr>
          <p:cNvSpPr txBox="1"/>
          <p:nvPr/>
        </p:nvSpPr>
        <p:spPr>
          <a:xfrm>
            <a:off x="1718049" y="5674500"/>
            <a:ext cx="262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100%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9CA2D77-ADC6-4695-9AE1-913F7945D8E7}"/>
              </a:ext>
            </a:extLst>
          </p:cNvPr>
          <p:cNvSpPr txBox="1"/>
          <p:nvPr/>
        </p:nvSpPr>
        <p:spPr>
          <a:xfrm>
            <a:off x="5392128" y="5674500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50%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71192E-DCB8-4D33-8264-D1A2FA161D1D}"/>
              </a:ext>
            </a:extLst>
          </p:cNvPr>
          <p:cNvSpPr txBox="1"/>
          <p:nvPr/>
        </p:nvSpPr>
        <p:spPr>
          <a:xfrm>
            <a:off x="9061368" y="5674500"/>
            <a:ext cx="25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Do Not Compute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AF30EC6-240E-429C-8BFB-7C20C2E92E0D}"/>
              </a:ext>
            </a:extLst>
          </p:cNvPr>
          <p:cNvGrpSpPr/>
          <p:nvPr/>
        </p:nvGrpSpPr>
        <p:grpSpPr>
          <a:xfrm rot="5400000">
            <a:off x="907774" y="3035246"/>
            <a:ext cx="2896560" cy="332170"/>
            <a:chOff x="2665646" y="1262451"/>
            <a:chExt cx="2896560" cy="332170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02D07A2-CBC2-4C11-A32B-F6C78DBA07AA}"/>
                </a:ext>
              </a:extLst>
            </p:cNvPr>
            <p:cNvSpPr/>
            <p:nvPr/>
          </p:nvSpPr>
          <p:spPr>
            <a:xfrm>
              <a:off x="2665646" y="1263366"/>
              <a:ext cx="329184" cy="32918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6BFB7BEF-B65F-4746-9D7D-11924BD76406}"/>
                </a:ext>
              </a:extLst>
            </p:cNvPr>
            <p:cNvSpPr/>
            <p:nvPr/>
          </p:nvSpPr>
          <p:spPr>
            <a:xfrm>
              <a:off x="3032970" y="1265437"/>
              <a:ext cx="329184" cy="32918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8671C06-40EA-42A8-A5EC-B2B34A235D69}"/>
                </a:ext>
              </a:extLst>
            </p:cNvPr>
            <p:cNvSpPr/>
            <p:nvPr/>
          </p:nvSpPr>
          <p:spPr>
            <a:xfrm>
              <a:off x="3400294" y="1262451"/>
              <a:ext cx="329184" cy="329184"/>
            </a:xfrm>
            <a:prstGeom prst="ellipse">
              <a:avLst/>
            </a:prstGeom>
            <a:solidFill>
              <a:srgbClr val="EA71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0BD2E37-9ECF-4FD9-9173-554EC9C1F6D8}"/>
                </a:ext>
              </a:extLst>
            </p:cNvPr>
            <p:cNvSpPr/>
            <p:nvPr/>
          </p:nvSpPr>
          <p:spPr>
            <a:xfrm>
              <a:off x="3763726" y="1262451"/>
              <a:ext cx="329184" cy="329184"/>
            </a:xfrm>
            <a:prstGeom prst="ellipse">
              <a:avLst/>
            </a:prstGeom>
            <a:solidFill>
              <a:srgbClr val="E684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CB22B7B-0A71-4DB4-BC62-AA281D99933E}"/>
                </a:ext>
              </a:extLst>
            </p:cNvPr>
            <p:cNvSpPr/>
            <p:nvPr/>
          </p:nvSpPr>
          <p:spPr>
            <a:xfrm>
              <a:off x="4134942" y="1263366"/>
              <a:ext cx="329184" cy="329184"/>
            </a:xfrm>
            <a:prstGeom prst="ellipse">
              <a:avLst/>
            </a:prstGeom>
            <a:solidFill>
              <a:srgbClr val="F3A4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B7CF726-9A80-44F7-9299-EDBA9C7387E6}"/>
                </a:ext>
              </a:extLst>
            </p:cNvPr>
            <p:cNvSpPr/>
            <p:nvPr/>
          </p:nvSpPr>
          <p:spPr>
            <a:xfrm>
              <a:off x="4502266" y="1265437"/>
              <a:ext cx="329184" cy="329184"/>
            </a:xfrm>
            <a:prstGeom prst="ellipse">
              <a:avLst/>
            </a:prstGeom>
            <a:solidFill>
              <a:srgbClr val="FBC8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87EC53B-C499-4AB6-9667-F97FD7859EA3}"/>
                </a:ext>
              </a:extLst>
            </p:cNvPr>
            <p:cNvSpPr/>
            <p:nvPr/>
          </p:nvSpPr>
          <p:spPr>
            <a:xfrm>
              <a:off x="4869590" y="1262451"/>
              <a:ext cx="329184" cy="329184"/>
            </a:xfrm>
            <a:prstGeom prst="ellipse">
              <a:avLst/>
            </a:prstGeom>
            <a:solidFill>
              <a:srgbClr val="FF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1B119F9-3D65-49E4-A1F2-3D01D13B7EF7}"/>
                </a:ext>
              </a:extLst>
            </p:cNvPr>
            <p:cNvSpPr/>
            <p:nvPr/>
          </p:nvSpPr>
          <p:spPr>
            <a:xfrm>
              <a:off x="5233022" y="1262451"/>
              <a:ext cx="329184" cy="329184"/>
            </a:xfrm>
            <a:prstGeom prst="ellipse">
              <a:avLst/>
            </a:prstGeom>
            <a:solidFill>
              <a:srgbClr val="7E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130EA06-205A-4E14-9F6D-FEDD25872109}"/>
              </a:ext>
            </a:extLst>
          </p:cNvPr>
          <p:cNvGrpSpPr/>
          <p:nvPr/>
        </p:nvGrpSpPr>
        <p:grpSpPr>
          <a:xfrm rot="5400000">
            <a:off x="5486527" y="3026237"/>
            <a:ext cx="2896560" cy="332170"/>
            <a:chOff x="2665646" y="1262451"/>
            <a:chExt cx="2896560" cy="33217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BB9E89B-3E57-4E55-A4C0-0BC74DB9CA28}"/>
                </a:ext>
              </a:extLst>
            </p:cNvPr>
            <p:cNvSpPr/>
            <p:nvPr/>
          </p:nvSpPr>
          <p:spPr>
            <a:xfrm>
              <a:off x="2665646" y="1263366"/>
              <a:ext cx="329184" cy="32918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DEC8B10-8D07-4345-AF18-B75E07B54AAF}"/>
                </a:ext>
              </a:extLst>
            </p:cNvPr>
            <p:cNvSpPr/>
            <p:nvPr/>
          </p:nvSpPr>
          <p:spPr>
            <a:xfrm>
              <a:off x="3032970" y="1265437"/>
              <a:ext cx="329184" cy="32918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FE3BD1C-74B9-427A-8296-6567B010050C}"/>
                </a:ext>
              </a:extLst>
            </p:cNvPr>
            <p:cNvSpPr/>
            <p:nvPr/>
          </p:nvSpPr>
          <p:spPr>
            <a:xfrm>
              <a:off x="3400294" y="1262451"/>
              <a:ext cx="329184" cy="329184"/>
            </a:xfrm>
            <a:prstGeom prst="ellipse">
              <a:avLst/>
            </a:prstGeom>
            <a:solidFill>
              <a:srgbClr val="EA71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F5F4A6D-205A-40C4-89B8-87C968A0CB9B}"/>
                </a:ext>
              </a:extLst>
            </p:cNvPr>
            <p:cNvSpPr/>
            <p:nvPr/>
          </p:nvSpPr>
          <p:spPr>
            <a:xfrm>
              <a:off x="3763726" y="1262451"/>
              <a:ext cx="329184" cy="329184"/>
            </a:xfrm>
            <a:prstGeom prst="ellipse">
              <a:avLst/>
            </a:prstGeom>
            <a:solidFill>
              <a:srgbClr val="E684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4844D12-396E-4C0E-BFFF-50039C3E8AE4}"/>
                </a:ext>
              </a:extLst>
            </p:cNvPr>
            <p:cNvSpPr/>
            <p:nvPr/>
          </p:nvSpPr>
          <p:spPr>
            <a:xfrm>
              <a:off x="4134942" y="1263366"/>
              <a:ext cx="329184" cy="329184"/>
            </a:xfrm>
            <a:prstGeom prst="ellipse">
              <a:avLst/>
            </a:prstGeom>
            <a:solidFill>
              <a:srgbClr val="F3A4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A9D068A-CC6A-4786-B427-620C335D880E}"/>
                </a:ext>
              </a:extLst>
            </p:cNvPr>
            <p:cNvSpPr/>
            <p:nvPr/>
          </p:nvSpPr>
          <p:spPr>
            <a:xfrm>
              <a:off x="4502266" y="1265437"/>
              <a:ext cx="329184" cy="329184"/>
            </a:xfrm>
            <a:prstGeom prst="ellipse">
              <a:avLst/>
            </a:prstGeom>
            <a:solidFill>
              <a:srgbClr val="FBC8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BFAF35E-A413-43A5-B61B-A6FFF42513CB}"/>
                </a:ext>
              </a:extLst>
            </p:cNvPr>
            <p:cNvSpPr/>
            <p:nvPr/>
          </p:nvSpPr>
          <p:spPr>
            <a:xfrm>
              <a:off x="4869590" y="1262451"/>
              <a:ext cx="329184" cy="329184"/>
            </a:xfrm>
            <a:prstGeom prst="ellipse">
              <a:avLst/>
            </a:prstGeom>
            <a:solidFill>
              <a:srgbClr val="FF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E26D23B-D089-4976-907A-6A6A0A72DDB9}"/>
                </a:ext>
              </a:extLst>
            </p:cNvPr>
            <p:cNvSpPr/>
            <p:nvPr/>
          </p:nvSpPr>
          <p:spPr>
            <a:xfrm>
              <a:off x="5233022" y="1262451"/>
              <a:ext cx="329184" cy="329184"/>
            </a:xfrm>
            <a:prstGeom prst="ellipse">
              <a:avLst/>
            </a:prstGeom>
            <a:solidFill>
              <a:srgbClr val="7E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47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10261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Tile Processing: One Group of 8 Particles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2640B4A-21C7-4ABE-B4B8-2C09069A44FB}"/>
              </a:ext>
            </a:extLst>
          </p:cNvPr>
          <p:cNvSpPr/>
          <p:nvPr/>
        </p:nvSpPr>
        <p:spPr>
          <a:xfrm>
            <a:off x="2648919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8F12C6D4-9883-4F9B-B028-E257D9871D15}"/>
              </a:ext>
            </a:extLst>
          </p:cNvPr>
          <p:cNvSpPr/>
          <p:nvPr/>
        </p:nvSpPr>
        <p:spPr>
          <a:xfrm>
            <a:off x="301468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F66E5DC-904C-41FA-8959-D67C5599D81B}"/>
              </a:ext>
            </a:extLst>
          </p:cNvPr>
          <p:cNvSpPr/>
          <p:nvPr/>
        </p:nvSpPr>
        <p:spPr>
          <a:xfrm>
            <a:off x="338044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56857569-18A1-4619-AB36-69048362D085}"/>
              </a:ext>
            </a:extLst>
          </p:cNvPr>
          <p:cNvSpPr/>
          <p:nvPr/>
        </p:nvSpPr>
        <p:spPr>
          <a:xfrm>
            <a:off x="374620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BA12A79-D5FF-443F-A735-FBE9719966A0}"/>
              </a:ext>
            </a:extLst>
          </p:cNvPr>
          <p:cNvSpPr/>
          <p:nvPr/>
        </p:nvSpPr>
        <p:spPr>
          <a:xfrm>
            <a:off x="411196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00DA64DA-13ED-4F85-8E7C-9CD073B2D956}"/>
              </a:ext>
            </a:extLst>
          </p:cNvPr>
          <p:cNvSpPr/>
          <p:nvPr/>
        </p:nvSpPr>
        <p:spPr>
          <a:xfrm>
            <a:off x="447772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D87ACEBD-5A34-494E-98B1-12AD8FD0AE2C}"/>
              </a:ext>
            </a:extLst>
          </p:cNvPr>
          <p:cNvSpPr/>
          <p:nvPr/>
        </p:nvSpPr>
        <p:spPr>
          <a:xfrm>
            <a:off x="484348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1F1BDD8E-DC31-4B25-812F-3E5E8314FBE7}"/>
              </a:ext>
            </a:extLst>
          </p:cNvPr>
          <p:cNvSpPr/>
          <p:nvPr/>
        </p:nvSpPr>
        <p:spPr>
          <a:xfrm>
            <a:off x="5209248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FDCB4C1A-4FA1-4FA1-B930-B850249945FA}"/>
              </a:ext>
            </a:extLst>
          </p:cNvPr>
          <p:cNvSpPr/>
          <p:nvPr/>
        </p:nvSpPr>
        <p:spPr>
          <a:xfrm>
            <a:off x="2648919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5F39B644-0ED1-473E-B1D6-56EC652F6F6F}"/>
              </a:ext>
            </a:extLst>
          </p:cNvPr>
          <p:cNvSpPr/>
          <p:nvPr/>
        </p:nvSpPr>
        <p:spPr>
          <a:xfrm>
            <a:off x="301468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032E8F1-C5AA-4B9E-A318-28F563038D1E}"/>
              </a:ext>
            </a:extLst>
          </p:cNvPr>
          <p:cNvSpPr/>
          <p:nvPr/>
        </p:nvSpPr>
        <p:spPr>
          <a:xfrm>
            <a:off x="338044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F228CD7E-BCC9-41A8-9E98-4AFFE4DD1A67}"/>
              </a:ext>
            </a:extLst>
          </p:cNvPr>
          <p:cNvSpPr/>
          <p:nvPr/>
        </p:nvSpPr>
        <p:spPr>
          <a:xfrm>
            <a:off x="374620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EC4A19DE-CCEC-4C21-A398-4BA022FB40E6}"/>
              </a:ext>
            </a:extLst>
          </p:cNvPr>
          <p:cNvSpPr/>
          <p:nvPr/>
        </p:nvSpPr>
        <p:spPr>
          <a:xfrm>
            <a:off x="411196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F227CB8C-B6FA-4F25-B7E5-18069F06B022}"/>
              </a:ext>
            </a:extLst>
          </p:cNvPr>
          <p:cNvSpPr/>
          <p:nvPr/>
        </p:nvSpPr>
        <p:spPr>
          <a:xfrm>
            <a:off x="447772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469D65A1-E3A7-449A-8374-4D949976CDDF}"/>
              </a:ext>
            </a:extLst>
          </p:cNvPr>
          <p:cNvSpPr/>
          <p:nvPr/>
        </p:nvSpPr>
        <p:spPr>
          <a:xfrm>
            <a:off x="484348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3CD4B527-ED32-4F7F-8F48-E0AB7342ADA5}"/>
              </a:ext>
            </a:extLst>
          </p:cNvPr>
          <p:cNvSpPr/>
          <p:nvPr/>
        </p:nvSpPr>
        <p:spPr>
          <a:xfrm>
            <a:off x="5209248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B9B9FBF0-5477-4D16-BB17-626A7194551D}"/>
              </a:ext>
            </a:extLst>
          </p:cNvPr>
          <p:cNvSpPr/>
          <p:nvPr/>
        </p:nvSpPr>
        <p:spPr>
          <a:xfrm>
            <a:off x="2648919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CFA75AE2-8B7C-4D99-8326-878686142D71}"/>
              </a:ext>
            </a:extLst>
          </p:cNvPr>
          <p:cNvSpPr/>
          <p:nvPr/>
        </p:nvSpPr>
        <p:spPr>
          <a:xfrm>
            <a:off x="301468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5732727C-646A-4C7D-8BD5-13CE2499A3D5}"/>
              </a:ext>
            </a:extLst>
          </p:cNvPr>
          <p:cNvSpPr/>
          <p:nvPr/>
        </p:nvSpPr>
        <p:spPr>
          <a:xfrm>
            <a:off x="338044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C60E1CB2-0A25-48C2-9A32-BF7008C3B1A0}"/>
              </a:ext>
            </a:extLst>
          </p:cNvPr>
          <p:cNvSpPr/>
          <p:nvPr/>
        </p:nvSpPr>
        <p:spPr>
          <a:xfrm>
            <a:off x="374620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F42CCC36-553C-4718-9A48-E7BF744441F4}"/>
              </a:ext>
            </a:extLst>
          </p:cNvPr>
          <p:cNvSpPr/>
          <p:nvPr/>
        </p:nvSpPr>
        <p:spPr>
          <a:xfrm>
            <a:off x="411196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BFC2AAA-F8F0-4D05-B72D-BD2C0D6EB5C6}"/>
              </a:ext>
            </a:extLst>
          </p:cNvPr>
          <p:cNvSpPr/>
          <p:nvPr/>
        </p:nvSpPr>
        <p:spPr>
          <a:xfrm>
            <a:off x="447772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AD31322-710C-4B94-B12C-3F076D65941D}"/>
              </a:ext>
            </a:extLst>
          </p:cNvPr>
          <p:cNvSpPr/>
          <p:nvPr/>
        </p:nvSpPr>
        <p:spPr>
          <a:xfrm>
            <a:off x="484348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BA5094C-5F53-446E-98DB-F9392EFEB2E7}"/>
              </a:ext>
            </a:extLst>
          </p:cNvPr>
          <p:cNvSpPr/>
          <p:nvPr/>
        </p:nvSpPr>
        <p:spPr>
          <a:xfrm>
            <a:off x="5209248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9629215-E7AA-4FDA-A883-872720A8FE00}"/>
              </a:ext>
            </a:extLst>
          </p:cNvPr>
          <p:cNvSpPr/>
          <p:nvPr/>
        </p:nvSpPr>
        <p:spPr>
          <a:xfrm>
            <a:off x="2648919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1F4C36BB-610E-476D-93A8-8A7E1E4136EE}"/>
              </a:ext>
            </a:extLst>
          </p:cNvPr>
          <p:cNvSpPr/>
          <p:nvPr/>
        </p:nvSpPr>
        <p:spPr>
          <a:xfrm>
            <a:off x="301468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F8A47A14-EDAF-4142-A0F6-022D9F9C32A2}"/>
              </a:ext>
            </a:extLst>
          </p:cNvPr>
          <p:cNvSpPr/>
          <p:nvPr/>
        </p:nvSpPr>
        <p:spPr>
          <a:xfrm>
            <a:off x="338044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A157AD17-87DC-4009-AD25-EB7D8288C8F8}"/>
              </a:ext>
            </a:extLst>
          </p:cNvPr>
          <p:cNvSpPr/>
          <p:nvPr/>
        </p:nvSpPr>
        <p:spPr>
          <a:xfrm>
            <a:off x="374620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7BCA7AD2-89AE-4D5E-9585-0E27AF051D63}"/>
              </a:ext>
            </a:extLst>
          </p:cNvPr>
          <p:cNvSpPr/>
          <p:nvPr/>
        </p:nvSpPr>
        <p:spPr>
          <a:xfrm>
            <a:off x="411196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2CBE709-E282-493C-AE5C-A37BA7F58C65}"/>
              </a:ext>
            </a:extLst>
          </p:cNvPr>
          <p:cNvSpPr/>
          <p:nvPr/>
        </p:nvSpPr>
        <p:spPr>
          <a:xfrm>
            <a:off x="447772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F0CF1AB7-1980-4308-A447-A4BAE17122A9}"/>
              </a:ext>
            </a:extLst>
          </p:cNvPr>
          <p:cNvSpPr/>
          <p:nvPr/>
        </p:nvSpPr>
        <p:spPr>
          <a:xfrm>
            <a:off x="484348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73E90676-1F4A-41FE-909B-C12A63B9BFE2}"/>
              </a:ext>
            </a:extLst>
          </p:cNvPr>
          <p:cNvSpPr/>
          <p:nvPr/>
        </p:nvSpPr>
        <p:spPr>
          <a:xfrm>
            <a:off x="5209248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45609483-9BC2-438C-AE34-0A351E1DE561}"/>
              </a:ext>
            </a:extLst>
          </p:cNvPr>
          <p:cNvSpPr/>
          <p:nvPr/>
        </p:nvSpPr>
        <p:spPr>
          <a:xfrm>
            <a:off x="2648919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BC3D23F6-9B0E-4464-AF07-CAFF0933DADB}"/>
              </a:ext>
            </a:extLst>
          </p:cNvPr>
          <p:cNvSpPr/>
          <p:nvPr/>
        </p:nvSpPr>
        <p:spPr>
          <a:xfrm>
            <a:off x="301468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D78F64D0-2066-4E5B-839A-76D8115D5253}"/>
              </a:ext>
            </a:extLst>
          </p:cNvPr>
          <p:cNvSpPr/>
          <p:nvPr/>
        </p:nvSpPr>
        <p:spPr>
          <a:xfrm>
            <a:off x="338044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654846CB-207C-48A6-9A2A-EB74ACE8E728}"/>
              </a:ext>
            </a:extLst>
          </p:cNvPr>
          <p:cNvSpPr/>
          <p:nvPr/>
        </p:nvSpPr>
        <p:spPr>
          <a:xfrm>
            <a:off x="374620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9638D16-CB5D-4941-91BC-D2BFBC3D5720}"/>
              </a:ext>
            </a:extLst>
          </p:cNvPr>
          <p:cNvSpPr/>
          <p:nvPr/>
        </p:nvSpPr>
        <p:spPr>
          <a:xfrm>
            <a:off x="411196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7D3DA345-072F-481E-A395-30845CDD4D50}"/>
              </a:ext>
            </a:extLst>
          </p:cNvPr>
          <p:cNvSpPr/>
          <p:nvPr/>
        </p:nvSpPr>
        <p:spPr>
          <a:xfrm>
            <a:off x="447772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B5EB62A-341B-460D-87E4-D80F7B4A6F1B}"/>
              </a:ext>
            </a:extLst>
          </p:cNvPr>
          <p:cNvSpPr/>
          <p:nvPr/>
        </p:nvSpPr>
        <p:spPr>
          <a:xfrm>
            <a:off x="484348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44CB5793-BE55-437B-9311-58051E9CCE41}"/>
              </a:ext>
            </a:extLst>
          </p:cNvPr>
          <p:cNvSpPr/>
          <p:nvPr/>
        </p:nvSpPr>
        <p:spPr>
          <a:xfrm>
            <a:off x="5209248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A7E6BBD0-957E-4A7D-A386-01388B69009E}"/>
              </a:ext>
            </a:extLst>
          </p:cNvPr>
          <p:cNvSpPr/>
          <p:nvPr/>
        </p:nvSpPr>
        <p:spPr>
          <a:xfrm>
            <a:off x="2648919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C40A553-AAE8-43A5-B03C-3C539B7DC581}"/>
              </a:ext>
            </a:extLst>
          </p:cNvPr>
          <p:cNvSpPr/>
          <p:nvPr/>
        </p:nvSpPr>
        <p:spPr>
          <a:xfrm>
            <a:off x="301468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E00E2020-44AA-47EA-8282-46F2499BA482}"/>
              </a:ext>
            </a:extLst>
          </p:cNvPr>
          <p:cNvSpPr/>
          <p:nvPr/>
        </p:nvSpPr>
        <p:spPr>
          <a:xfrm>
            <a:off x="338044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B8EEB964-B434-427B-A1D9-340CDCFE351E}"/>
              </a:ext>
            </a:extLst>
          </p:cNvPr>
          <p:cNvSpPr/>
          <p:nvPr/>
        </p:nvSpPr>
        <p:spPr>
          <a:xfrm>
            <a:off x="374620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F01AE9B-AB89-470D-8B8C-6F6CDC5B157C}"/>
              </a:ext>
            </a:extLst>
          </p:cNvPr>
          <p:cNvSpPr/>
          <p:nvPr/>
        </p:nvSpPr>
        <p:spPr>
          <a:xfrm>
            <a:off x="411196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C9F4525-0CF7-4A07-9533-9FD3CDB0EB27}"/>
              </a:ext>
            </a:extLst>
          </p:cNvPr>
          <p:cNvSpPr/>
          <p:nvPr/>
        </p:nvSpPr>
        <p:spPr>
          <a:xfrm>
            <a:off x="447772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015FD7C-4B03-4F03-97A5-5B59F6C66CA0}"/>
              </a:ext>
            </a:extLst>
          </p:cNvPr>
          <p:cNvSpPr/>
          <p:nvPr/>
        </p:nvSpPr>
        <p:spPr>
          <a:xfrm>
            <a:off x="484348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A316A42D-C026-44B5-9D42-98E3D89D95D5}"/>
              </a:ext>
            </a:extLst>
          </p:cNvPr>
          <p:cNvSpPr/>
          <p:nvPr/>
        </p:nvSpPr>
        <p:spPr>
          <a:xfrm>
            <a:off x="5209248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9420C75-F5EE-4C88-80C2-F2D23EFAF475}"/>
              </a:ext>
            </a:extLst>
          </p:cNvPr>
          <p:cNvSpPr/>
          <p:nvPr/>
        </p:nvSpPr>
        <p:spPr>
          <a:xfrm>
            <a:off x="2648919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4D6BBD1F-219E-471F-A7ED-DD899D309670}"/>
              </a:ext>
            </a:extLst>
          </p:cNvPr>
          <p:cNvSpPr/>
          <p:nvPr/>
        </p:nvSpPr>
        <p:spPr>
          <a:xfrm>
            <a:off x="301468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2102901-EB8F-400E-822B-5ED6E2CFDE1D}"/>
              </a:ext>
            </a:extLst>
          </p:cNvPr>
          <p:cNvSpPr/>
          <p:nvPr/>
        </p:nvSpPr>
        <p:spPr>
          <a:xfrm>
            <a:off x="338044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F760AA5-EE5F-4592-B704-EB6BD2F0E089}"/>
              </a:ext>
            </a:extLst>
          </p:cNvPr>
          <p:cNvSpPr/>
          <p:nvPr/>
        </p:nvSpPr>
        <p:spPr>
          <a:xfrm>
            <a:off x="374620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C7DCBC9C-E704-4A14-BFC7-6A7004726B9C}"/>
              </a:ext>
            </a:extLst>
          </p:cNvPr>
          <p:cNvSpPr/>
          <p:nvPr/>
        </p:nvSpPr>
        <p:spPr>
          <a:xfrm>
            <a:off x="411196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161FB679-BC7F-4250-A719-065E89303ACB}"/>
              </a:ext>
            </a:extLst>
          </p:cNvPr>
          <p:cNvSpPr/>
          <p:nvPr/>
        </p:nvSpPr>
        <p:spPr>
          <a:xfrm>
            <a:off x="447772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4BAD713-3715-4A5A-B7FC-161CEF5E296D}"/>
              </a:ext>
            </a:extLst>
          </p:cNvPr>
          <p:cNvSpPr/>
          <p:nvPr/>
        </p:nvSpPr>
        <p:spPr>
          <a:xfrm>
            <a:off x="484348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8E51FE5F-9F7E-4592-A6E3-4CD72183AEBE}"/>
              </a:ext>
            </a:extLst>
          </p:cNvPr>
          <p:cNvSpPr/>
          <p:nvPr/>
        </p:nvSpPr>
        <p:spPr>
          <a:xfrm>
            <a:off x="5209248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592D8D66-6FCF-433F-84F6-FB4D95DD3D22}"/>
              </a:ext>
            </a:extLst>
          </p:cNvPr>
          <p:cNvSpPr/>
          <p:nvPr/>
        </p:nvSpPr>
        <p:spPr>
          <a:xfrm>
            <a:off x="2648919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EE877E-FFBD-4EC2-B9A8-D8D40ADC6AF0}"/>
              </a:ext>
            </a:extLst>
          </p:cNvPr>
          <p:cNvSpPr/>
          <p:nvPr/>
        </p:nvSpPr>
        <p:spPr>
          <a:xfrm>
            <a:off x="301468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6181D835-41AA-4361-BA9B-B240065586D6}"/>
              </a:ext>
            </a:extLst>
          </p:cNvPr>
          <p:cNvSpPr/>
          <p:nvPr/>
        </p:nvSpPr>
        <p:spPr>
          <a:xfrm>
            <a:off x="338044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A2FF4349-9FAD-4CD5-A111-658E416C1A64}"/>
              </a:ext>
            </a:extLst>
          </p:cNvPr>
          <p:cNvSpPr/>
          <p:nvPr/>
        </p:nvSpPr>
        <p:spPr>
          <a:xfrm>
            <a:off x="374620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132B1A04-315B-4813-8D6A-D12D6A2CBE59}"/>
              </a:ext>
            </a:extLst>
          </p:cNvPr>
          <p:cNvSpPr/>
          <p:nvPr/>
        </p:nvSpPr>
        <p:spPr>
          <a:xfrm>
            <a:off x="411196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54D72EB-9566-4395-B418-1533613CDE8D}"/>
              </a:ext>
            </a:extLst>
          </p:cNvPr>
          <p:cNvSpPr/>
          <p:nvPr/>
        </p:nvSpPr>
        <p:spPr>
          <a:xfrm>
            <a:off x="447772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6F1E72D6-B4D9-4E2F-B045-B5FA9D546B80}"/>
              </a:ext>
            </a:extLst>
          </p:cNvPr>
          <p:cNvSpPr/>
          <p:nvPr/>
        </p:nvSpPr>
        <p:spPr>
          <a:xfrm>
            <a:off x="484348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D1FF00D8-0C13-4FC1-B626-F0FB5C2F13E7}"/>
              </a:ext>
            </a:extLst>
          </p:cNvPr>
          <p:cNvSpPr/>
          <p:nvPr/>
        </p:nvSpPr>
        <p:spPr>
          <a:xfrm>
            <a:off x="5209248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0131FC-1725-496D-B31E-774FAC4F8871}"/>
              </a:ext>
            </a:extLst>
          </p:cNvPr>
          <p:cNvGrpSpPr/>
          <p:nvPr/>
        </p:nvGrpSpPr>
        <p:grpSpPr>
          <a:xfrm>
            <a:off x="2665646" y="1262451"/>
            <a:ext cx="2896560" cy="332170"/>
            <a:chOff x="2665646" y="1262451"/>
            <a:chExt cx="2896560" cy="3321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BF11A1B-FCCE-4AEF-9B28-2D5C86CCB5E5}"/>
                </a:ext>
              </a:extLst>
            </p:cNvPr>
            <p:cNvSpPr/>
            <p:nvPr/>
          </p:nvSpPr>
          <p:spPr>
            <a:xfrm>
              <a:off x="2665646" y="1263366"/>
              <a:ext cx="329184" cy="32918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2E89FB6-A4BC-4C03-826E-1873DF9F18ED}"/>
                </a:ext>
              </a:extLst>
            </p:cNvPr>
            <p:cNvSpPr/>
            <p:nvPr/>
          </p:nvSpPr>
          <p:spPr>
            <a:xfrm>
              <a:off x="3032970" y="1265437"/>
              <a:ext cx="329184" cy="32918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B8F2D1F-958A-4BBC-88BB-A074E0F34E3D}"/>
                </a:ext>
              </a:extLst>
            </p:cNvPr>
            <p:cNvSpPr/>
            <p:nvPr/>
          </p:nvSpPr>
          <p:spPr>
            <a:xfrm>
              <a:off x="3400294" y="1262451"/>
              <a:ext cx="329184" cy="329184"/>
            </a:xfrm>
            <a:prstGeom prst="ellipse">
              <a:avLst/>
            </a:prstGeom>
            <a:solidFill>
              <a:srgbClr val="EA71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EDD1CA6-9955-46D3-9D39-E2C34F8BCB49}"/>
                </a:ext>
              </a:extLst>
            </p:cNvPr>
            <p:cNvSpPr/>
            <p:nvPr/>
          </p:nvSpPr>
          <p:spPr>
            <a:xfrm>
              <a:off x="3763726" y="1262451"/>
              <a:ext cx="329184" cy="329184"/>
            </a:xfrm>
            <a:prstGeom prst="ellipse">
              <a:avLst/>
            </a:prstGeom>
            <a:solidFill>
              <a:srgbClr val="E684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C6614D-D321-497D-BE30-90476CC51AE6}"/>
                </a:ext>
              </a:extLst>
            </p:cNvPr>
            <p:cNvSpPr/>
            <p:nvPr/>
          </p:nvSpPr>
          <p:spPr>
            <a:xfrm>
              <a:off x="4134942" y="1263366"/>
              <a:ext cx="329184" cy="329184"/>
            </a:xfrm>
            <a:prstGeom prst="ellipse">
              <a:avLst/>
            </a:prstGeom>
            <a:solidFill>
              <a:srgbClr val="F3A4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A504FF0-D4B3-4E23-BFB4-5C8EE598DF55}"/>
                </a:ext>
              </a:extLst>
            </p:cNvPr>
            <p:cNvSpPr/>
            <p:nvPr/>
          </p:nvSpPr>
          <p:spPr>
            <a:xfrm>
              <a:off x="4502266" y="1265437"/>
              <a:ext cx="329184" cy="329184"/>
            </a:xfrm>
            <a:prstGeom prst="ellipse">
              <a:avLst/>
            </a:prstGeom>
            <a:solidFill>
              <a:srgbClr val="FBC8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920F7EA-5D7C-4E4C-9A18-47E3BC404DF5}"/>
                </a:ext>
              </a:extLst>
            </p:cNvPr>
            <p:cNvSpPr/>
            <p:nvPr/>
          </p:nvSpPr>
          <p:spPr>
            <a:xfrm>
              <a:off x="4869590" y="1262451"/>
              <a:ext cx="329184" cy="329184"/>
            </a:xfrm>
            <a:prstGeom prst="ellipse">
              <a:avLst/>
            </a:prstGeom>
            <a:solidFill>
              <a:srgbClr val="FF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D52BD0B-0FC6-40E1-8053-C36F10573380}"/>
                </a:ext>
              </a:extLst>
            </p:cNvPr>
            <p:cNvSpPr/>
            <p:nvPr/>
          </p:nvSpPr>
          <p:spPr>
            <a:xfrm>
              <a:off x="5233022" y="1262451"/>
              <a:ext cx="329184" cy="329184"/>
            </a:xfrm>
            <a:prstGeom prst="ellipse">
              <a:avLst/>
            </a:prstGeom>
            <a:solidFill>
              <a:srgbClr val="7E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19CD5-A333-4940-9791-5616A4D3F68D}"/>
              </a:ext>
            </a:extLst>
          </p:cNvPr>
          <p:cNvSpPr/>
          <p:nvPr/>
        </p:nvSpPr>
        <p:spPr>
          <a:xfrm>
            <a:off x="7232565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5D6F2F-B9BB-4BC6-84AC-900E371BCC57}"/>
              </a:ext>
            </a:extLst>
          </p:cNvPr>
          <p:cNvSpPr/>
          <p:nvPr/>
        </p:nvSpPr>
        <p:spPr>
          <a:xfrm>
            <a:off x="759832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20E5F-4F17-49E9-8496-432A9A598AFF}"/>
              </a:ext>
            </a:extLst>
          </p:cNvPr>
          <p:cNvSpPr/>
          <p:nvPr/>
        </p:nvSpPr>
        <p:spPr>
          <a:xfrm>
            <a:off x="796408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F981AB-A6E9-4B70-A9C3-F92E4707D184}"/>
              </a:ext>
            </a:extLst>
          </p:cNvPr>
          <p:cNvSpPr/>
          <p:nvPr/>
        </p:nvSpPr>
        <p:spPr>
          <a:xfrm>
            <a:off x="832985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36FAEE-4C68-48D6-8C77-FEC234A40F8D}"/>
              </a:ext>
            </a:extLst>
          </p:cNvPr>
          <p:cNvSpPr/>
          <p:nvPr/>
        </p:nvSpPr>
        <p:spPr>
          <a:xfrm>
            <a:off x="869560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ED159-E651-438D-88B4-1EDAA8E0798B}"/>
              </a:ext>
            </a:extLst>
          </p:cNvPr>
          <p:cNvSpPr/>
          <p:nvPr/>
        </p:nvSpPr>
        <p:spPr>
          <a:xfrm>
            <a:off x="906137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B760BC-8728-4893-AE76-FE994DF78505}"/>
              </a:ext>
            </a:extLst>
          </p:cNvPr>
          <p:cNvSpPr/>
          <p:nvPr/>
        </p:nvSpPr>
        <p:spPr>
          <a:xfrm>
            <a:off x="942713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5572FF-ACE3-4702-A542-AE4177383341}"/>
              </a:ext>
            </a:extLst>
          </p:cNvPr>
          <p:cNvSpPr/>
          <p:nvPr/>
        </p:nvSpPr>
        <p:spPr>
          <a:xfrm>
            <a:off x="9792894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5ABBBFE-C337-4B4E-A5A8-794970F25BCC}"/>
              </a:ext>
            </a:extLst>
          </p:cNvPr>
          <p:cNvSpPr/>
          <p:nvPr/>
        </p:nvSpPr>
        <p:spPr>
          <a:xfrm>
            <a:off x="7232565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EA518-A709-4145-8141-F30EEE6C2289}"/>
              </a:ext>
            </a:extLst>
          </p:cNvPr>
          <p:cNvSpPr/>
          <p:nvPr/>
        </p:nvSpPr>
        <p:spPr>
          <a:xfrm>
            <a:off x="759832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901431-49A7-4B2B-ABAA-F8BB2BC70A14}"/>
              </a:ext>
            </a:extLst>
          </p:cNvPr>
          <p:cNvSpPr/>
          <p:nvPr/>
        </p:nvSpPr>
        <p:spPr>
          <a:xfrm>
            <a:off x="796408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A80A27D-B457-4834-AF3E-5643B20A1154}"/>
              </a:ext>
            </a:extLst>
          </p:cNvPr>
          <p:cNvSpPr/>
          <p:nvPr/>
        </p:nvSpPr>
        <p:spPr>
          <a:xfrm>
            <a:off x="832985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F18039-C75D-4973-85AE-964949031014}"/>
              </a:ext>
            </a:extLst>
          </p:cNvPr>
          <p:cNvSpPr/>
          <p:nvPr/>
        </p:nvSpPr>
        <p:spPr>
          <a:xfrm>
            <a:off x="869560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1C7A03-66F5-4484-9D5A-67EBB565DA99}"/>
              </a:ext>
            </a:extLst>
          </p:cNvPr>
          <p:cNvSpPr/>
          <p:nvPr/>
        </p:nvSpPr>
        <p:spPr>
          <a:xfrm>
            <a:off x="906137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C954D18-75C2-4451-83A0-C51CE8231088}"/>
              </a:ext>
            </a:extLst>
          </p:cNvPr>
          <p:cNvSpPr/>
          <p:nvPr/>
        </p:nvSpPr>
        <p:spPr>
          <a:xfrm>
            <a:off x="942713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EFDD92-9F50-4FD6-93DC-8CC23B28F0C9}"/>
              </a:ext>
            </a:extLst>
          </p:cNvPr>
          <p:cNvSpPr/>
          <p:nvPr/>
        </p:nvSpPr>
        <p:spPr>
          <a:xfrm>
            <a:off x="9792894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6357CD-3D61-425D-AE00-5E82C44B8546}"/>
              </a:ext>
            </a:extLst>
          </p:cNvPr>
          <p:cNvSpPr/>
          <p:nvPr/>
        </p:nvSpPr>
        <p:spPr>
          <a:xfrm>
            <a:off x="7232565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8165B7-6DF6-423D-B959-8D0BB43F6FDE}"/>
              </a:ext>
            </a:extLst>
          </p:cNvPr>
          <p:cNvSpPr/>
          <p:nvPr/>
        </p:nvSpPr>
        <p:spPr>
          <a:xfrm>
            <a:off x="759832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A44504-9539-41CD-B102-DFC0D9B9D705}"/>
              </a:ext>
            </a:extLst>
          </p:cNvPr>
          <p:cNvSpPr/>
          <p:nvPr/>
        </p:nvSpPr>
        <p:spPr>
          <a:xfrm>
            <a:off x="796408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6D594C-2D4E-497C-9359-1BDAE93C3205}"/>
              </a:ext>
            </a:extLst>
          </p:cNvPr>
          <p:cNvSpPr/>
          <p:nvPr/>
        </p:nvSpPr>
        <p:spPr>
          <a:xfrm>
            <a:off x="832985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E399FA-E402-4B71-A800-107DDB7AB40A}"/>
              </a:ext>
            </a:extLst>
          </p:cNvPr>
          <p:cNvSpPr/>
          <p:nvPr/>
        </p:nvSpPr>
        <p:spPr>
          <a:xfrm>
            <a:off x="869560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042CC-B508-403A-AD20-B11C01244E44}"/>
              </a:ext>
            </a:extLst>
          </p:cNvPr>
          <p:cNvSpPr/>
          <p:nvPr/>
        </p:nvSpPr>
        <p:spPr>
          <a:xfrm>
            <a:off x="906137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4A1634-EE9C-4283-BEBA-61108F6B47D0}"/>
              </a:ext>
            </a:extLst>
          </p:cNvPr>
          <p:cNvSpPr/>
          <p:nvPr/>
        </p:nvSpPr>
        <p:spPr>
          <a:xfrm>
            <a:off x="942713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FFF6417-D5F7-412F-AF2B-09994262BB81}"/>
              </a:ext>
            </a:extLst>
          </p:cNvPr>
          <p:cNvSpPr/>
          <p:nvPr/>
        </p:nvSpPr>
        <p:spPr>
          <a:xfrm>
            <a:off x="9792894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1ADE57-56B6-4203-BDA0-5646FE77C3F2}"/>
              </a:ext>
            </a:extLst>
          </p:cNvPr>
          <p:cNvSpPr/>
          <p:nvPr/>
        </p:nvSpPr>
        <p:spPr>
          <a:xfrm>
            <a:off x="7232565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328ABF-3CE9-4255-8E7E-3A8A378E0658}"/>
              </a:ext>
            </a:extLst>
          </p:cNvPr>
          <p:cNvSpPr/>
          <p:nvPr/>
        </p:nvSpPr>
        <p:spPr>
          <a:xfrm>
            <a:off x="759832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8DA8530-DC55-4DCB-BC23-13962CF1D145}"/>
              </a:ext>
            </a:extLst>
          </p:cNvPr>
          <p:cNvSpPr/>
          <p:nvPr/>
        </p:nvSpPr>
        <p:spPr>
          <a:xfrm>
            <a:off x="796408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0740BD-47BF-4800-91B4-48E4BD3BEDC2}"/>
              </a:ext>
            </a:extLst>
          </p:cNvPr>
          <p:cNvSpPr/>
          <p:nvPr/>
        </p:nvSpPr>
        <p:spPr>
          <a:xfrm>
            <a:off x="832985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CA12A-257A-4650-B771-FAE6CCD41768}"/>
              </a:ext>
            </a:extLst>
          </p:cNvPr>
          <p:cNvSpPr/>
          <p:nvPr/>
        </p:nvSpPr>
        <p:spPr>
          <a:xfrm>
            <a:off x="869560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63C388-BFCE-4D3F-B1AF-87BA0326E8CE}"/>
              </a:ext>
            </a:extLst>
          </p:cNvPr>
          <p:cNvSpPr/>
          <p:nvPr/>
        </p:nvSpPr>
        <p:spPr>
          <a:xfrm>
            <a:off x="906137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81A948-CA09-4DB0-8D02-70C34FB6C2D2}"/>
              </a:ext>
            </a:extLst>
          </p:cNvPr>
          <p:cNvSpPr/>
          <p:nvPr/>
        </p:nvSpPr>
        <p:spPr>
          <a:xfrm>
            <a:off x="942713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16D6E1-CAF9-42A6-ACD7-7E9F6AE6D077}"/>
              </a:ext>
            </a:extLst>
          </p:cNvPr>
          <p:cNvSpPr/>
          <p:nvPr/>
        </p:nvSpPr>
        <p:spPr>
          <a:xfrm>
            <a:off x="9792894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334BB6-13DE-4814-8F3F-7B20C21AE25E}"/>
              </a:ext>
            </a:extLst>
          </p:cNvPr>
          <p:cNvSpPr/>
          <p:nvPr/>
        </p:nvSpPr>
        <p:spPr>
          <a:xfrm>
            <a:off x="7232565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A0FF7E6-314C-4D51-B06C-1A20F9282825}"/>
              </a:ext>
            </a:extLst>
          </p:cNvPr>
          <p:cNvSpPr/>
          <p:nvPr/>
        </p:nvSpPr>
        <p:spPr>
          <a:xfrm>
            <a:off x="759832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9165DE-E124-4E1D-9B28-150295C426DA}"/>
              </a:ext>
            </a:extLst>
          </p:cNvPr>
          <p:cNvSpPr/>
          <p:nvPr/>
        </p:nvSpPr>
        <p:spPr>
          <a:xfrm>
            <a:off x="796408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2605A9-4BE8-4756-8234-035DC343C982}"/>
              </a:ext>
            </a:extLst>
          </p:cNvPr>
          <p:cNvSpPr/>
          <p:nvPr/>
        </p:nvSpPr>
        <p:spPr>
          <a:xfrm>
            <a:off x="832985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298997-972D-4B74-8828-2AB977401857}"/>
              </a:ext>
            </a:extLst>
          </p:cNvPr>
          <p:cNvSpPr/>
          <p:nvPr/>
        </p:nvSpPr>
        <p:spPr>
          <a:xfrm>
            <a:off x="869560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7C05C8-51EE-475A-9A8A-5E75B0B3C44D}"/>
              </a:ext>
            </a:extLst>
          </p:cNvPr>
          <p:cNvSpPr/>
          <p:nvPr/>
        </p:nvSpPr>
        <p:spPr>
          <a:xfrm>
            <a:off x="906137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19EDC1-4CE7-486F-A852-AF07D6DA3F2F}"/>
              </a:ext>
            </a:extLst>
          </p:cNvPr>
          <p:cNvSpPr/>
          <p:nvPr/>
        </p:nvSpPr>
        <p:spPr>
          <a:xfrm>
            <a:off x="942713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9C7C53A-3580-4126-89AD-C6F162DC363E}"/>
              </a:ext>
            </a:extLst>
          </p:cNvPr>
          <p:cNvSpPr/>
          <p:nvPr/>
        </p:nvSpPr>
        <p:spPr>
          <a:xfrm>
            <a:off x="9792894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EF385E-FAED-486A-B5C7-B49384F125F5}"/>
              </a:ext>
            </a:extLst>
          </p:cNvPr>
          <p:cNvSpPr/>
          <p:nvPr/>
        </p:nvSpPr>
        <p:spPr>
          <a:xfrm>
            <a:off x="7232565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2C1CB3D-C866-4152-A40E-F4C8DE85BF00}"/>
              </a:ext>
            </a:extLst>
          </p:cNvPr>
          <p:cNvSpPr/>
          <p:nvPr/>
        </p:nvSpPr>
        <p:spPr>
          <a:xfrm>
            <a:off x="759832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CB8922-5CD4-4CAB-9049-A6D3616D0A8B}"/>
              </a:ext>
            </a:extLst>
          </p:cNvPr>
          <p:cNvSpPr/>
          <p:nvPr/>
        </p:nvSpPr>
        <p:spPr>
          <a:xfrm>
            <a:off x="796408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B5C382-F50B-4623-B9D0-1936CED6D89D}"/>
              </a:ext>
            </a:extLst>
          </p:cNvPr>
          <p:cNvSpPr/>
          <p:nvPr/>
        </p:nvSpPr>
        <p:spPr>
          <a:xfrm>
            <a:off x="832985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376665-BC19-49F1-B162-C58F6B31FEC9}"/>
              </a:ext>
            </a:extLst>
          </p:cNvPr>
          <p:cNvSpPr/>
          <p:nvPr/>
        </p:nvSpPr>
        <p:spPr>
          <a:xfrm>
            <a:off x="869560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413118-60BB-4BD2-9572-80F966C13B76}"/>
              </a:ext>
            </a:extLst>
          </p:cNvPr>
          <p:cNvSpPr/>
          <p:nvPr/>
        </p:nvSpPr>
        <p:spPr>
          <a:xfrm>
            <a:off x="906137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575989-DC96-4CC5-9A8B-8A5B3B687C65}"/>
              </a:ext>
            </a:extLst>
          </p:cNvPr>
          <p:cNvSpPr/>
          <p:nvPr/>
        </p:nvSpPr>
        <p:spPr>
          <a:xfrm>
            <a:off x="942713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20814D-9ECB-4170-8FD6-5564759381AB}"/>
              </a:ext>
            </a:extLst>
          </p:cNvPr>
          <p:cNvSpPr/>
          <p:nvPr/>
        </p:nvSpPr>
        <p:spPr>
          <a:xfrm>
            <a:off x="9792894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CA550D7-C195-4F1A-B562-EEE41CDBA5E8}"/>
              </a:ext>
            </a:extLst>
          </p:cNvPr>
          <p:cNvSpPr/>
          <p:nvPr/>
        </p:nvSpPr>
        <p:spPr>
          <a:xfrm>
            <a:off x="7232565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06D7B11-213D-41AC-92E0-2F46E6463EA7}"/>
              </a:ext>
            </a:extLst>
          </p:cNvPr>
          <p:cNvSpPr/>
          <p:nvPr/>
        </p:nvSpPr>
        <p:spPr>
          <a:xfrm>
            <a:off x="759832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D8A761-D45F-4BCA-A8B1-D68AD5D59594}"/>
              </a:ext>
            </a:extLst>
          </p:cNvPr>
          <p:cNvSpPr/>
          <p:nvPr/>
        </p:nvSpPr>
        <p:spPr>
          <a:xfrm>
            <a:off x="796408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77A2DC-DAFC-483E-AC40-802F3D90C208}"/>
              </a:ext>
            </a:extLst>
          </p:cNvPr>
          <p:cNvSpPr/>
          <p:nvPr/>
        </p:nvSpPr>
        <p:spPr>
          <a:xfrm>
            <a:off x="832985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83657A4-8CA3-48E7-98AF-524042151E4F}"/>
              </a:ext>
            </a:extLst>
          </p:cNvPr>
          <p:cNvSpPr/>
          <p:nvPr/>
        </p:nvSpPr>
        <p:spPr>
          <a:xfrm>
            <a:off x="869560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40B59B8-EC8D-4FA3-89C9-F4295B45AC22}"/>
              </a:ext>
            </a:extLst>
          </p:cNvPr>
          <p:cNvSpPr/>
          <p:nvPr/>
        </p:nvSpPr>
        <p:spPr>
          <a:xfrm>
            <a:off x="906137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F70B8-24A8-4D48-AA61-68CACF19F75E}"/>
              </a:ext>
            </a:extLst>
          </p:cNvPr>
          <p:cNvSpPr/>
          <p:nvPr/>
        </p:nvSpPr>
        <p:spPr>
          <a:xfrm>
            <a:off x="942713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CAAB8-20C5-4947-B07B-1B5FCCC7BCF6}"/>
              </a:ext>
            </a:extLst>
          </p:cNvPr>
          <p:cNvSpPr/>
          <p:nvPr/>
        </p:nvSpPr>
        <p:spPr>
          <a:xfrm>
            <a:off x="9792894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07E4E9-CCC4-4E83-94DD-45D0AB474134}"/>
              </a:ext>
            </a:extLst>
          </p:cNvPr>
          <p:cNvSpPr/>
          <p:nvPr/>
        </p:nvSpPr>
        <p:spPr>
          <a:xfrm>
            <a:off x="7232565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209AD1E-4350-4A1E-9BD7-5F9AADDE03A0}"/>
              </a:ext>
            </a:extLst>
          </p:cNvPr>
          <p:cNvSpPr/>
          <p:nvPr/>
        </p:nvSpPr>
        <p:spPr>
          <a:xfrm>
            <a:off x="759832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2A7754-3376-4710-9D31-3716AB7C465F}"/>
              </a:ext>
            </a:extLst>
          </p:cNvPr>
          <p:cNvSpPr/>
          <p:nvPr/>
        </p:nvSpPr>
        <p:spPr>
          <a:xfrm>
            <a:off x="796408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7A4813-6BE8-4D25-8B19-719E1CFB1E19}"/>
              </a:ext>
            </a:extLst>
          </p:cNvPr>
          <p:cNvSpPr/>
          <p:nvPr/>
        </p:nvSpPr>
        <p:spPr>
          <a:xfrm>
            <a:off x="832985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BC3625C-C693-45C4-AF80-CB40044C7920}"/>
              </a:ext>
            </a:extLst>
          </p:cNvPr>
          <p:cNvSpPr/>
          <p:nvPr/>
        </p:nvSpPr>
        <p:spPr>
          <a:xfrm>
            <a:off x="869560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4ED6A6-256D-449C-BD9D-1773E33E84F2}"/>
              </a:ext>
            </a:extLst>
          </p:cNvPr>
          <p:cNvSpPr/>
          <p:nvPr/>
        </p:nvSpPr>
        <p:spPr>
          <a:xfrm>
            <a:off x="906137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7F0896-2BD7-47F3-86CB-48B83DFD9771}"/>
              </a:ext>
            </a:extLst>
          </p:cNvPr>
          <p:cNvSpPr/>
          <p:nvPr/>
        </p:nvSpPr>
        <p:spPr>
          <a:xfrm>
            <a:off x="942713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133CBD-AE91-4311-AAA0-14664BB97F13}"/>
              </a:ext>
            </a:extLst>
          </p:cNvPr>
          <p:cNvSpPr/>
          <p:nvPr/>
        </p:nvSpPr>
        <p:spPr>
          <a:xfrm>
            <a:off x="9792894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83B7338-A926-452E-A6F5-3E2BBC0EBFE7}"/>
              </a:ext>
            </a:extLst>
          </p:cNvPr>
          <p:cNvSpPr/>
          <p:nvPr/>
        </p:nvSpPr>
        <p:spPr>
          <a:xfrm>
            <a:off x="7249292" y="1252177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B3E3513-E86D-42A0-B46F-2A5371CF1A8C}"/>
              </a:ext>
            </a:extLst>
          </p:cNvPr>
          <p:cNvSpPr/>
          <p:nvPr/>
        </p:nvSpPr>
        <p:spPr>
          <a:xfrm>
            <a:off x="7616616" y="1254248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F1F49A-7D76-4004-8E47-426E9E2BEEDB}"/>
              </a:ext>
            </a:extLst>
          </p:cNvPr>
          <p:cNvSpPr/>
          <p:nvPr/>
        </p:nvSpPr>
        <p:spPr>
          <a:xfrm>
            <a:off x="7983940" y="1251262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7DE3CB-A83B-4E0A-B378-492090C2C079}"/>
              </a:ext>
            </a:extLst>
          </p:cNvPr>
          <p:cNvSpPr/>
          <p:nvPr/>
        </p:nvSpPr>
        <p:spPr>
          <a:xfrm>
            <a:off x="8347372" y="1251262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626FF2B-AA06-45E2-8B95-86556F15A05F}"/>
              </a:ext>
            </a:extLst>
          </p:cNvPr>
          <p:cNvSpPr/>
          <p:nvPr/>
        </p:nvSpPr>
        <p:spPr>
          <a:xfrm>
            <a:off x="8718588" y="1252177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E19AFE-96FE-4993-874C-911940F23898}"/>
              </a:ext>
            </a:extLst>
          </p:cNvPr>
          <p:cNvSpPr/>
          <p:nvPr/>
        </p:nvSpPr>
        <p:spPr>
          <a:xfrm>
            <a:off x="9085912" y="1254248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2D30DD4-044E-4AEF-995B-5ACC165300A7}"/>
              </a:ext>
            </a:extLst>
          </p:cNvPr>
          <p:cNvSpPr/>
          <p:nvPr/>
        </p:nvSpPr>
        <p:spPr>
          <a:xfrm>
            <a:off x="9453236" y="1251262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23090E1-2DA3-418E-95F0-E634B497F0F1}"/>
              </a:ext>
            </a:extLst>
          </p:cNvPr>
          <p:cNvSpPr/>
          <p:nvPr/>
        </p:nvSpPr>
        <p:spPr>
          <a:xfrm>
            <a:off x="9816668" y="1251262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05FE0-89C6-40E4-AD32-5FB55BBAC7EE}"/>
              </a:ext>
            </a:extLst>
          </p:cNvPr>
          <p:cNvSpPr txBox="1"/>
          <p:nvPr/>
        </p:nvSpPr>
        <p:spPr>
          <a:xfrm>
            <a:off x="3526782" y="4866229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F471CCB-856B-4C02-B8E1-5BF12AA18082}"/>
              </a:ext>
            </a:extLst>
          </p:cNvPr>
          <p:cNvSpPr txBox="1"/>
          <p:nvPr/>
        </p:nvSpPr>
        <p:spPr>
          <a:xfrm>
            <a:off x="8138814" y="486412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D9CE65-B198-4A9C-9F5E-451373AB75CF}"/>
              </a:ext>
            </a:extLst>
          </p:cNvPr>
          <p:cNvSpPr/>
          <p:nvPr/>
        </p:nvSpPr>
        <p:spPr>
          <a:xfrm>
            <a:off x="1337221" y="5724350"/>
            <a:ext cx="365760" cy="36576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281F9-B36D-4FB7-BD7A-2E64B282D22C}"/>
              </a:ext>
            </a:extLst>
          </p:cNvPr>
          <p:cNvSpPr/>
          <p:nvPr/>
        </p:nvSpPr>
        <p:spPr>
          <a:xfrm>
            <a:off x="5010546" y="5724350"/>
            <a:ext cx="365760" cy="365760"/>
          </a:xfrm>
          <a:prstGeom prst="rect">
            <a:avLst/>
          </a:prstGeom>
          <a:solidFill>
            <a:srgbClr val="A568D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18C0F0-FEDD-4A31-9816-5315990A0D19}"/>
              </a:ext>
            </a:extLst>
          </p:cNvPr>
          <p:cNvSpPr/>
          <p:nvPr/>
        </p:nvSpPr>
        <p:spPr>
          <a:xfrm>
            <a:off x="8683871" y="572435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EE754-CC9D-4E62-B0C6-402056FAF51B}"/>
              </a:ext>
            </a:extLst>
          </p:cNvPr>
          <p:cNvSpPr txBox="1"/>
          <p:nvPr/>
        </p:nvSpPr>
        <p:spPr>
          <a:xfrm>
            <a:off x="1718049" y="5674500"/>
            <a:ext cx="262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100%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9CA2D77-ADC6-4695-9AE1-913F7945D8E7}"/>
              </a:ext>
            </a:extLst>
          </p:cNvPr>
          <p:cNvSpPr txBox="1"/>
          <p:nvPr/>
        </p:nvSpPr>
        <p:spPr>
          <a:xfrm>
            <a:off x="5392128" y="5674500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50%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71192E-DCB8-4D33-8264-D1A2FA161D1D}"/>
              </a:ext>
            </a:extLst>
          </p:cNvPr>
          <p:cNvSpPr txBox="1"/>
          <p:nvPr/>
        </p:nvSpPr>
        <p:spPr>
          <a:xfrm>
            <a:off x="9061368" y="5674500"/>
            <a:ext cx="25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Do Not Compute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AF30EC6-240E-429C-8BFB-7C20C2E92E0D}"/>
              </a:ext>
            </a:extLst>
          </p:cNvPr>
          <p:cNvGrpSpPr/>
          <p:nvPr/>
        </p:nvGrpSpPr>
        <p:grpSpPr>
          <a:xfrm rot="5400000">
            <a:off x="907774" y="3035246"/>
            <a:ext cx="2896560" cy="332170"/>
            <a:chOff x="2665646" y="1262451"/>
            <a:chExt cx="2896560" cy="332170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02D07A2-CBC2-4C11-A32B-F6C78DBA07AA}"/>
                </a:ext>
              </a:extLst>
            </p:cNvPr>
            <p:cNvSpPr/>
            <p:nvPr/>
          </p:nvSpPr>
          <p:spPr>
            <a:xfrm>
              <a:off x="2665646" y="1263366"/>
              <a:ext cx="329184" cy="32918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6BFB7BEF-B65F-4746-9D7D-11924BD76406}"/>
                </a:ext>
              </a:extLst>
            </p:cNvPr>
            <p:cNvSpPr/>
            <p:nvPr/>
          </p:nvSpPr>
          <p:spPr>
            <a:xfrm>
              <a:off x="3032970" y="1265437"/>
              <a:ext cx="329184" cy="32918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8671C06-40EA-42A8-A5EC-B2B34A235D69}"/>
                </a:ext>
              </a:extLst>
            </p:cNvPr>
            <p:cNvSpPr/>
            <p:nvPr/>
          </p:nvSpPr>
          <p:spPr>
            <a:xfrm>
              <a:off x="3400294" y="1262451"/>
              <a:ext cx="329184" cy="329184"/>
            </a:xfrm>
            <a:prstGeom prst="ellipse">
              <a:avLst/>
            </a:prstGeom>
            <a:solidFill>
              <a:srgbClr val="EA71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0BD2E37-9ECF-4FD9-9173-554EC9C1F6D8}"/>
                </a:ext>
              </a:extLst>
            </p:cNvPr>
            <p:cNvSpPr/>
            <p:nvPr/>
          </p:nvSpPr>
          <p:spPr>
            <a:xfrm>
              <a:off x="3763726" y="1262451"/>
              <a:ext cx="329184" cy="329184"/>
            </a:xfrm>
            <a:prstGeom prst="ellipse">
              <a:avLst/>
            </a:prstGeom>
            <a:solidFill>
              <a:srgbClr val="E684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CB22B7B-0A71-4DB4-BC62-AA281D99933E}"/>
                </a:ext>
              </a:extLst>
            </p:cNvPr>
            <p:cNvSpPr/>
            <p:nvPr/>
          </p:nvSpPr>
          <p:spPr>
            <a:xfrm>
              <a:off x="4134942" y="1263366"/>
              <a:ext cx="329184" cy="329184"/>
            </a:xfrm>
            <a:prstGeom prst="ellipse">
              <a:avLst/>
            </a:prstGeom>
            <a:solidFill>
              <a:srgbClr val="F3A4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B7CF726-9A80-44F7-9299-EDBA9C7387E6}"/>
                </a:ext>
              </a:extLst>
            </p:cNvPr>
            <p:cNvSpPr/>
            <p:nvPr/>
          </p:nvSpPr>
          <p:spPr>
            <a:xfrm>
              <a:off x="4502266" y="1265437"/>
              <a:ext cx="329184" cy="329184"/>
            </a:xfrm>
            <a:prstGeom prst="ellipse">
              <a:avLst/>
            </a:prstGeom>
            <a:solidFill>
              <a:srgbClr val="FBC8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87EC53B-C499-4AB6-9667-F97FD7859EA3}"/>
                </a:ext>
              </a:extLst>
            </p:cNvPr>
            <p:cNvSpPr/>
            <p:nvPr/>
          </p:nvSpPr>
          <p:spPr>
            <a:xfrm>
              <a:off x="4869590" y="1262451"/>
              <a:ext cx="329184" cy="329184"/>
            </a:xfrm>
            <a:prstGeom prst="ellipse">
              <a:avLst/>
            </a:prstGeom>
            <a:solidFill>
              <a:srgbClr val="FF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1B119F9-3D65-49E4-A1F2-3D01D13B7EF7}"/>
                </a:ext>
              </a:extLst>
            </p:cNvPr>
            <p:cNvSpPr/>
            <p:nvPr/>
          </p:nvSpPr>
          <p:spPr>
            <a:xfrm>
              <a:off x="5233022" y="1262451"/>
              <a:ext cx="329184" cy="329184"/>
            </a:xfrm>
            <a:prstGeom prst="ellipse">
              <a:avLst/>
            </a:prstGeom>
            <a:solidFill>
              <a:srgbClr val="7E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130EA06-205A-4E14-9F6D-FEDD25872109}"/>
              </a:ext>
            </a:extLst>
          </p:cNvPr>
          <p:cNvGrpSpPr/>
          <p:nvPr/>
        </p:nvGrpSpPr>
        <p:grpSpPr>
          <a:xfrm rot="5400000">
            <a:off x="5486527" y="3026237"/>
            <a:ext cx="2896560" cy="332170"/>
            <a:chOff x="2665646" y="1262451"/>
            <a:chExt cx="2896560" cy="33217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BB9E89B-3E57-4E55-A4C0-0BC74DB9CA28}"/>
                </a:ext>
              </a:extLst>
            </p:cNvPr>
            <p:cNvSpPr/>
            <p:nvPr/>
          </p:nvSpPr>
          <p:spPr>
            <a:xfrm>
              <a:off x="2665646" y="1263366"/>
              <a:ext cx="329184" cy="32918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DEC8B10-8D07-4345-AF18-B75E07B54AAF}"/>
                </a:ext>
              </a:extLst>
            </p:cNvPr>
            <p:cNvSpPr/>
            <p:nvPr/>
          </p:nvSpPr>
          <p:spPr>
            <a:xfrm>
              <a:off x="3032970" y="1265437"/>
              <a:ext cx="329184" cy="32918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FE3BD1C-74B9-427A-8296-6567B010050C}"/>
                </a:ext>
              </a:extLst>
            </p:cNvPr>
            <p:cNvSpPr/>
            <p:nvPr/>
          </p:nvSpPr>
          <p:spPr>
            <a:xfrm>
              <a:off x="3400294" y="1262451"/>
              <a:ext cx="329184" cy="329184"/>
            </a:xfrm>
            <a:prstGeom prst="ellipse">
              <a:avLst/>
            </a:prstGeom>
            <a:solidFill>
              <a:srgbClr val="EA71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F5F4A6D-205A-40C4-89B8-87C968A0CB9B}"/>
                </a:ext>
              </a:extLst>
            </p:cNvPr>
            <p:cNvSpPr/>
            <p:nvPr/>
          </p:nvSpPr>
          <p:spPr>
            <a:xfrm>
              <a:off x="3763726" y="1262451"/>
              <a:ext cx="329184" cy="329184"/>
            </a:xfrm>
            <a:prstGeom prst="ellipse">
              <a:avLst/>
            </a:prstGeom>
            <a:solidFill>
              <a:srgbClr val="E684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4844D12-396E-4C0E-BFFF-50039C3E8AE4}"/>
                </a:ext>
              </a:extLst>
            </p:cNvPr>
            <p:cNvSpPr/>
            <p:nvPr/>
          </p:nvSpPr>
          <p:spPr>
            <a:xfrm>
              <a:off x="4134942" y="1263366"/>
              <a:ext cx="329184" cy="329184"/>
            </a:xfrm>
            <a:prstGeom prst="ellipse">
              <a:avLst/>
            </a:prstGeom>
            <a:solidFill>
              <a:srgbClr val="F3A4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A9D068A-CC6A-4786-B427-620C335D880E}"/>
                </a:ext>
              </a:extLst>
            </p:cNvPr>
            <p:cNvSpPr/>
            <p:nvPr/>
          </p:nvSpPr>
          <p:spPr>
            <a:xfrm>
              <a:off x="4502266" y="1265437"/>
              <a:ext cx="329184" cy="329184"/>
            </a:xfrm>
            <a:prstGeom prst="ellipse">
              <a:avLst/>
            </a:prstGeom>
            <a:solidFill>
              <a:srgbClr val="FBC8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BFAF35E-A413-43A5-B61B-A6FFF42513CB}"/>
                </a:ext>
              </a:extLst>
            </p:cNvPr>
            <p:cNvSpPr/>
            <p:nvPr/>
          </p:nvSpPr>
          <p:spPr>
            <a:xfrm>
              <a:off x="4869590" y="1262451"/>
              <a:ext cx="329184" cy="329184"/>
            </a:xfrm>
            <a:prstGeom prst="ellipse">
              <a:avLst/>
            </a:prstGeom>
            <a:solidFill>
              <a:srgbClr val="FF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E26D23B-D089-4976-907A-6A6A0A72DDB9}"/>
                </a:ext>
              </a:extLst>
            </p:cNvPr>
            <p:cNvSpPr/>
            <p:nvPr/>
          </p:nvSpPr>
          <p:spPr>
            <a:xfrm>
              <a:off x="5233022" y="1262451"/>
              <a:ext cx="329184" cy="329184"/>
            </a:xfrm>
            <a:prstGeom prst="ellipse">
              <a:avLst/>
            </a:prstGeom>
            <a:solidFill>
              <a:srgbClr val="7EFF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989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156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Cerutti</dc:creator>
  <cp:lastModifiedBy>David Cerutti</cp:lastModifiedBy>
  <cp:revision>5</cp:revision>
  <dcterms:created xsi:type="dcterms:W3CDTF">2019-07-30T16:38:15Z</dcterms:created>
  <dcterms:modified xsi:type="dcterms:W3CDTF">2019-08-03T02:31:16Z</dcterms:modified>
</cp:coreProperties>
</file>