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35999738" cy="18000663"/>
  <p:notesSz cx="6858000" cy="9144000"/>
  <p:defaultTextStyle>
    <a:defPPr>
      <a:defRPr lang="pt-BR"/>
    </a:defPPr>
    <a:lvl1pPr marL="0" algn="l" defTabSz="2591655" rtl="0" eaLnBrk="1" latinLnBrk="0" hangingPunct="1">
      <a:defRPr sz="5103" kern="1200">
        <a:solidFill>
          <a:schemeClr val="tx1"/>
        </a:solidFill>
        <a:latin typeface="+mn-lt"/>
        <a:ea typeface="+mn-ea"/>
        <a:cs typeface="+mn-cs"/>
      </a:defRPr>
    </a:lvl1pPr>
    <a:lvl2pPr marL="1295826" algn="l" defTabSz="2591655" rtl="0" eaLnBrk="1" latinLnBrk="0" hangingPunct="1">
      <a:defRPr sz="5103" kern="1200">
        <a:solidFill>
          <a:schemeClr val="tx1"/>
        </a:solidFill>
        <a:latin typeface="+mn-lt"/>
        <a:ea typeface="+mn-ea"/>
        <a:cs typeface="+mn-cs"/>
      </a:defRPr>
    </a:lvl2pPr>
    <a:lvl3pPr marL="2591655" algn="l" defTabSz="2591655" rtl="0" eaLnBrk="1" latinLnBrk="0" hangingPunct="1">
      <a:defRPr sz="5103" kern="1200">
        <a:solidFill>
          <a:schemeClr val="tx1"/>
        </a:solidFill>
        <a:latin typeface="+mn-lt"/>
        <a:ea typeface="+mn-ea"/>
        <a:cs typeface="+mn-cs"/>
      </a:defRPr>
    </a:lvl3pPr>
    <a:lvl4pPr marL="3887481" algn="l" defTabSz="2591655" rtl="0" eaLnBrk="1" latinLnBrk="0" hangingPunct="1">
      <a:defRPr sz="5103" kern="1200">
        <a:solidFill>
          <a:schemeClr val="tx1"/>
        </a:solidFill>
        <a:latin typeface="+mn-lt"/>
        <a:ea typeface="+mn-ea"/>
        <a:cs typeface="+mn-cs"/>
      </a:defRPr>
    </a:lvl4pPr>
    <a:lvl5pPr marL="5183307" algn="l" defTabSz="2591655" rtl="0" eaLnBrk="1" latinLnBrk="0" hangingPunct="1">
      <a:defRPr sz="5103" kern="1200">
        <a:solidFill>
          <a:schemeClr val="tx1"/>
        </a:solidFill>
        <a:latin typeface="+mn-lt"/>
        <a:ea typeface="+mn-ea"/>
        <a:cs typeface="+mn-cs"/>
      </a:defRPr>
    </a:lvl5pPr>
    <a:lvl6pPr marL="6479140" algn="l" defTabSz="2591655" rtl="0" eaLnBrk="1" latinLnBrk="0" hangingPunct="1">
      <a:defRPr sz="5103" kern="1200">
        <a:solidFill>
          <a:schemeClr val="tx1"/>
        </a:solidFill>
        <a:latin typeface="+mn-lt"/>
        <a:ea typeface="+mn-ea"/>
        <a:cs typeface="+mn-cs"/>
      </a:defRPr>
    </a:lvl6pPr>
    <a:lvl7pPr marL="7774965" algn="l" defTabSz="2591655" rtl="0" eaLnBrk="1" latinLnBrk="0" hangingPunct="1">
      <a:defRPr sz="5103" kern="1200">
        <a:solidFill>
          <a:schemeClr val="tx1"/>
        </a:solidFill>
        <a:latin typeface="+mn-lt"/>
        <a:ea typeface="+mn-ea"/>
        <a:cs typeface="+mn-cs"/>
      </a:defRPr>
    </a:lvl7pPr>
    <a:lvl8pPr marL="9070795" algn="l" defTabSz="2591655" rtl="0" eaLnBrk="1" latinLnBrk="0" hangingPunct="1">
      <a:defRPr sz="5103" kern="1200">
        <a:solidFill>
          <a:schemeClr val="tx1"/>
        </a:solidFill>
        <a:latin typeface="+mn-lt"/>
        <a:ea typeface="+mn-ea"/>
        <a:cs typeface="+mn-cs"/>
      </a:defRPr>
    </a:lvl8pPr>
    <a:lvl9pPr marL="10366621" algn="l" defTabSz="2591655" rtl="0" eaLnBrk="1" latinLnBrk="0" hangingPunct="1">
      <a:defRPr sz="51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2060"/>
    <a:srgbClr val="3C5485"/>
    <a:srgbClr val="4798F1"/>
    <a:srgbClr val="67C5D7"/>
    <a:srgbClr val="31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34" d="100"/>
          <a:sy n="34" d="100"/>
        </p:scale>
        <p:origin x="13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2F687-EB8F-4E66-9BBF-1FC3611F696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CC66-35DB-4C2B-A0A0-E69647355C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64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65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1pPr>
    <a:lvl2pPr marL="1295826" algn="l" defTabSz="259165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2pPr>
    <a:lvl3pPr marL="2591655" algn="l" defTabSz="259165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3pPr>
    <a:lvl4pPr marL="3887481" algn="l" defTabSz="259165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4pPr>
    <a:lvl5pPr marL="5183307" algn="l" defTabSz="259165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5pPr>
    <a:lvl6pPr marL="6479140" algn="l" defTabSz="259165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6pPr>
    <a:lvl7pPr marL="7774965" algn="l" defTabSz="259165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7pPr>
    <a:lvl8pPr marL="9070795" algn="l" defTabSz="259165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8pPr>
    <a:lvl9pPr marL="10366621" algn="l" defTabSz="259165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0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8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50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95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36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63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0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6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6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93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50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CB81-02CA-4557-841C-B689DB3BB15F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75C3-6A2D-41FC-8361-F9111B9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6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9.svg"/><Relationship Id="rId3" Type="http://schemas.microsoft.com/office/2007/relationships/hdphoto" Target="../media/hdphoto1.wdp"/><Relationship Id="rId21" Type="http://schemas.openxmlformats.org/officeDocument/2006/relationships/image" Target="../media/image14.png"/><Relationship Id="rId34" Type="http://schemas.openxmlformats.org/officeDocument/2006/relationships/image" Target="../media/image27.sv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6.wdp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7.svg"/><Relationship Id="rId32" Type="http://schemas.openxmlformats.org/officeDocument/2006/relationships/image" Target="../media/image25.sv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svg"/><Relationship Id="rId10" Type="http://schemas.microsoft.com/office/2007/relationships/hdphoto" Target="../media/hdphoto4.wdp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sv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ícone raiz, acesso, laptop, computador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87" y="10771939"/>
            <a:ext cx="5264015" cy="526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223" y="12162695"/>
            <a:ext cx="3550189" cy="3262724"/>
          </a:xfrm>
          <a:prstGeom prst="rect">
            <a:avLst/>
          </a:prstGeom>
        </p:spPr>
      </p:pic>
      <p:cxnSp>
        <p:nvCxnSpPr>
          <p:cNvPr id="17" name="Conector de Seta Reta 16"/>
          <p:cNvCxnSpPr>
            <a:cxnSpLocks/>
          </p:cNvCxnSpPr>
          <p:nvPr/>
        </p:nvCxnSpPr>
        <p:spPr>
          <a:xfrm>
            <a:off x="5783634" y="7344779"/>
            <a:ext cx="0" cy="2786303"/>
          </a:xfrm>
          <a:prstGeom prst="straightConnector1">
            <a:avLst/>
          </a:prstGeom>
          <a:ln w="15240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</p:cNvCxnSpPr>
          <p:nvPr/>
        </p:nvCxnSpPr>
        <p:spPr>
          <a:xfrm>
            <a:off x="9617698" y="13947614"/>
            <a:ext cx="4274271" cy="4822"/>
          </a:xfrm>
          <a:prstGeom prst="straightConnector1">
            <a:avLst/>
          </a:prstGeom>
          <a:ln w="15240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553" y="12062387"/>
            <a:ext cx="4742437" cy="4742437"/>
          </a:xfrm>
          <a:prstGeom prst="rect">
            <a:avLst/>
          </a:prstGeom>
        </p:spPr>
      </p:pic>
      <p:cxnSp>
        <p:nvCxnSpPr>
          <p:cNvPr id="34" name="Conector de Seta Reta 33"/>
          <p:cNvCxnSpPr>
            <a:cxnSpLocks/>
          </p:cNvCxnSpPr>
          <p:nvPr/>
        </p:nvCxnSpPr>
        <p:spPr>
          <a:xfrm>
            <a:off x="22163979" y="13952436"/>
            <a:ext cx="4447185" cy="63559"/>
          </a:xfrm>
          <a:prstGeom prst="straightConnector1">
            <a:avLst/>
          </a:prstGeom>
          <a:ln w="15240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26079937" y="9423413"/>
            <a:ext cx="92913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e </a:t>
            </a:r>
          </a:p>
          <a:p>
            <a:pPr algn="ctr"/>
            <a:r>
              <a:rPr lang="pt-B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 online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713807" y="16035955"/>
            <a:ext cx="7881577" cy="8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Coleta e tradução de dados</a:t>
            </a:r>
          </a:p>
        </p:txBody>
      </p:sp>
      <p:cxnSp>
        <p:nvCxnSpPr>
          <p:cNvPr id="54" name="Conector de Seta Reta 53"/>
          <p:cNvCxnSpPr>
            <a:cxnSpLocks/>
          </p:cNvCxnSpPr>
          <p:nvPr/>
        </p:nvCxnSpPr>
        <p:spPr>
          <a:xfrm>
            <a:off x="30872146" y="6836410"/>
            <a:ext cx="0" cy="2333680"/>
          </a:xfrm>
          <a:prstGeom prst="straightConnector1">
            <a:avLst/>
          </a:prstGeom>
          <a:ln w="15240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m 56"/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/>
          <a:stretch/>
        </p:blipFill>
        <p:spPr>
          <a:xfrm>
            <a:off x="30834962" y="2005651"/>
            <a:ext cx="3863756" cy="3598747"/>
          </a:xfrm>
          <a:prstGeom prst="rect">
            <a:avLst/>
          </a:prstGeom>
        </p:spPr>
      </p:pic>
      <p:sp>
        <p:nvSpPr>
          <p:cNvPr id="56" name="CaixaDeTexto 55"/>
          <p:cNvSpPr txBox="1"/>
          <p:nvPr/>
        </p:nvSpPr>
        <p:spPr>
          <a:xfrm>
            <a:off x="30015138" y="737107"/>
            <a:ext cx="327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pic>
        <p:nvPicPr>
          <p:cNvPr id="60" name="Imagem 5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347" y="934451"/>
            <a:ext cx="3770679" cy="452316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14186101" y="15627654"/>
            <a:ext cx="7759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Conexão via internet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771655" y="6120712"/>
            <a:ext cx="35343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289" y="10522918"/>
            <a:ext cx="3531560" cy="35315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409" y="801957"/>
            <a:ext cx="1494528" cy="1564783"/>
          </a:xfrm>
          <a:prstGeom prst="rect">
            <a:avLst/>
          </a:prstGeom>
        </p:spPr>
      </p:pic>
      <p:sp>
        <p:nvSpPr>
          <p:cNvPr id="1035" name="CaixaDeTexto 1034">
            <a:extLst>
              <a:ext uri="{FF2B5EF4-FFF2-40B4-BE49-F238E27FC236}">
                <a16:creationId xmlns:a16="http://schemas.microsoft.com/office/drawing/2014/main" id="{0F0B1276-15F2-478A-BE34-972E9CD16BBE}"/>
              </a:ext>
            </a:extLst>
          </p:cNvPr>
          <p:cNvSpPr txBox="1"/>
          <p:nvPr/>
        </p:nvSpPr>
        <p:spPr>
          <a:xfrm>
            <a:off x="13386430" y="5990934"/>
            <a:ext cx="71385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Analise do Terreno</a:t>
            </a:r>
          </a:p>
        </p:txBody>
      </p:sp>
      <p:pic>
        <p:nvPicPr>
          <p:cNvPr id="78" name="Picture 12" descr="Imagem gratis no Pixabay - Paisagem, Montanhosa, Nuvens | Nuvem, Nuvem  desenho, Desenho de criança">
            <a:extLst>
              <a:ext uri="{FF2B5EF4-FFF2-40B4-BE49-F238E27FC236}">
                <a16:creationId xmlns:a16="http://schemas.microsoft.com/office/drawing/2014/main" id="{98876237-E63E-49C0-826C-C79577BD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98" y="680522"/>
            <a:ext cx="6096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2C90291-AFD9-4725-AA71-CA704E7044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128" y="1310371"/>
            <a:ext cx="1494528" cy="1564783"/>
          </a:xfrm>
          <a:prstGeom prst="rect">
            <a:avLst/>
          </a:prstGeom>
        </p:spPr>
      </p:pic>
      <p:pic>
        <p:nvPicPr>
          <p:cNvPr id="1036" name="Picture 12" descr="Imagem gratis no Pixabay - Paisagem, Montanhosa, Nuvens | Nuvem, Nuvem  desenho, Desenho de criança">
            <a:extLst>
              <a:ext uri="{FF2B5EF4-FFF2-40B4-BE49-F238E27FC236}">
                <a16:creationId xmlns:a16="http://schemas.microsoft.com/office/drawing/2014/main" id="{EB459354-2153-488F-A490-365D1E76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656" y="1204429"/>
            <a:ext cx="6096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4" t="25432" r="35530" b="24276"/>
          <a:stretch/>
        </p:blipFill>
        <p:spPr>
          <a:xfrm>
            <a:off x="1915178" y="4513388"/>
            <a:ext cx="1623652" cy="1593997"/>
          </a:xfrm>
          <a:prstGeom prst="rect">
            <a:avLst/>
          </a:prstGeom>
        </p:spPr>
      </p:pic>
      <p:sp>
        <p:nvSpPr>
          <p:cNvPr id="1059" name="Fluxograma: Processo 1058">
            <a:extLst>
              <a:ext uri="{FF2B5EF4-FFF2-40B4-BE49-F238E27FC236}">
                <a16:creationId xmlns:a16="http://schemas.microsoft.com/office/drawing/2014/main" id="{A20B794C-177E-45F6-BE71-E83EFC7C1EBD}"/>
              </a:ext>
            </a:extLst>
          </p:cNvPr>
          <p:cNvSpPr/>
          <p:nvPr/>
        </p:nvSpPr>
        <p:spPr>
          <a:xfrm>
            <a:off x="1771643" y="3005056"/>
            <a:ext cx="3534371" cy="3221899"/>
          </a:xfrm>
          <a:prstGeom prst="flowChartProcess">
            <a:avLst/>
          </a:prstGeom>
          <a:noFill/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D94E5BAC-443E-48D8-AAD0-4D85097F7A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751" y="3483599"/>
            <a:ext cx="1828800" cy="2362200"/>
          </a:xfrm>
          <a:prstGeom prst="rect">
            <a:avLst/>
          </a:prstGeom>
        </p:spPr>
      </p:pic>
      <p:pic>
        <p:nvPicPr>
          <p:cNvPr id="1061" name="Imagem 1060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F3169ED9-C312-46BC-BAF8-5DF6AFCDC4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28" y="3097728"/>
            <a:ext cx="2981325" cy="1247775"/>
          </a:xfrm>
          <a:prstGeom prst="rect">
            <a:avLst/>
          </a:prstGeom>
        </p:spPr>
      </p:pic>
      <p:pic>
        <p:nvPicPr>
          <p:cNvPr id="1063" name="Imagem 1062" descr="Ícone&#10;&#10;Descrição gerada automaticamente">
            <a:extLst>
              <a:ext uri="{FF2B5EF4-FFF2-40B4-BE49-F238E27FC236}">
                <a16:creationId xmlns:a16="http://schemas.microsoft.com/office/drawing/2014/main" id="{C0A2F31F-DA15-4AB3-9FF9-AAADA0BF8B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28" y="4367066"/>
            <a:ext cx="1638300" cy="1838325"/>
          </a:xfrm>
          <a:prstGeom prst="rect">
            <a:avLst/>
          </a:prstGeom>
        </p:spPr>
      </p:pic>
      <p:pic>
        <p:nvPicPr>
          <p:cNvPr id="14" name="Picture 2" descr="ícone cogumelo">
            <a:extLst>
              <a:ext uri="{FF2B5EF4-FFF2-40B4-BE49-F238E27FC236}">
                <a16:creationId xmlns:a16="http://schemas.microsoft.com/office/drawing/2014/main" id="{CA336EFC-B618-40AA-B472-E8218B1C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487" y="4359183"/>
            <a:ext cx="623489" cy="6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ícone cogumelo">
            <a:extLst>
              <a:ext uri="{FF2B5EF4-FFF2-40B4-BE49-F238E27FC236}">
                <a16:creationId xmlns:a16="http://schemas.microsoft.com/office/drawing/2014/main" id="{F2EB4250-CADD-4426-AD37-B0AD6D43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89" y="4383753"/>
            <a:ext cx="623489" cy="6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ícone cogumelo">
            <a:extLst>
              <a:ext uri="{FF2B5EF4-FFF2-40B4-BE49-F238E27FC236}">
                <a16:creationId xmlns:a16="http://schemas.microsoft.com/office/drawing/2014/main" id="{FFE3F534-0B1A-4348-BD6C-76B89A92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98" y="4359183"/>
            <a:ext cx="623489" cy="6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ícone cogumelo">
            <a:extLst>
              <a:ext uri="{FF2B5EF4-FFF2-40B4-BE49-F238E27FC236}">
                <a16:creationId xmlns:a16="http://schemas.microsoft.com/office/drawing/2014/main" id="{3D81BAB7-41F3-4A68-A527-94647B781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39" y="4335693"/>
            <a:ext cx="623489" cy="6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ícone cogumelo">
            <a:extLst>
              <a:ext uri="{FF2B5EF4-FFF2-40B4-BE49-F238E27FC236}">
                <a16:creationId xmlns:a16="http://schemas.microsoft.com/office/drawing/2014/main" id="{0EE38B1E-309E-4159-AE13-616383BA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189" y="4345503"/>
            <a:ext cx="623489" cy="6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ícone cogumelo">
            <a:extLst>
              <a:ext uri="{FF2B5EF4-FFF2-40B4-BE49-F238E27FC236}">
                <a16:creationId xmlns:a16="http://schemas.microsoft.com/office/drawing/2014/main" id="{75753EA5-0BD7-45C5-923D-DCD82C5F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01" y="3611158"/>
            <a:ext cx="623489" cy="6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ícone cogumelo">
            <a:extLst>
              <a:ext uri="{FF2B5EF4-FFF2-40B4-BE49-F238E27FC236}">
                <a16:creationId xmlns:a16="http://schemas.microsoft.com/office/drawing/2014/main" id="{717740BE-9454-4F6A-8531-5D42B055B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03" y="3635728"/>
            <a:ext cx="623489" cy="6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ícone cogumelo">
            <a:extLst>
              <a:ext uri="{FF2B5EF4-FFF2-40B4-BE49-F238E27FC236}">
                <a16:creationId xmlns:a16="http://schemas.microsoft.com/office/drawing/2014/main" id="{4BE689D5-1657-4CD6-AFDB-3E665F862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312" y="3611158"/>
            <a:ext cx="623489" cy="6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ícone cogumelo">
            <a:extLst>
              <a:ext uri="{FF2B5EF4-FFF2-40B4-BE49-F238E27FC236}">
                <a16:creationId xmlns:a16="http://schemas.microsoft.com/office/drawing/2014/main" id="{B56D0EE4-F6EB-47C3-A951-595B9B69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53" y="3587668"/>
            <a:ext cx="623489" cy="6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ícone cogumelo">
            <a:extLst>
              <a:ext uri="{FF2B5EF4-FFF2-40B4-BE49-F238E27FC236}">
                <a16:creationId xmlns:a16="http://schemas.microsoft.com/office/drawing/2014/main" id="{1B726FD3-E341-47F1-A7F4-F0133F21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403" y="3597478"/>
            <a:ext cx="623489" cy="6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Imagem 106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BE1D444-74D6-4A1B-9979-08874D48DCB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83" y="1862367"/>
            <a:ext cx="1273858" cy="1564783"/>
          </a:xfrm>
          <a:prstGeom prst="rect">
            <a:avLst/>
          </a:prstGeom>
        </p:spPr>
      </p:pic>
      <p:pic>
        <p:nvPicPr>
          <p:cNvPr id="118" name="Imagem 11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9299ED3-8188-48D9-AA27-84A05B0ACA6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05" y="1530704"/>
            <a:ext cx="1273858" cy="1564783"/>
          </a:xfrm>
          <a:prstGeom prst="rect">
            <a:avLst/>
          </a:prstGeom>
        </p:spPr>
      </p:pic>
      <p:pic>
        <p:nvPicPr>
          <p:cNvPr id="119" name="Imagem 11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47F0410-B19C-4787-B7D2-2314A54BAE9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0" y="2088613"/>
            <a:ext cx="1273858" cy="1564783"/>
          </a:xfrm>
          <a:prstGeom prst="rect">
            <a:avLst/>
          </a:prstGeom>
        </p:spPr>
      </p:pic>
      <p:pic>
        <p:nvPicPr>
          <p:cNvPr id="120" name="Imagem 119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54E180F-B104-4BCF-B702-41D223A3CB3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412" y="2256107"/>
            <a:ext cx="1273858" cy="1564783"/>
          </a:xfrm>
          <a:prstGeom prst="rect">
            <a:avLst/>
          </a:prstGeom>
        </p:spPr>
      </p:pic>
      <p:pic>
        <p:nvPicPr>
          <p:cNvPr id="121" name="Imagem 120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DA7A836-7789-4AEC-9FB5-7B395347165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270" y="1959567"/>
            <a:ext cx="1273858" cy="1564783"/>
          </a:xfrm>
          <a:prstGeom prst="rect">
            <a:avLst/>
          </a:prstGeom>
        </p:spPr>
      </p:pic>
      <p:pic>
        <p:nvPicPr>
          <p:cNvPr id="122" name="Imagem 121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DC06114-DB9A-4145-9C22-F3816C7FF9C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716" y="2635375"/>
            <a:ext cx="1273858" cy="1564783"/>
          </a:xfrm>
          <a:prstGeom prst="rect">
            <a:avLst/>
          </a:prstGeom>
        </p:spPr>
      </p:pic>
      <p:pic>
        <p:nvPicPr>
          <p:cNvPr id="123" name="Imagem 12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057FCAC-A15D-4FF1-9798-4321C7DF556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396" y="2062891"/>
            <a:ext cx="1273858" cy="1564783"/>
          </a:xfrm>
          <a:prstGeom prst="rect">
            <a:avLst/>
          </a:prstGeom>
        </p:spPr>
      </p:pic>
      <p:pic>
        <p:nvPicPr>
          <p:cNvPr id="124" name="Imagem 12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27496A3-79AD-4307-B349-BE2B9274588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50" y="1481023"/>
            <a:ext cx="1273858" cy="1564783"/>
          </a:xfrm>
          <a:prstGeom prst="rect">
            <a:avLst/>
          </a:prstGeom>
        </p:spPr>
      </p:pic>
      <p:sp>
        <p:nvSpPr>
          <p:cNvPr id="130" name="Fluxograma: Processo 129">
            <a:extLst>
              <a:ext uri="{FF2B5EF4-FFF2-40B4-BE49-F238E27FC236}">
                <a16:creationId xmlns:a16="http://schemas.microsoft.com/office/drawing/2014/main" id="{795B97BC-9454-472D-8FDF-0A07A7C44E80}"/>
              </a:ext>
            </a:extLst>
          </p:cNvPr>
          <p:cNvSpPr/>
          <p:nvPr/>
        </p:nvSpPr>
        <p:spPr>
          <a:xfrm>
            <a:off x="1350925" y="361720"/>
            <a:ext cx="8764623" cy="6866988"/>
          </a:xfrm>
          <a:prstGeom prst="flowChartProcess">
            <a:avLst/>
          </a:prstGeom>
          <a:noFill/>
          <a:ln w="1079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Fluxograma: Processo 130">
            <a:extLst>
              <a:ext uri="{FF2B5EF4-FFF2-40B4-BE49-F238E27FC236}">
                <a16:creationId xmlns:a16="http://schemas.microsoft.com/office/drawing/2014/main" id="{3C82A8AA-57BE-4ABA-A46D-13D0DFAE80D3}"/>
              </a:ext>
            </a:extLst>
          </p:cNvPr>
          <p:cNvSpPr/>
          <p:nvPr/>
        </p:nvSpPr>
        <p:spPr>
          <a:xfrm>
            <a:off x="26685629" y="524811"/>
            <a:ext cx="8303036" cy="6195031"/>
          </a:xfrm>
          <a:prstGeom prst="flowChartProcess">
            <a:avLst/>
          </a:prstGeom>
          <a:noFill/>
          <a:ln w="1079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Fluxograma: Processo 131">
            <a:extLst>
              <a:ext uri="{FF2B5EF4-FFF2-40B4-BE49-F238E27FC236}">
                <a16:creationId xmlns:a16="http://schemas.microsoft.com/office/drawing/2014/main" id="{B8A410E7-F14A-415C-8EF2-757380A96BE0}"/>
              </a:ext>
            </a:extLst>
          </p:cNvPr>
          <p:cNvSpPr/>
          <p:nvPr/>
        </p:nvSpPr>
        <p:spPr>
          <a:xfrm>
            <a:off x="1493527" y="10696541"/>
            <a:ext cx="8124171" cy="6502146"/>
          </a:xfrm>
          <a:prstGeom prst="flowChartProcess">
            <a:avLst/>
          </a:prstGeom>
          <a:noFill/>
          <a:ln w="1079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Fluxograma: Processo 132">
            <a:extLst>
              <a:ext uri="{FF2B5EF4-FFF2-40B4-BE49-F238E27FC236}">
                <a16:creationId xmlns:a16="http://schemas.microsoft.com/office/drawing/2014/main" id="{CF286F37-8BF9-4917-9486-BDD2C9991A2F}"/>
              </a:ext>
            </a:extLst>
          </p:cNvPr>
          <p:cNvSpPr/>
          <p:nvPr/>
        </p:nvSpPr>
        <p:spPr>
          <a:xfrm>
            <a:off x="14036147" y="11169375"/>
            <a:ext cx="8127830" cy="6029305"/>
          </a:xfrm>
          <a:prstGeom prst="flowChartProcess">
            <a:avLst/>
          </a:prstGeom>
          <a:noFill/>
          <a:ln w="1079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Fluxograma: Processo 133">
            <a:extLst>
              <a:ext uri="{FF2B5EF4-FFF2-40B4-BE49-F238E27FC236}">
                <a16:creationId xmlns:a16="http://schemas.microsoft.com/office/drawing/2014/main" id="{DFF98EEE-4A8F-4958-923A-F06563A50EFD}"/>
              </a:ext>
            </a:extLst>
          </p:cNvPr>
          <p:cNvSpPr/>
          <p:nvPr/>
        </p:nvSpPr>
        <p:spPr>
          <a:xfrm>
            <a:off x="26755341" y="9342666"/>
            <a:ext cx="8158862" cy="7977475"/>
          </a:xfrm>
          <a:prstGeom prst="flowChartProcess">
            <a:avLst/>
          </a:prstGeom>
          <a:noFill/>
          <a:ln w="1079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Fluxograma: Processo 134">
            <a:extLst>
              <a:ext uri="{FF2B5EF4-FFF2-40B4-BE49-F238E27FC236}">
                <a16:creationId xmlns:a16="http://schemas.microsoft.com/office/drawing/2014/main" id="{92333590-B8E2-45C0-99CF-C2F821358EA4}"/>
              </a:ext>
            </a:extLst>
          </p:cNvPr>
          <p:cNvSpPr/>
          <p:nvPr/>
        </p:nvSpPr>
        <p:spPr>
          <a:xfrm>
            <a:off x="13067730" y="903875"/>
            <a:ext cx="7756661" cy="6195031"/>
          </a:xfrm>
          <a:prstGeom prst="flowChartProcess">
            <a:avLst/>
          </a:prstGeom>
          <a:noFill/>
          <a:ln w="1079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71" name="Picture 14" descr="Cortador em PLA - Semáforo Promoção Frete BelaGi">
            <a:extLst>
              <a:ext uri="{FF2B5EF4-FFF2-40B4-BE49-F238E27FC236}">
                <a16:creationId xmlns:a16="http://schemas.microsoft.com/office/drawing/2014/main" id="{C36F30E8-6859-4798-BBF9-9097C2922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60218" y="4938825"/>
            <a:ext cx="2446590" cy="24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CaixaDeTexto 1071">
            <a:extLst>
              <a:ext uri="{FF2B5EF4-FFF2-40B4-BE49-F238E27FC236}">
                <a16:creationId xmlns:a16="http://schemas.microsoft.com/office/drawing/2014/main" id="{FEE628F6-1B01-4C1F-BEF2-BD1900BD6F7E}"/>
              </a:ext>
            </a:extLst>
          </p:cNvPr>
          <p:cNvSpPr txBox="1"/>
          <p:nvPr/>
        </p:nvSpPr>
        <p:spPr>
          <a:xfrm>
            <a:off x="30605189" y="5671154"/>
            <a:ext cx="2238334" cy="8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Alertas</a:t>
            </a:r>
          </a:p>
        </p:txBody>
      </p:sp>
      <p:pic>
        <p:nvPicPr>
          <p:cNvPr id="139" name="Gráfico 138" descr="Selo 1 com preenchimento sólido">
            <a:extLst>
              <a:ext uri="{FF2B5EF4-FFF2-40B4-BE49-F238E27FC236}">
                <a16:creationId xmlns:a16="http://schemas.microsoft.com/office/drawing/2014/main" id="{C18A1BD6-8B4B-4E3F-9E36-119C4C96BCC0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604025" y="548364"/>
            <a:ext cx="1707743" cy="1707743"/>
          </a:xfrm>
          <a:prstGeom prst="rect">
            <a:avLst/>
          </a:prstGeom>
        </p:spPr>
      </p:pic>
      <p:pic>
        <p:nvPicPr>
          <p:cNvPr id="1075" name="Gráfico 1074" descr="Crachá com preenchimento sólido">
            <a:extLst>
              <a:ext uri="{FF2B5EF4-FFF2-40B4-BE49-F238E27FC236}">
                <a16:creationId xmlns:a16="http://schemas.microsoft.com/office/drawing/2014/main" id="{5770D766-2D28-44FC-A0C1-171D093BA53A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0387" y="5763325"/>
            <a:ext cx="1947501" cy="1947501"/>
          </a:xfrm>
          <a:prstGeom prst="rect">
            <a:avLst/>
          </a:prstGeom>
        </p:spPr>
      </p:pic>
      <p:pic>
        <p:nvPicPr>
          <p:cNvPr id="142" name="Gráfico 141" descr="Selo 3 com preenchimento sólido">
            <a:extLst>
              <a:ext uri="{FF2B5EF4-FFF2-40B4-BE49-F238E27FC236}">
                <a16:creationId xmlns:a16="http://schemas.microsoft.com/office/drawing/2014/main" id="{0A466A05-63C6-406C-8B8C-62A73B48A1A0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480926" y="10289837"/>
            <a:ext cx="1785687" cy="1785687"/>
          </a:xfrm>
          <a:prstGeom prst="rect">
            <a:avLst/>
          </a:prstGeom>
        </p:spPr>
      </p:pic>
      <p:pic>
        <p:nvPicPr>
          <p:cNvPr id="143" name="Gráfico 142" descr="Selo 4 com preenchimento sólido">
            <a:extLst>
              <a:ext uri="{FF2B5EF4-FFF2-40B4-BE49-F238E27FC236}">
                <a16:creationId xmlns:a16="http://schemas.microsoft.com/office/drawing/2014/main" id="{0686BA62-3B47-421D-BE0F-DB584A6AE0FE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635093" y="10654227"/>
            <a:ext cx="1785687" cy="1785687"/>
          </a:xfrm>
          <a:prstGeom prst="rect">
            <a:avLst/>
          </a:prstGeom>
        </p:spPr>
      </p:pic>
      <p:pic>
        <p:nvPicPr>
          <p:cNvPr id="144" name="Gráfico 143" descr="Selo 5 com preenchimento sólido">
            <a:extLst>
              <a:ext uri="{FF2B5EF4-FFF2-40B4-BE49-F238E27FC236}">
                <a16:creationId xmlns:a16="http://schemas.microsoft.com/office/drawing/2014/main" id="{290FBA96-2318-4C15-802A-0F805560A699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6298214" y="15971862"/>
            <a:ext cx="1764923" cy="1764923"/>
          </a:xfrm>
          <a:prstGeom prst="rect">
            <a:avLst/>
          </a:prstGeom>
        </p:spPr>
      </p:pic>
      <p:pic>
        <p:nvPicPr>
          <p:cNvPr id="145" name="Gráfico 144" descr="Selo 6 com preenchimento sólido">
            <a:extLst>
              <a:ext uri="{FF2B5EF4-FFF2-40B4-BE49-F238E27FC236}">
                <a16:creationId xmlns:a16="http://schemas.microsoft.com/office/drawing/2014/main" id="{0ADA3849-4BC7-48D8-80DA-CDDED5195645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6289559" y="5309046"/>
            <a:ext cx="1728786" cy="1728786"/>
          </a:xfrm>
          <a:prstGeom prst="rect">
            <a:avLst/>
          </a:prstGeom>
        </p:spPr>
      </p:pic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A7E703A1-5137-4325-875A-C65A5E05EE4C}"/>
              </a:ext>
            </a:extLst>
          </p:cNvPr>
          <p:cNvCxnSpPr>
            <a:cxnSpLocks/>
          </p:cNvCxnSpPr>
          <p:nvPr/>
        </p:nvCxnSpPr>
        <p:spPr>
          <a:xfrm>
            <a:off x="10115548" y="4200158"/>
            <a:ext cx="2793549" cy="0"/>
          </a:xfrm>
          <a:prstGeom prst="straightConnector1">
            <a:avLst/>
          </a:prstGeom>
          <a:ln w="15240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87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2898</TotalTime>
  <Words>20</Words>
  <Application>Microsoft Office PowerPoint</Application>
  <PresentationFormat>Personalizar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Peter</dc:creator>
  <cp:lastModifiedBy>Raoann Camara</cp:lastModifiedBy>
  <cp:revision>71</cp:revision>
  <dcterms:created xsi:type="dcterms:W3CDTF">2020-04-01T17:38:43Z</dcterms:created>
  <dcterms:modified xsi:type="dcterms:W3CDTF">2021-03-23T02:15:22Z</dcterms:modified>
</cp:coreProperties>
</file>