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79FA-80B7-472A-9213-F6406F150348}" type="datetimeFigureOut">
              <a:rPr lang="pt-BR" smtClean="0"/>
              <a:t>12/04/2021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172E-C0DF-46D3-9572-DB7BABB6372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999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79FA-80B7-472A-9213-F6406F150348}" type="datetimeFigureOut">
              <a:rPr lang="pt-BR" smtClean="0"/>
              <a:t>12/04/2021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172E-C0DF-46D3-9572-DB7BABB6372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090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79FA-80B7-472A-9213-F6406F150348}" type="datetimeFigureOut">
              <a:rPr lang="pt-BR" smtClean="0"/>
              <a:t>12/04/2021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172E-C0DF-46D3-9572-DB7BABB6372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5780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79FA-80B7-472A-9213-F6406F150348}" type="datetimeFigureOut">
              <a:rPr lang="pt-BR" smtClean="0"/>
              <a:t>12/04/2021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172E-C0DF-46D3-9572-DB7BABB6372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5132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79FA-80B7-472A-9213-F6406F150348}" type="datetimeFigureOut">
              <a:rPr lang="pt-BR" smtClean="0"/>
              <a:t>12/04/2021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172E-C0DF-46D3-9572-DB7BABB6372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2997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79FA-80B7-472A-9213-F6406F150348}" type="datetimeFigureOut">
              <a:rPr lang="pt-BR" smtClean="0"/>
              <a:t>12/04/2021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172E-C0DF-46D3-9572-DB7BABB6372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869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79FA-80B7-472A-9213-F6406F150348}" type="datetimeFigureOut">
              <a:rPr lang="pt-BR" smtClean="0"/>
              <a:t>12/04/2021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172E-C0DF-46D3-9572-DB7BABB6372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284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79FA-80B7-472A-9213-F6406F150348}" type="datetimeFigureOut">
              <a:rPr lang="pt-BR" smtClean="0"/>
              <a:t>12/04/2021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172E-C0DF-46D3-9572-DB7BABB6372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15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79FA-80B7-472A-9213-F6406F150348}" type="datetimeFigureOut">
              <a:rPr lang="pt-BR" smtClean="0"/>
              <a:t>12/04/2021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172E-C0DF-46D3-9572-DB7BABB6372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897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79FA-80B7-472A-9213-F6406F150348}" type="datetimeFigureOut">
              <a:rPr lang="pt-BR" smtClean="0"/>
              <a:t>12/04/2021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172E-C0DF-46D3-9572-DB7BABB6372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340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79FA-80B7-472A-9213-F6406F150348}" type="datetimeFigureOut">
              <a:rPr lang="pt-BR" smtClean="0"/>
              <a:t>12/04/2021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172E-C0DF-46D3-9572-DB7BABB6372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93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79FA-80B7-472A-9213-F6406F150348}" type="datetimeFigureOut">
              <a:rPr lang="pt-BR" smtClean="0"/>
              <a:t>12/04/2021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172E-C0DF-46D3-9572-DB7BABB6372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278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79FA-80B7-472A-9213-F6406F150348}" type="datetimeFigureOut">
              <a:rPr lang="pt-BR" smtClean="0"/>
              <a:t>12/04/2021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172E-C0DF-46D3-9572-DB7BABB6372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111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C7E79FA-80B7-472A-9213-F6406F150348}" type="datetimeFigureOut">
              <a:rPr lang="pt-BR" smtClean="0"/>
              <a:t>12/04/2021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516172E-C0DF-46D3-9572-DB7BABB6372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053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C7E79FA-80B7-472A-9213-F6406F150348}" type="datetimeFigureOut">
              <a:rPr lang="pt-BR" smtClean="0"/>
              <a:t>12/04/2021</a:t>
            </a:fld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516172E-C0DF-46D3-9572-DB7BABB6372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2777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446FD-F3D7-4837-8A23-5A178E66A1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HLD e LLD – Oak Truffle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1DAE5B-C041-4628-A290-1AB95870A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198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D615A-F7D3-4A70-8115-CE1C92C800BB}"/>
              </a:ext>
            </a:extLst>
          </p:cNvPr>
          <p:cNvSpPr txBox="1">
            <a:spLocks/>
          </p:cNvSpPr>
          <p:nvPr/>
        </p:nvSpPr>
        <p:spPr>
          <a:xfrm>
            <a:off x="4185780" y="0"/>
            <a:ext cx="4196220" cy="9704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600" dirty="0">
                <a:solidFill>
                  <a:srgbClr val="FFC000"/>
                </a:solidFill>
              </a:rPr>
              <a:t>High level design</a:t>
            </a:r>
          </a:p>
        </p:txBody>
      </p:sp>
      <p:pic>
        <p:nvPicPr>
          <p:cNvPr id="5" name="Imagem 4" descr="Interface gráfica do usuário, Aplicativo&#10;&#10;Descrição gerada automaticamente com confiança média">
            <a:extLst>
              <a:ext uri="{FF2B5EF4-FFF2-40B4-BE49-F238E27FC236}">
                <a16:creationId xmlns:a16="http://schemas.microsoft.com/office/drawing/2014/main" id="{08717F75-7369-47E0-9237-F106BEE97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354" y="704850"/>
            <a:ext cx="7819071" cy="586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3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D615A-F7D3-4A70-8115-CE1C92C800BB}"/>
              </a:ext>
            </a:extLst>
          </p:cNvPr>
          <p:cNvSpPr txBox="1">
            <a:spLocks/>
          </p:cNvSpPr>
          <p:nvPr/>
        </p:nvSpPr>
        <p:spPr>
          <a:xfrm>
            <a:off x="4185780" y="0"/>
            <a:ext cx="4196220" cy="9704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600" dirty="0" err="1">
                <a:solidFill>
                  <a:srgbClr val="FFC000"/>
                </a:solidFill>
              </a:rPr>
              <a:t>Low</a:t>
            </a:r>
            <a:r>
              <a:rPr lang="pt-BR" sz="3600" dirty="0">
                <a:solidFill>
                  <a:srgbClr val="FFC000"/>
                </a:solidFill>
              </a:rPr>
              <a:t> level design</a:t>
            </a:r>
          </a:p>
        </p:txBody>
      </p:sp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EC48898-2438-4DE4-B574-D7A57507C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46" y="656675"/>
            <a:ext cx="9964507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99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Personalizada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D5B369"/>
      </a:accent1>
      <a:accent2>
        <a:srgbClr val="E3D464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10</TotalTime>
  <Words>12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Citável</vt:lpstr>
      <vt:lpstr>HLD e LLD – Oak Truffle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HLD e LLD – Oak Truffle</dc:title>
  <dc:creator>MATEUS ARAUJO NASCIMENTO</dc:creator>
  <cp:lastModifiedBy>MATEUS ARAUJO NASCIMENTO</cp:lastModifiedBy>
  <cp:revision>2</cp:revision>
  <dcterms:created xsi:type="dcterms:W3CDTF">2021-04-13T00:47:28Z</dcterms:created>
  <dcterms:modified xsi:type="dcterms:W3CDTF">2021-04-13T00:58:28Z</dcterms:modified>
</cp:coreProperties>
</file>