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73" autoAdjust="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t>5/17/2009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8458200" cy="2834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MUSE</a:t>
            </a:r>
            <a:r>
              <a:rPr smtClean="0"/>
              <a:t>: </a:t>
            </a:r>
            <a:r>
              <a:rPr sz="4900" smtClean="0"/>
              <a:t>A parallel Agent-based Simulation Environment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6480048" cy="1752600"/>
          </a:xfrm>
        </p:spPr>
        <p:txBody>
          <a:bodyPr/>
          <a:lstStyle/>
          <a:p>
            <a:r>
              <a:rPr lang="en-US" b="1" dirty="0" smtClean="0"/>
              <a:t>BY: Meseret Gebre</a:t>
            </a:r>
          </a:p>
          <a:p>
            <a:r>
              <a:rPr lang="en-US" dirty="0" smtClean="0"/>
              <a:t>Advisor: Dr. </a:t>
            </a:r>
            <a:r>
              <a:rPr lang="en-US" dirty="0" err="1" smtClean="0"/>
              <a:t>Dhananjai</a:t>
            </a:r>
            <a:r>
              <a:rPr lang="en-US" dirty="0" smtClean="0"/>
              <a:t> M. Rao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Conclusion and Future Works</a:t>
            </a:r>
            <a:r>
              <a:rPr lang="en-US" sz="1800" dirty="0" smtClean="0"/>
              <a:t>(1/3</a:t>
            </a:r>
            <a:r>
              <a:rPr lang="en-US" sz="1800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 and Relate works</a:t>
            </a:r>
          </a:p>
          <a:p>
            <a:r>
              <a:rPr lang="en-US" dirty="0" smtClean="0"/>
              <a:t>Muse Design </a:t>
            </a:r>
            <a:r>
              <a:rPr lang="en-US" dirty="0" smtClean="0"/>
              <a:t>D</a:t>
            </a:r>
            <a:r>
              <a:rPr lang="en-US" dirty="0" smtClean="0"/>
              <a:t>etails</a:t>
            </a:r>
          </a:p>
          <a:p>
            <a:r>
              <a:rPr lang="en-US" dirty="0" smtClean="0"/>
              <a:t>MUSE Public API</a:t>
            </a:r>
          </a:p>
          <a:p>
            <a:r>
              <a:rPr lang="en-US" dirty="0" smtClean="0"/>
              <a:t>Empirical Evaluation and Benchmarking</a:t>
            </a:r>
          </a:p>
          <a:p>
            <a:r>
              <a:rPr lang="en-US" dirty="0" smtClean="0"/>
              <a:t>Conclusion and Future 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Outline</a:t>
            </a:r>
            <a:r>
              <a:rPr lang="en-US" sz="12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Research and development of modern systems consume countless man hours and money. </a:t>
            </a: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Maximizing </a:t>
            </a:r>
            <a:r>
              <a:rPr lang="en-US" sz="1700" dirty="0" smtClean="0"/>
              <a:t>the output of any system requires plenty of study, which will yield effective procedures to design, develop, and maintain them. </a:t>
            </a: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These </a:t>
            </a:r>
            <a:r>
              <a:rPr lang="en-US" sz="1700" dirty="0" smtClean="0"/>
              <a:t>decisions become more important when dealing with systems that can be life threatening or resource </a:t>
            </a:r>
            <a:r>
              <a:rPr lang="en-US" sz="1700" dirty="0" smtClean="0"/>
              <a:t>consuming.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A </a:t>
            </a:r>
            <a:r>
              <a:rPr lang="en-US" sz="1700" dirty="0" smtClean="0"/>
              <a:t>decision of what to do if a bio-warfare every breaks out or how to correctly allocate energy resources in the dangers of global warming are good examples of these systems of study</a:t>
            </a:r>
            <a:r>
              <a:rPr lang="en-US" sz="17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(1/3)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Usually the studies of systems like bio-ware scenarios or global warming are unrealistic without the help of modern technology</a:t>
            </a:r>
            <a:r>
              <a:rPr lang="en-US" sz="1700" dirty="0" smtClean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Analysis </a:t>
            </a:r>
            <a:r>
              <a:rPr lang="en-US" sz="1600" dirty="0" smtClean="0"/>
              <a:t>requires millions of entities interacting over a long period of times to get valuable information on different decision paths. 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Computer-based </a:t>
            </a:r>
            <a:r>
              <a:rPr lang="en-US" sz="1600" dirty="0" smtClean="0"/>
              <a:t>simulations play a very important role analyzing and studying complex system as described above. 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 smtClean="0"/>
              <a:t>is the main motivation behind the need to advance technology in computer-based simulations.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(2/3)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MUSE</a:t>
            </a:r>
          </a:p>
          <a:p>
            <a:pPr lvl="1"/>
            <a:r>
              <a:rPr lang="en-US" b="1" u="sng" dirty="0" smtClean="0"/>
              <a:t>M</a:t>
            </a:r>
            <a:r>
              <a:rPr lang="en-US" dirty="0" smtClean="0"/>
              <a:t>iami </a:t>
            </a:r>
            <a:r>
              <a:rPr lang="en-US" b="1" u="sng" dirty="0" smtClean="0"/>
              <a:t>U</a:t>
            </a:r>
            <a:r>
              <a:rPr lang="en-US" dirty="0" smtClean="0"/>
              <a:t>niversity </a:t>
            </a:r>
            <a:r>
              <a:rPr lang="en-US" b="1" u="sng" dirty="0" smtClean="0"/>
              <a:t>S</a:t>
            </a:r>
            <a:r>
              <a:rPr lang="en-US" dirty="0" smtClean="0"/>
              <a:t>imulation </a:t>
            </a:r>
            <a:r>
              <a:rPr lang="en-US" b="1" u="sng" dirty="0" smtClean="0"/>
              <a:t>E</a:t>
            </a:r>
            <a:r>
              <a:rPr lang="en-US" dirty="0" smtClean="0"/>
              <a:t>nvironment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MUSE </a:t>
            </a:r>
            <a:r>
              <a:rPr lang="en-US" dirty="0" smtClean="0"/>
              <a:t>(verb): to become </a:t>
            </a:r>
            <a:r>
              <a:rPr lang="en-US" dirty="0" smtClean="0"/>
              <a:t>absorbed </a:t>
            </a:r>
            <a:r>
              <a:rPr lang="en-US" dirty="0" smtClean="0"/>
              <a:t>in </a:t>
            </a:r>
            <a:r>
              <a:rPr lang="en-US" dirty="0" smtClean="0"/>
              <a:t>thought.</a:t>
            </a:r>
          </a:p>
          <a:p>
            <a:pPr lvl="1"/>
            <a:r>
              <a:rPr lang="en-US" dirty="0" smtClean="0"/>
              <a:t>An Agent-based Simulation Environment.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(3/3</a:t>
            </a:r>
            <a:r>
              <a:rPr lang="en-US" sz="1200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Background and Related Works</a:t>
            </a:r>
            <a:r>
              <a:rPr lang="en-US" sz="1200" dirty="0" smtClean="0"/>
              <a:t>(1/10)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MUSE Design Details</a:t>
            </a:r>
            <a:r>
              <a:rPr lang="en-US" sz="1200" dirty="0" smtClean="0"/>
              <a:t>(1/10)</a:t>
            </a:r>
            <a:endParaRPr lang="en-US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MUSE Public API</a:t>
            </a:r>
            <a:r>
              <a:rPr lang="en-US" sz="1200" dirty="0" smtClean="0"/>
              <a:t>(1/10)</a:t>
            </a: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(1/10)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245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                  MUSE: A parallel Agent-based Simulation Environment </vt:lpstr>
      <vt:lpstr>Outline(1/1)</vt:lpstr>
      <vt:lpstr>Motivation(1/3)</vt:lpstr>
      <vt:lpstr>Motivation(2/3)</vt:lpstr>
      <vt:lpstr>Motivation(3/3)</vt:lpstr>
      <vt:lpstr>Background and Related Works(1/10)</vt:lpstr>
      <vt:lpstr>MUSE Design Details(1/10)</vt:lpstr>
      <vt:lpstr>MUSE Public API(1/10)</vt:lpstr>
      <vt:lpstr>Empirical Evaluation and Benchmarking(1/10)</vt:lpstr>
      <vt:lpstr>Conclusion and Future Works(1/3)</vt:lpstr>
    </vt:vector>
  </TitlesOfParts>
  <Company>Miami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MUSE: A parallel Agent-based Simulation Environment </dc:title>
  <dc:creator>SEASUSER</dc:creator>
  <cp:lastModifiedBy>SEASUSER</cp:lastModifiedBy>
  <cp:revision>22</cp:revision>
  <dcterms:created xsi:type="dcterms:W3CDTF">2009-05-17T20:19:34Z</dcterms:created>
  <dcterms:modified xsi:type="dcterms:W3CDTF">2009-05-17T21:20:08Z</dcterms:modified>
</cp:coreProperties>
</file>