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168" y="-120"/>
      </p:cViewPr>
      <p:guideLst>
        <p:guide orient="horz" pos="259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556511"/>
            <a:ext cx="505206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4663440"/>
            <a:ext cx="41605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1541" y="396240"/>
            <a:ext cx="868839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961" y="396240"/>
            <a:ext cx="2509520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5288281"/>
            <a:ext cx="505206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3488056"/>
            <a:ext cx="505206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961" y="2305050"/>
            <a:ext cx="1689179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305050"/>
            <a:ext cx="1689180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842136"/>
            <a:ext cx="2626122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609850"/>
            <a:ext cx="2626122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1842136"/>
            <a:ext cx="2627154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2609850"/>
            <a:ext cx="2627154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327660"/>
            <a:ext cx="1955403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327660"/>
            <a:ext cx="3322638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722120"/>
            <a:ext cx="1955403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5760720"/>
            <a:ext cx="356616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735330"/>
            <a:ext cx="356616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6440806"/>
            <a:ext cx="356616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920240"/>
            <a:ext cx="53492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3D5C-667F-7649-AFC8-2312B975147E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7627621"/>
            <a:ext cx="1882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14121" y="444623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Picture 14" descr="install_page_with_add_server.tiff"/>
          <p:cNvPicPr>
            <a:picLocks noChangeAspect="1"/>
          </p:cNvPicPr>
          <p:nvPr/>
        </p:nvPicPr>
        <p:blipFill>
          <a:blip r:embed="rId2"/>
          <a:srcRect l="14480" t="8792" r="15648" b="10053"/>
          <a:stretch>
            <a:fillRect/>
          </a:stretch>
        </p:blipFill>
        <p:spPr>
          <a:xfrm>
            <a:off x="3341019" y="758432"/>
            <a:ext cx="1966407" cy="1638751"/>
          </a:xfrm>
          <a:prstGeom prst="rect">
            <a:avLst/>
          </a:prstGeom>
        </p:spPr>
      </p:pic>
      <p:pic>
        <p:nvPicPr>
          <p:cNvPr id="16" name="Picture 15" descr="processor_assignment.tiff"/>
          <p:cNvPicPr>
            <a:picLocks noChangeAspect="1"/>
          </p:cNvPicPr>
          <p:nvPr/>
        </p:nvPicPr>
        <p:blipFill>
          <a:blip r:embed="rId3"/>
          <a:srcRect l="10147" t="8618" r="10131" b="8550"/>
          <a:stretch>
            <a:fillRect/>
          </a:stretch>
        </p:blipFill>
        <p:spPr>
          <a:xfrm>
            <a:off x="349404" y="2397183"/>
            <a:ext cx="2253174" cy="1679719"/>
          </a:xfrm>
          <a:prstGeom prst="rect">
            <a:avLst/>
          </a:prstGeom>
        </p:spPr>
      </p:pic>
      <p:pic>
        <p:nvPicPr>
          <p:cNvPr id="17" name="Picture 16" descr="install_p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3341019" cy="2397182"/>
          </a:xfrm>
          <a:prstGeom prst="rect">
            <a:avLst/>
          </a:prstGeom>
        </p:spPr>
      </p:pic>
      <p:pic>
        <p:nvPicPr>
          <p:cNvPr id="18" name="Picture 17" descr="cluster_list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578" y="2397183"/>
            <a:ext cx="3341022" cy="2397183"/>
          </a:xfrm>
          <a:prstGeom prst="rect">
            <a:avLst/>
          </a:prstGeom>
        </p:spPr>
      </p:pic>
      <p:pic>
        <p:nvPicPr>
          <p:cNvPr id="19" name="Picture 18" descr="classifier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63" y="4794366"/>
            <a:ext cx="4081030" cy="29281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14121" y="4076902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56648" y="4261568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1019" y="20443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3043" y="389100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15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Karro</dc:creator>
  <cp:lastModifiedBy>Administrator</cp:lastModifiedBy>
  <cp:revision>3</cp:revision>
  <cp:lastPrinted>2010-02-02T21:51:56Z</cp:lastPrinted>
  <dcterms:created xsi:type="dcterms:W3CDTF">2010-02-09T04:42:48Z</dcterms:created>
  <dcterms:modified xsi:type="dcterms:W3CDTF">2010-02-09T04:54:22Z</dcterms:modified>
</cp:coreProperties>
</file>