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5943600" cy="8229600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754" y="-96"/>
      </p:cViewPr>
      <p:guideLst>
        <p:guide orient="horz" pos="2592"/>
        <p:guide pos="18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2556511"/>
            <a:ext cx="505206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1540" y="4663440"/>
            <a:ext cx="416052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01541" y="396240"/>
            <a:ext cx="868839" cy="8425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961" y="396240"/>
            <a:ext cx="2509520" cy="8425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503" y="5288281"/>
            <a:ext cx="5052060" cy="163449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503" y="3488056"/>
            <a:ext cx="5052060" cy="18002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961" y="2305050"/>
            <a:ext cx="1689179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305050"/>
            <a:ext cx="1689180" cy="65170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842136"/>
            <a:ext cx="2626122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180" y="2609850"/>
            <a:ext cx="2626122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19266" y="1842136"/>
            <a:ext cx="2627154" cy="7677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19266" y="2609850"/>
            <a:ext cx="2627154" cy="474154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1" y="327660"/>
            <a:ext cx="1955403" cy="1394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3782" y="327660"/>
            <a:ext cx="3322638" cy="70237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181" y="1722120"/>
            <a:ext cx="1955403" cy="562927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987" y="5760720"/>
            <a:ext cx="3566160" cy="6800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4987" y="735330"/>
            <a:ext cx="3566160" cy="4937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4987" y="6440806"/>
            <a:ext cx="3566160" cy="96583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180" y="329566"/>
            <a:ext cx="5349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" y="1920240"/>
            <a:ext cx="5349240" cy="543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1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C3D5C-667F-7649-AFC8-2312B975147E}" type="datetimeFigureOut">
              <a:rPr lang="en-US" smtClean="0"/>
              <a:pPr/>
              <a:t>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0730" y="7627621"/>
            <a:ext cx="18821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59580" y="7627621"/>
            <a:ext cx="1386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F60A-39C6-1541-BED7-27A3E3242B1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7" Type="http://schemas.openxmlformats.org/officeDocument/2006/relationships/image" Target="../media/image5.tif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14121" y="4506522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5" name="Picture 14" descr="install_page_with_add_server.tiff"/>
          <p:cNvPicPr>
            <a:picLocks noChangeAspect="1"/>
          </p:cNvPicPr>
          <p:nvPr/>
        </p:nvPicPr>
        <p:blipFill>
          <a:blip r:embed="rId3"/>
          <a:srcRect l="14480" t="8792" r="15648" b="10053"/>
          <a:stretch>
            <a:fillRect/>
          </a:stretch>
        </p:blipFill>
        <p:spPr>
          <a:xfrm>
            <a:off x="3341019" y="758432"/>
            <a:ext cx="1966407" cy="1638751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6" name="Picture 15" descr="processor_assignment.tiff"/>
          <p:cNvPicPr>
            <a:picLocks noChangeAspect="1"/>
          </p:cNvPicPr>
          <p:nvPr/>
        </p:nvPicPr>
        <p:blipFill>
          <a:blip r:embed="rId4"/>
          <a:srcRect l="10147" t="8618" r="10131" b="8550"/>
          <a:stretch>
            <a:fillRect/>
          </a:stretch>
        </p:blipFill>
        <p:spPr>
          <a:xfrm>
            <a:off x="337626" y="2438400"/>
            <a:ext cx="2253174" cy="1679719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7" name="Picture 16" descr="install_page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"/>
            <a:ext cx="3341019" cy="2397182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8" name="Picture 17" descr="cluster_list.tif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2438400"/>
            <a:ext cx="3341022" cy="2397183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Picture 18" descr="classifier.tif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904" y="4876800"/>
            <a:ext cx="4081030" cy="2928139"/>
          </a:xfrm>
          <a:prstGeom prst="rect">
            <a:avLst/>
          </a:prstGeom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0" name="TextBox 19"/>
          <p:cNvSpPr txBox="1"/>
          <p:nvPr/>
        </p:nvSpPr>
        <p:spPr>
          <a:xfrm>
            <a:off x="1314121" y="4076902"/>
            <a:ext cx="42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56648" y="4261568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41019" y="204434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33043" y="389100"/>
            <a:ext cx="445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b</a:t>
            </a:r>
            <a:r>
              <a:rPr lang="en-US" dirty="0" smtClean="0"/>
              <a:t>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True"/>
  <p:tag name="STDCHART" val="1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USESECONDARYMONITOR" val="True"/>
  <p:tag name="RESPCOUNTERSTYLE" val="0"/>
  <p:tag name="NUMRESPONSES" val="1"/>
  <p:tag name="REVIEWONLY" val="False"/>
  <p:tag name="TEAMSINLEADERBOARD" val="5"/>
  <p:tag name="BUBBLEGROUPING" val="3"/>
  <p:tag name="CUSTOMCELLBACKCOLOR3" val="-268652"/>
  <p:tag name="DISPLAYDEVICEID" val="True"/>
  <p:tag name="GRIDPOSITION" val="1"/>
  <p:tag name="MULTIRESPDIVISOR" val="1"/>
  <p:tag name="INCORRECTPOINTVALUE" val="0"/>
  <p:tag name="CHARTSCALE" val="True"/>
  <p:tag name="TPVERSION" val="2008"/>
  <p:tag name="ANSWERNOWSTYLE" val="-1"/>
  <p:tag name="INPUTSOURCE" val="1"/>
  <p:tag name="ROTATIONINTERVAL" val="2"/>
  <p:tag name="BUBBLESIZEVISIBLE" val="True"/>
  <p:tag name="CUSTOMCELLBACKCOLOR1" val="-657956"/>
  <p:tag name="GRIDOPACITY" val="90"/>
  <p:tag name="CHARTLABELS" val="0"/>
  <p:tag name="CORRECTPOINTVALUE" val="1"/>
  <p:tag name="FIBDISPLAYRESULTS" val="True"/>
  <p:tag name="SHOWBARVISIBLE" val="True"/>
  <p:tag name="COUNTDOWNSECONDS" val="10"/>
  <p:tag name="AUTOUPDATEALIASES" val="True"/>
  <p:tag name="CUSTOMGRIDBACKCOLOR" val="-2830136"/>
  <p:tag name="DISPLAYDEVICENUMBER" val="True"/>
  <p:tag name="RESETCHARTS" val="True"/>
  <p:tag name="ZEROBASED" val="False"/>
  <p:tag name="POWERPOINTVERSION" val="12.0"/>
  <p:tag name="BACKUPSESSIONS" val="True"/>
  <p:tag name="MAXRESPONDERS" val="5"/>
  <p:tag name="USESCHEMECOLORS" val="True"/>
  <p:tag name="PARTLISTDEFAULT" val="0"/>
  <p:tag name="FIBNUMRESULTS" val="5"/>
  <p:tag name="RESPCOUNTERFORMAT" val="1"/>
  <p:tag name="BUBBLEVALUEFORMAT" val="0.0"/>
  <p:tag name="GRIDSIZE" val="{Width=800, Height=600}"/>
  <p:tag name="AUTOADJUSTPARTRANGE" val="True"/>
  <p:tag name="BACKUPMAINTENANCE" val="7"/>
  <p:tag name="CUSTOMCELLBACKCOLOR4" val="-8355712"/>
  <p:tag name="REALTIMEBACKUP" val="False"/>
  <p:tag name="CHARTVALUEFORMAT" val="0%"/>
  <p:tag name="CHARTCOLORS" val="0"/>
  <p:tag name="COUNTDOWNSTYLE" val="3"/>
  <p:tag name="INCLUDEPPT" val="True"/>
  <p:tag name="CUSTOMCELLFORECOLOR" val="-16777216"/>
  <p:tag name="PARTICIPANTSINLEADERBOARD" val="5"/>
  <p:tag name="AUTOSIZEGRID" val="True"/>
  <p:tag name="BULLETTYPE" val="3"/>
  <p:tag name="FIBINCLUDEOTHER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7386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Miami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Karro</dc:creator>
  <cp:lastModifiedBy>SEAS</cp:lastModifiedBy>
  <cp:revision>5</cp:revision>
  <cp:lastPrinted>2010-02-02T21:51:56Z</cp:lastPrinted>
  <dcterms:created xsi:type="dcterms:W3CDTF">2010-02-11T22:19:45Z</dcterms:created>
  <dcterms:modified xsi:type="dcterms:W3CDTF">2010-02-11T22:32:32Z</dcterms:modified>
</cp:coreProperties>
</file>