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596" r:id="rId12"/>
    <p:sldId id="597" r:id="rId13"/>
    <p:sldId id="598" r:id="rId14"/>
    <p:sldId id="594" r:id="rId15"/>
    <p:sldId id="595" r:id="rId16"/>
    <p:sldId id="556" r:id="rId17"/>
    <p:sldId id="599" r:id="rId18"/>
    <p:sldId id="600" r:id="rId19"/>
    <p:sldId id="601" r:id="rId20"/>
    <p:sldId id="576" r:id="rId21"/>
    <p:sldId id="577" r:id="rId22"/>
    <p:sldId id="534" r:id="rId23"/>
    <p:sldId id="401" r:id="rId24"/>
    <p:sldId id="602" r:id="rId25"/>
    <p:sldId id="603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F8861FC1-F363-4EDB-A552-AF1B370C391A}">
          <p14:sldIdLst>
            <p14:sldId id="534"/>
            <p14:sldId id="401"/>
            <p14:sldId id="602"/>
            <p14:sldId id="60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476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98603B6-8F0C-4EC9-913A-0F789BCBA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16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A030E9B-68F9-4B04-855D-A77B275204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913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78600" y="1997635"/>
            <a:ext cx="9677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elif</a:t>
            </a:r>
            <a:r>
              <a:rPr lang="en-US" sz="28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#TODO: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#50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11E9C5-87E9-41DD-9A88-F0386C364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8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12B840C-206D-4E2D-B658-A4C9137EE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4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9211" y="3737815"/>
            <a:ext cx="7239000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function_name(parameters):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82260" y="2894572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9513" y="2590800"/>
            <a:ext cx="2701505" cy="882654"/>
          </a:xfrm>
          <a:prstGeom prst="wedgeRoundRectCallout">
            <a:avLst>
              <a:gd name="adj1" fmla="val -25976"/>
              <a:gd name="adj2" fmla="val 67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876</Words>
  <Application>Microsoft Office PowerPoint</Application>
  <PresentationFormat>Widescreen</PresentationFormat>
  <Paragraphs>226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SoftUni</vt:lpstr>
      <vt:lpstr>Functions </vt:lpstr>
      <vt:lpstr>Table of Contents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Rайчо Rайчо</cp:lastModifiedBy>
  <cp:revision>28</cp:revision>
  <dcterms:created xsi:type="dcterms:W3CDTF">2018-05-23T13:08:44Z</dcterms:created>
  <dcterms:modified xsi:type="dcterms:W3CDTF">2020-11-19T12:51:28Z</dcterms:modified>
  <cp:category>Python Fundamentals Course @ SoftUni: https://softuni.bg/trainings/2442/python-fundamentals-september-2019</cp:category>
</cp:coreProperties>
</file>