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328" r:id="rId28"/>
    <p:sldId id="329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328"/>
            <p14:sldId id="32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2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1204BEE6-90A1-4746-B8FE-A89C66E8DE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853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ED524849-264F-4B33-ABEE-64C03B265B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50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079000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51487" y="1628457"/>
            <a:ext cx="9623870" cy="47371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text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text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text_reversed</a:t>
            </a:r>
            <a:r>
              <a:rPr lang="en-US" sz="3200" dirty="0"/>
              <a:t> = ""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for </a:t>
            </a:r>
            <a:r>
              <a:rPr lang="en-US" sz="3200" dirty="0" err="1"/>
              <a:t>ch</a:t>
            </a:r>
            <a:r>
              <a:rPr lang="en-US" sz="3200" dirty="0"/>
              <a:t> in reversed(text):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    </a:t>
            </a:r>
            <a:r>
              <a:rPr lang="en-US" sz="3200" dirty="0" err="1"/>
              <a:t>text_reversed</a:t>
            </a:r>
            <a:r>
              <a:rPr lang="en-US" sz="3200" dirty="0"/>
              <a:t> += </a:t>
            </a:r>
            <a:r>
              <a:rPr lang="en-US" sz="3200" dirty="0" err="1"/>
              <a:t>ch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print(text + " = " + </a:t>
            </a:r>
            <a:r>
              <a:rPr lang="en-US" sz="3200" dirty="0" err="1"/>
              <a:t>text_reversed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"+"</a:t>
            </a:r>
            <a:r>
              <a:rPr lang="en-US" dirty="0"/>
              <a:t> operator to merge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bg-BG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"*"</a:t>
            </a:r>
            <a:r>
              <a:rPr lang="en-US" dirty="0"/>
              <a:t> operator repeats the string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</a:rPr>
              <a:t>"%"</a:t>
            </a:r>
            <a:r>
              <a:rPr lang="en-US" dirty="0"/>
              <a:t>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"{}"</a:t>
            </a:r>
            <a:r>
              <a:rPr lang="en-US" dirty="0"/>
              <a:t>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5283" y="4748254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for string 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4339" y="396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</a:t>
            </a:r>
            <a:r>
              <a:rPr lang="en-US" sz="2600" i="1" dirty="0" smtClean="0">
                <a:solidFill>
                  <a:schemeClr val="accent2"/>
                </a:solidFill>
              </a:rPr>
              <a:t>lemons</a:t>
            </a:r>
            <a:endParaRPr lang="bg-BG" sz="2600" i="1" dirty="0" smtClean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with F-String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6771" y="4244491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</a:t>
            </a:r>
            <a:r>
              <a:rPr lang="en-US" sz="2600" i="1" dirty="0" smtClean="0">
                <a:solidFill>
                  <a:schemeClr val="accent2"/>
                </a:solidFill>
              </a:rPr>
              <a:t>)]</a:t>
            </a:r>
            <a:endParaRPr lang="bg-BG" sz="2600" i="1" dirty="0" smtClean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string is repeated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N is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concatenated string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4267403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</a:t>
            </a:r>
            <a:r>
              <a:rPr lang="en-US" sz="2600" dirty="0" smtClean="0"/>
              <a:t>add</a:t>
            </a:r>
            <a:endParaRPr lang="bg-BG" sz="26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125972" y="4385526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55310" y="4267403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>
                <a:solidFill>
                  <a:schemeClr val="tx1"/>
                </a:solidFill>
              </a:rPr>
              <a:t>hihiabcabcabcaddaddadd</a:t>
            </a:r>
            <a:endParaRPr lang="bg-BG" sz="2600" dirty="0" smtClean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27934" y="1734782"/>
            <a:ext cx="7582419" cy="40662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result = ""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length = </a:t>
            </a:r>
            <a:r>
              <a:rPr lang="en-US" sz="3200" dirty="0" err="1"/>
              <a:t>len</a:t>
            </a:r>
            <a:r>
              <a:rPr lang="en-US" sz="3200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result += word * length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and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284" y="1958491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4554169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strip(), </a:t>
            </a:r>
            <a:r>
              <a:rPr lang="en-US" sz="3400" b="1" dirty="0">
                <a:latin typeface="Consolas" panose="020B0609020204030204" pitchFamily="49" charset="0"/>
              </a:rPr>
              <a:t/>
            </a:r>
            <a:br>
              <a:rPr lang="en-US" sz="3400" b="1" dirty="0">
                <a:latin typeface="Consolas" panose="020B0609020204030204" pitchFamily="49" charset="0"/>
              </a:rPr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35" y="4675679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</a:t>
            </a:r>
            <a:r>
              <a:rPr lang="en-US" sz="2400" i="1" dirty="0" smtClean="0">
                <a:solidFill>
                  <a:schemeClr val="accent2"/>
                </a:solidFill>
              </a:rPr>
              <a:t>"</a:t>
            </a:r>
            <a:endParaRPr lang="bg-BG" sz="2400" i="1" dirty="0" smtClean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35" y="2004211"/>
            <a:ext cx="5075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</a:t>
            </a:r>
            <a:r>
              <a:rPr lang="en-US" sz="3200" dirty="0" smtClean="0"/>
              <a:t>all occurrences of a </a:t>
            </a:r>
            <a:r>
              <a:rPr lang="en-US" sz="3200" dirty="0"/>
              <a:t>specified </a:t>
            </a:r>
            <a:r>
              <a:rPr lang="en-US" sz="3200" dirty="0" smtClean="0"/>
              <a:t>phrase </a:t>
            </a:r>
            <a:r>
              <a:rPr lang="en-US" sz="3200" dirty="0"/>
              <a:t>with another specified phrase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</a:t>
            </a:r>
            <a:r>
              <a:rPr lang="en-US" sz="3200" dirty="0" smtClean="0"/>
              <a:t>only want </a:t>
            </a:r>
            <a:r>
              <a:rPr lang="en-US" sz="3200" dirty="0"/>
              <a:t>to replace </a:t>
            </a:r>
            <a:r>
              <a:rPr lang="en-US" sz="3200" dirty="0" smtClean="0"/>
              <a:t>a certain number of phrases, </a:t>
            </a:r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542998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9" y="4599000"/>
            <a:ext cx="808210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 smtClean="0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bananas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91509" y="4267403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/>
              <a:t>kicegiciceeb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125433" y="4604445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976037" y="4528851"/>
            <a:ext cx="24893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761428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first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second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first in second: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"+"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"*"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1B9661FF-E798-457D-9A55-A07F0145D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4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7B5C1F0-C4E7-40F1-B16F-B3EBCF567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61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'hello'</a:t>
            </a:r>
            <a:r>
              <a:rPr lang="en-US" dirty="0"/>
              <a:t> is the same as </a:t>
            </a:r>
            <a:r>
              <a:rPr lang="en-US" b="1" dirty="0">
                <a:latin typeface="Consolas" panose="020B0609020204030204" pitchFamily="49" charset="0"/>
              </a:rPr>
              <a:t>"hello"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6487" y="4217059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0779" y="2484000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70004" y="4637759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2024817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6" y="423986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r>
              <a:rPr lang="en-US" b="1" dirty="0"/>
              <a:t>"end"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</a:t>
            </a:r>
            <a:r>
              <a:rPr lang="en-US" b="1" dirty="0">
                <a:latin typeface="Consolas" panose="020B0609020204030204" pitchFamily="49" charset="0"/>
              </a:rPr>
              <a:t>"{word} = {reversed word}"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9107" y="4025035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83280" y="4865200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79976" y="4286484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1111</Words>
  <Application>Microsoft Office PowerPoint</Application>
  <PresentationFormat>Widescreen</PresentationFormat>
  <Paragraphs>232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</cp:lastModifiedBy>
  <cp:revision>17</cp:revision>
  <dcterms:created xsi:type="dcterms:W3CDTF">2018-05-23T13:08:44Z</dcterms:created>
  <dcterms:modified xsi:type="dcterms:W3CDTF">2020-03-12T12:07:02Z</dcterms:modified>
  <cp:category>Python Fundamentals Course @ SoftUni: https://softuni.bg/trainings/2442/python-fundamentals-september-2019</cp:category>
</cp:coreProperties>
</file>