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327" r:id="rId28"/>
    <p:sldId id="32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327"/>
            <p14:sldId id="32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65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5.12.2019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6ED8E19-6683-4442-A96A-7837B7AE21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40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DFE6E3-B19B-4A67-B8FB-31807771D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824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3429000"/>
            <a:ext cx="3572962" cy="119098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letters 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1899" y="1575645"/>
            <a:ext cx="7479101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names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regex = "\\b[A-Z][a-z]+ [A-Z][a-z]+\\b"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matches = re.findall(regex, names)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print(" ".join(matches</a:t>
            </a:r>
            <a:r>
              <a:rPr lang="en-US" sz="2600" dirty="0" smtClean="0"/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24" y="3564000"/>
            <a:ext cx="2504563" cy="2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1674000"/>
            <a:ext cx="7493189" cy="30477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pattern = "(\+359-2-[0-9]{3}-[0-9]{4}|\+359 2 [0-9]{3} [0-9]{4})\\b"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text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matches = re.findall(pattern, text)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print(", ".join(matches</a:t>
            </a:r>
            <a:r>
              <a:rPr lang="en-US" dirty="0" smtClean="0"/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744000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</a:t>
            </a:r>
            <a:r>
              <a:rPr lang="en-US" sz="2600" i="1" dirty="0" smtClean="0">
                <a:solidFill>
                  <a:schemeClr val="accent2"/>
                </a:solidFill>
              </a:rPr>
              <a:t>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"dd{separator}MMM{separator}yyyy"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629000"/>
            <a:ext cx="9845716" cy="40696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text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matches = re.finditer(pattern, text)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match in matches: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print(f"Day: {match.group('day')}, Month: {match.group('month')}, Year: {match.group('year')}")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A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 or regex is a sequence 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/>
            </a:r>
            <a:br>
              <a:rPr lang="en-US" sz="3200" dirty="0" smtClean="0">
                <a:solidFill>
                  <a:schemeClr val="bg2"/>
                </a:solidFill>
                <a:latin typeface="+mj-lt"/>
              </a:rPr>
            </a:b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of characters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that define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search </a:t>
            </a:r>
            <a:r>
              <a:rPr lang="en-US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Regular 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/>
            </a:r>
            <a:br>
              <a:rPr lang="en-US" sz="3200" dirty="0" smtClean="0">
                <a:solidFill>
                  <a:schemeClr val="bg2"/>
                </a:solidFill>
                <a:latin typeface="+mj-lt"/>
              </a:rPr>
            </a:b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Expressions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E4903A38-45D3-4D30-8141-1791BD5AA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4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16A6FEBE-2E1C-492B-A5BF-DFFB93CBB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7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</TotalTime>
  <Words>1124</Words>
  <Application>Microsoft Office PowerPoint</Application>
  <PresentationFormat>Widescreen</PresentationFormat>
  <Paragraphs>229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18</cp:revision>
  <dcterms:created xsi:type="dcterms:W3CDTF">2018-05-23T13:08:44Z</dcterms:created>
  <dcterms:modified xsi:type="dcterms:W3CDTF">2019-12-05T06:20:34Z</dcterms:modified>
  <cp:category>Python Fundamentals Course @ SoftUni: https://softuni.bg/trainings/2442/python-fundamentals-september-2019</cp:category>
</cp:coreProperties>
</file>