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300" r:id="rId26"/>
    <p:sldId id="3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194467A-5579-479E-8E10-7E3863AB6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762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3FF2532-B028-4DA5-97DC-08D480D183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216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3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246" y="1610642"/>
            <a:ext cx="9126081" cy="4466132"/>
          </a:xfrm>
        </p:spPr>
        <p:txBody>
          <a:bodyPr/>
          <a:lstStyle/>
          <a:p>
            <a:r>
              <a:rPr lang="en-GB" sz="2400" dirty="0"/>
              <a:t>numbers = </a:t>
            </a:r>
            <a:r>
              <a:rPr lang="en-GB" sz="2400" dirty="0">
                <a:solidFill>
                  <a:schemeClr val="bg1"/>
                </a:solidFill>
              </a:rPr>
              <a:t>tuple</a:t>
            </a:r>
            <a:r>
              <a:rPr lang="en-GB" sz="2400" dirty="0"/>
              <a:t>(map(float, input().split()))</a:t>
            </a:r>
          </a:p>
          <a:p>
            <a:endParaRPr lang="en-GB" sz="2400" dirty="0"/>
          </a:p>
          <a:p>
            <a:r>
              <a:rPr lang="en-GB" sz="2400" dirty="0" err="1"/>
              <a:t>nums_and_occurances</a:t>
            </a:r>
            <a:r>
              <a:rPr lang="en-GB" sz="2400" dirty="0"/>
              <a:t> = {}</a:t>
            </a:r>
          </a:p>
          <a:p>
            <a:r>
              <a:rPr lang="en-GB" sz="2400" dirty="0"/>
              <a:t>for </a:t>
            </a:r>
            <a:r>
              <a:rPr lang="en-GB" sz="2400" dirty="0" err="1"/>
              <a:t>num</a:t>
            </a:r>
            <a:r>
              <a:rPr lang="en-GB" sz="2400" dirty="0"/>
              <a:t> in numbers:</a:t>
            </a:r>
          </a:p>
          <a:p>
            <a:r>
              <a:rPr lang="en-GB" sz="2400" dirty="0"/>
              <a:t>    if </a:t>
            </a:r>
            <a:r>
              <a:rPr lang="en-GB" sz="2400" dirty="0" err="1"/>
              <a:t>num</a:t>
            </a:r>
            <a:r>
              <a:rPr lang="en-GB" sz="2400" dirty="0"/>
              <a:t> in </a:t>
            </a:r>
            <a:r>
              <a:rPr lang="en-GB" sz="2400" dirty="0" err="1"/>
              <a:t>nums_and_occurances</a:t>
            </a:r>
            <a:r>
              <a:rPr lang="en-GB" sz="2400" dirty="0"/>
              <a:t>: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nums_and_occurances</a:t>
            </a:r>
            <a:r>
              <a:rPr lang="en-GB" sz="2400" dirty="0"/>
              <a:t>[</a:t>
            </a:r>
            <a:r>
              <a:rPr lang="en-GB" sz="2400" dirty="0" err="1"/>
              <a:t>num</a:t>
            </a:r>
            <a:r>
              <a:rPr lang="en-GB" sz="2400" dirty="0"/>
              <a:t>] += 1</a:t>
            </a:r>
          </a:p>
          <a:p>
            <a:r>
              <a:rPr lang="en-GB" sz="2400" dirty="0"/>
              <a:t>    else: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nums_and_occurances</a:t>
            </a:r>
            <a:r>
              <a:rPr lang="en-GB" sz="2400" dirty="0"/>
              <a:t>[</a:t>
            </a:r>
            <a:r>
              <a:rPr lang="en-GB" sz="2400" dirty="0" err="1"/>
              <a:t>num</a:t>
            </a:r>
            <a:r>
              <a:rPr lang="en-GB" sz="2400" dirty="0"/>
              <a:t>] = 1</a:t>
            </a:r>
          </a:p>
          <a:p>
            <a:endParaRPr lang="en-GB" sz="2400" dirty="0"/>
          </a:p>
          <a:p>
            <a:r>
              <a:rPr lang="en-GB" sz="2400" dirty="0"/>
              <a:t>[print(f"{key} - {value} times") for key, value in </a:t>
            </a:r>
            <a:r>
              <a:rPr lang="en-GB" sz="2400" dirty="0" err="1"/>
              <a:t>nums_and_occurances.</a:t>
            </a:r>
            <a:r>
              <a:rPr lang="en-GB" sz="2400" dirty="0" err="1">
                <a:solidFill>
                  <a:schemeClr val="bg1"/>
                </a:solidFill>
              </a:rPr>
              <a:t>items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]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lines you will be given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each student print all his/her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and finally his/her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Vladimir -&gt; 4.50 5.00 (avg: 4.75)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-&gt; 3.00 3.66 (avg: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GB" sz="2400" dirty="0"/>
              <a:t>count = int(input())</a:t>
            </a:r>
          </a:p>
          <a:p>
            <a:r>
              <a:rPr lang="en-GB" sz="2400" dirty="0"/>
              <a:t>students = {}</a:t>
            </a:r>
          </a:p>
          <a:p>
            <a:r>
              <a:rPr lang="en-GB" sz="2400" dirty="0"/>
              <a:t>for _ in range(count):</a:t>
            </a:r>
          </a:p>
          <a:p>
            <a:r>
              <a:rPr lang="en-GB" sz="2400" dirty="0"/>
              <a:t>    line = input().split()</a:t>
            </a:r>
          </a:p>
          <a:p>
            <a:r>
              <a:rPr lang="en-GB" sz="2400" dirty="0"/>
              <a:t>    student = line[0]</a:t>
            </a:r>
          </a:p>
          <a:p>
            <a:r>
              <a:rPr lang="en-GB" sz="2400" dirty="0"/>
              <a:t>    grade = float(line[1])</a:t>
            </a:r>
          </a:p>
          <a:p>
            <a:r>
              <a:rPr lang="en-GB" sz="2400" dirty="0"/>
              <a:t>    if student not in students:</a:t>
            </a:r>
          </a:p>
          <a:p>
            <a:r>
              <a:rPr lang="en-GB" sz="2400" dirty="0"/>
              <a:t>        students[student] = [grade]</a:t>
            </a:r>
          </a:p>
          <a:p>
            <a:r>
              <a:rPr lang="en-GB" sz="2400" dirty="0"/>
              <a:t>    else:</a:t>
            </a:r>
          </a:p>
          <a:p>
            <a:r>
              <a:rPr lang="en-GB" sz="2400" dirty="0"/>
              <a:t>        students[student].append(grade)</a:t>
            </a:r>
            <a:r>
              <a:rPr lang="en-US" sz="2400" i="1" dirty="0">
                <a:solidFill>
                  <a:schemeClr val="accent2"/>
                </a:solidFill>
              </a:rPr>
              <a:t>    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/>
          <a:lstStyle/>
          <a:p>
            <a:r>
              <a:rPr lang="en-US" dirty="0"/>
              <a:t>Set is an </a:t>
            </a:r>
            <a:r>
              <a:rPr lang="en-US" b="1" dirty="0">
                <a:solidFill>
                  <a:schemeClr val="bg1"/>
                </a:solidFill>
              </a:rPr>
              <a:t>unordered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items</a:t>
            </a:r>
          </a:p>
          <a:p>
            <a:r>
              <a:rPr lang="en-US" dirty="0"/>
              <a:t>Every element of a set is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dirty="0"/>
              <a:t>Sets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dirty="0"/>
              <a:t>, so we can add or remove          items from it</a:t>
            </a:r>
          </a:p>
          <a:p>
            <a:r>
              <a:rPr lang="en-US" dirty="0"/>
              <a:t>Sets can be used to perform mathematical </a:t>
            </a:r>
            <a:r>
              <a:rPr lang="en-US" b="1" dirty="0">
                <a:solidFill>
                  <a:schemeClr val="bg1"/>
                </a:solidFill>
              </a:rPr>
              <a:t>set operations</a:t>
            </a:r>
            <a:r>
              <a:rPr lang="en-US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8136267" cy="2527139"/>
          </a:xfrm>
        </p:spPr>
        <p:txBody>
          <a:bodyPr/>
          <a:lstStyle/>
          <a:p>
            <a:r>
              <a:rPr lang="en-US" sz="2400" dirty="0"/>
              <a:t>a = set([1, 2, 3, 4])</a:t>
            </a:r>
          </a:p>
          <a:p>
            <a:r>
              <a:rPr lang="en-US" sz="2400" dirty="0"/>
              <a:t>b = set([3, 4, 5, 6])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^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168707" y="1851347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364355"/>
          </a:xfrm>
        </p:spPr>
        <p:txBody>
          <a:bodyPr/>
          <a:lstStyle/>
          <a:p>
            <a:r>
              <a:rPr lang="en-US" sz="2800" dirty="0"/>
              <a:t>a = set([1, 2, 3])</a:t>
            </a:r>
          </a:p>
          <a:p>
            <a:r>
              <a:rPr lang="en-US" sz="2800" dirty="0"/>
              <a:t>b = set([2, 3, 4])</a:t>
            </a:r>
          </a:p>
          <a:p>
            <a:r>
              <a:rPr lang="en-US" sz="2800" dirty="0" err="1"/>
              <a:t>a.intercection</a:t>
            </a:r>
            <a:r>
              <a:rPr lang="en-US" sz="2800" dirty="0"/>
              <a:t>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 err="1"/>
              <a:t>a.issubset</a:t>
            </a:r>
            <a:r>
              <a:rPr lang="en-US" sz="2800" dirty="0"/>
              <a:t>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 err="1"/>
              <a:t>a.issuperset</a:t>
            </a:r>
            <a:r>
              <a:rPr lang="en-US" sz="2800" dirty="0"/>
              <a:t>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 err="1"/>
              <a:t>a.difference</a:t>
            </a:r>
            <a:r>
              <a:rPr lang="en-US" sz="2800" dirty="0"/>
              <a:t>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 err="1"/>
              <a:t>a.symmetric_difference</a:t>
            </a:r>
            <a:r>
              <a:rPr lang="en-US" sz="2800" dirty="0"/>
              <a:t>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 dirty="0"/>
              <a:t>7</a:t>
            </a:r>
          </a:p>
          <a:p>
            <a:r>
              <a:rPr lang="en-US" sz="2600" dirty="0"/>
              <a:t>Lyle</a:t>
            </a:r>
          </a:p>
          <a:p>
            <a:r>
              <a:rPr lang="en-US" sz="2600" dirty="0"/>
              <a:t>Bruce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Easton</a:t>
            </a:r>
          </a:p>
          <a:p>
            <a:r>
              <a:rPr lang="en-US" sz="2600" dirty="0"/>
              <a:t>Shawn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list and you have to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order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Lyle</a:t>
            </a:r>
          </a:p>
          <a:p>
            <a:r>
              <a:rPr lang="en-US" sz="2600" dirty="0">
                <a:solidFill>
                  <a:schemeClr val="tx1"/>
                </a:solidFill>
              </a:rPr>
              <a:t>Bruce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Alice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Easton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527139"/>
          </a:xfrm>
        </p:spPr>
        <p:txBody>
          <a:bodyPr/>
          <a:lstStyle/>
          <a:p>
            <a:r>
              <a:rPr lang="en-US" sz="2400" dirty="0"/>
              <a:t>n = int(input())</a:t>
            </a:r>
          </a:p>
          <a:p>
            <a:r>
              <a:rPr lang="en-US" sz="2400" dirty="0" err="1"/>
              <a:t>unique_names</a:t>
            </a:r>
            <a:r>
              <a:rPr lang="en-US" sz="2400" dirty="0"/>
              <a:t>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range(n):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unique_names.append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for person in </a:t>
            </a:r>
            <a:r>
              <a:rPr lang="en-US" sz="2400" dirty="0">
                <a:solidFill>
                  <a:schemeClr val="bg1"/>
                </a:solidFill>
              </a:rPr>
              <a:t>set</a:t>
            </a:r>
            <a:r>
              <a:rPr lang="en-US" sz="2400" dirty="0"/>
              <a:t>(</a:t>
            </a:r>
            <a:r>
              <a:rPr lang="en-US" sz="2400" dirty="0" err="1"/>
              <a:t>unique_names</a:t>
            </a:r>
            <a:r>
              <a:rPr lang="en-US" sz="2400" dirty="0"/>
              <a:t>):</a:t>
            </a:r>
          </a:p>
          <a:p>
            <a:r>
              <a:rPr lang="en-US" sz="24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/>
              <a:t>Tuples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Usage</a:t>
            </a:r>
          </a:p>
          <a:p>
            <a:pPr lvl="1"/>
            <a:r>
              <a:rPr lang="en-US" sz="3000"/>
              <a:t>Methods</a:t>
            </a:r>
          </a:p>
          <a:p>
            <a:r>
              <a:rPr lang="en-US" sz="3200"/>
              <a:t>Sets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Operators</a:t>
            </a:r>
          </a:p>
          <a:p>
            <a:pPr lvl="1"/>
            <a:r>
              <a:rPr lang="en-US" sz="300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4BA356E9-6B8C-4339-8230-02B616E6D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810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A18B44D-4417-4351-8F7C-5B0B3EB6B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875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-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-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are part of the standard language</a:t>
            </a:r>
          </a:p>
          <a:p>
            <a:r>
              <a:rPr lang="en-US" dirty="0"/>
              <a:t>Tuples are sequence of </a:t>
            </a:r>
            <a:r>
              <a:rPr lang="en-US" b="1" dirty="0">
                <a:solidFill>
                  <a:schemeClr val="bg1"/>
                </a:solidFill>
              </a:rPr>
              <a:t>immutable objects</a:t>
            </a:r>
          </a:p>
          <a:p>
            <a:r>
              <a:rPr lang="en-US" dirty="0"/>
              <a:t>Tuples are sequences, just like lists</a:t>
            </a:r>
          </a:p>
          <a:p>
            <a:r>
              <a:rPr lang="en-US" dirty="0"/>
              <a:t>Tuples </a:t>
            </a:r>
            <a:r>
              <a:rPr lang="en-US" b="1" dirty="0">
                <a:solidFill>
                  <a:schemeClr val="bg1"/>
                </a:solidFill>
              </a:rPr>
              <a:t>cannot be changed </a:t>
            </a:r>
            <a:r>
              <a:rPr lang="en-US" dirty="0"/>
              <a:t>unlike lists</a:t>
            </a:r>
          </a:p>
          <a:p>
            <a:r>
              <a:rPr lang="en-US" dirty="0"/>
              <a:t>Tuples use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  <a:r>
              <a:rPr lang="en-US" dirty="0"/>
              <a:t>, whereas lists use square brackets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39040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create a tuple, place values within brackets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commas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tuple with a single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76287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t = 1, 2, 3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6068379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957" y="2621768"/>
            <a:ext cx="3106325" cy="1102198"/>
          </a:xfrm>
        </p:spPr>
        <p:txBody>
          <a:bodyPr/>
          <a:lstStyle/>
          <a:p>
            <a:r>
              <a:rPr lang="en-US" sz="2800" dirty="0"/>
              <a:t>t = (1, 2, 3)</a:t>
            </a:r>
          </a:p>
          <a:p>
            <a:r>
              <a:rPr lang="en-US" sz="2800" dirty="0" err="1"/>
              <a:t>t.count</a:t>
            </a:r>
            <a:r>
              <a:rPr lang="en-US" sz="2800" dirty="0"/>
              <a:t>()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only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- returns the length of the </a:t>
            </a:r>
            <a:r>
              <a:rPr lang="en-US" dirty="0" smtClean="0"/>
              <a:t>tuple</a:t>
            </a:r>
            <a:r>
              <a:rPr lang="en-UM" dirty="0" smtClean="0"/>
              <a:t> -&gt;</a:t>
            </a:r>
            <a:r>
              <a:rPr lang="bg-BG" dirty="0" smtClean="0"/>
              <a:t> </a:t>
            </a:r>
            <a:r>
              <a:rPr lang="en-UM" smtClean="0"/>
              <a:t>t.count(2) ==  1</a:t>
            </a:r>
            <a:endParaRPr lang="en-US" dirty="0"/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29957" y="4725841"/>
            <a:ext cx="310632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 = (1, 2, 3)</a:t>
            </a:r>
          </a:p>
          <a:p>
            <a:r>
              <a:rPr lang="en-US" sz="2800" dirty="0" err="1"/>
              <a:t>t.index</a:t>
            </a:r>
            <a:r>
              <a:rPr lang="en-US" sz="2800" dirty="0"/>
              <a:t>(2)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 dirty="0"/>
              <a:t>data = (1, 2, 3)</a:t>
            </a:r>
          </a:p>
          <a:p>
            <a:r>
              <a:rPr lang="en-US" sz="3600" dirty="0"/>
              <a:t>x, y, z = data</a:t>
            </a:r>
          </a:p>
          <a:p>
            <a:r>
              <a:rPr lang="en-US" sz="3600" dirty="0"/>
              <a:t>print(x) </a:t>
            </a:r>
            <a:r>
              <a:rPr lang="en-US" sz="36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US" sz="3600" dirty="0"/>
              <a:t>print(y) </a:t>
            </a:r>
            <a:r>
              <a:rPr lang="en-US" sz="3600" i="1" dirty="0">
                <a:solidFill>
                  <a:schemeClr val="accent2"/>
                </a:solidFill>
              </a:rPr>
              <a:t># 2</a:t>
            </a:r>
          </a:p>
          <a:p>
            <a:r>
              <a:rPr lang="en-US" sz="3600" dirty="0"/>
              <a:t>print(z) </a:t>
            </a:r>
            <a:r>
              <a:rPr lang="en-US" sz="3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Tuple unpacking </a:t>
            </a:r>
            <a:r>
              <a:rPr lang="en-US" dirty="0"/>
              <a:t>allows to extract tuple elements automatically </a:t>
            </a:r>
            <a:br>
              <a:rPr lang="en-US" dirty="0"/>
            </a:br>
            <a:r>
              <a:rPr lang="en-US" dirty="0"/>
              <a:t>from a list of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8244" y="45951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floating point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Count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Try using the dictionary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iterate over each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266804" y="47207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51217" y="38107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-2.5 - 3 times</a:t>
            </a:r>
          </a:p>
          <a:p>
            <a:r>
              <a:rPr lang="en-US" sz="2600" dirty="0"/>
              <a:t>4.0 - 2 times</a:t>
            </a:r>
          </a:p>
          <a:p>
            <a:r>
              <a:rPr lang="en-US" sz="2600" dirty="0"/>
              <a:t>3.0 - 4 times</a:t>
            </a:r>
          </a:p>
          <a:p>
            <a:r>
              <a:rPr lang="en-US" sz="2600" dirty="0"/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da4528-fe13-414f-b133-a49aeaaa47f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1039</Words>
  <Application>Microsoft Office PowerPoint</Application>
  <PresentationFormat>Widescreen</PresentationFormat>
  <Paragraphs>206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Rайчо Rайчо</cp:lastModifiedBy>
  <cp:revision>15</cp:revision>
  <dcterms:created xsi:type="dcterms:W3CDTF">2018-05-23T13:08:44Z</dcterms:created>
  <dcterms:modified xsi:type="dcterms:W3CDTF">2021-01-29T01:36:29Z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