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80499" y="4147475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/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Write program that </a:t>
            </a:r>
            <a:r>
              <a:rPr lang="en-US" b="1" dirty="0">
                <a:solidFill>
                  <a:schemeClr val="bg1"/>
                </a:solidFill>
              </a:rPr>
              <a:t>reads a matrix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Sum of all </a:t>
            </a:r>
            <a:r>
              <a:rPr lang="en-US" sz="32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b="1" dirty="0">
                <a:solidFill>
                  <a:schemeClr val="bg1"/>
                </a:solidFill>
              </a:rPr>
              <a:t>[rows, columns] 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266169" y="4840369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171616" y="4332365"/>
            <a:ext cx="6442207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753769" y="1386775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[0 for x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matrix</a:t>
            </a:r>
            <a:r>
              <a:rPr lang="en-US" dirty="0">
                <a:solidFill>
                  <a:schemeClr val="bg1"/>
                </a:solidFill>
              </a:rPr>
              <a:t>[row]</a:t>
            </a:r>
            <a:r>
              <a:rPr lang="en-US" dirty="0">
                <a:solidFill>
                  <a:schemeClr val="tx1"/>
                </a:solidFill>
              </a:rPr>
              <a:t> = lines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0731" y="2551700"/>
            <a:ext cx="7538767" cy="1122972"/>
          </a:xfrm>
        </p:spPr>
        <p:txBody>
          <a:bodyPr/>
          <a:lstStyle/>
          <a:p>
            <a:r>
              <a:rPr lang="en-US" sz="2800" dirty="0"/>
              <a:t>matrix</a:t>
            </a:r>
            <a:r>
              <a:rPr lang="en-US" sz="2600" dirty="0"/>
              <a:t> = [[1, 2], [3, 4], [5, 6]]</a:t>
            </a:r>
          </a:p>
          <a:p>
            <a:r>
              <a:rPr lang="en-US" sz="2600" dirty="0"/>
              <a:t>print(</a:t>
            </a:r>
            <a:r>
              <a:rPr lang="en-US" sz="2400" dirty="0"/>
              <a:t>matrix</a:t>
            </a:r>
            <a:r>
              <a:rPr lang="en-US" sz="2600" dirty="0">
                <a:solidFill>
                  <a:schemeClr val="bg1"/>
                </a:solidFill>
              </a:rPr>
              <a:t>[1][0]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an element in a two-dimensional list for example, you should give the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of the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with 3 dimensional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9" y="4596110"/>
            <a:ext cx="892694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</a:t>
            </a:r>
            <a:r>
              <a:rPr lang="en-US" sz="2600" dirty="0">
                <a:solidFill>
                  <a:schemeClr val="tx1"/>
                </a:solidFill>
              </a:rPr>
              <a:t> = [[[1, 2], [3, 4]], [[5, 6], [7, 8]]]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400" dirty="0"/>
              <a:t>matrix</a:t>
            </a:r>
            <a:r>
              <a:rPr lang="en-US" sz="2600" dirty="0">
                <a:solidFill>
                  <a:schemeClr val="bg1"/>
                </a:solidFill>
              </a:rPr>
              <a:t>[0][1][1]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comprehension to traverse multidimensional lists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bad practice </a:t>
            </a:r>
            <a:r>
              <a:rPr lang="en-US" dirty="0"/>
              <a:t>to use comprehensions for</a:t>
            </a:r>
            <a:br>
              <a:rPr lang="en-US" dirty="0"/>
            </a:br>
            <a:r>
              <a:rPr lang="en-US" dirty="0"/>
              <a:t>multidimensional lists, since the code</a:t>
            </a:r>
            <a:br>
              <a:rPr lang="en-US" dirty="0"/>
            </a:br>
            <a:r>
              <a:rPr lang="en-US" dirty="0"/>
              <a:t>becomes </a:t>
            </a:r>
            <a:r>
              <a:rPr lang="en-US" b="1" dirty="0">
                <a:solidFill>
                  <a:schemeClr val="bg1"/>
                </a:solidFill>
              </a:rPr>
              <a:t>messy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73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that read a matrix from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for each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dirty="0"/>
              <a:t>On first line you will get matrix rows</a:t>
            </a:r>
          </a:p>
          <a:p>
            <a:r>
              <a:rPr lang="en-US" dirty="0"/>
              <a:t>On the next rows lines, you will get elements for each column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429407" y="1210577"/>
            <a:ext cx="8024648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sizes = list(map(int, input().</a:t>
            </a:r>
            <a:r>
              <a:rPr lang="en-US" sz="2200" dirty="0">
                <a:solidFill>
                  <a:schemeClr val="bg1"/>
                </a:solidFill>
              </a:rPr>
              <a:t>split</a:t>
            </a:r>
            <a:r>
              <a:rPr lang="en-US" sz="2200" dirty="0">
                <a:solidFill>
                  <a:schemeClr val="tx1"/>
                </a:solidFill>
              </a:rPr>
              <a:t>(", ")))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columns = </a:t>
            </a:r>
            <a:r>
              <a:rPr lang="en-US" sz="2200" dirty="0">
                <a:solidFill>
                  <a:schemeClr val="bg1"/>
                </a:solidFill>
              </a:rPr>
              <a:t>sizes[1]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rows = </a:t>
            </a:r>
            <a:r>
              <a:rPr lang="en-US" sz="2200" dirty="0">
                <a:solidFill>
                  <a:schemeClr val="bg1"/>
                </a:solidFill>
              </a:rPr>
              <a:t>sizes[0]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columns for row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lines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matrix[row][column] = lines[column]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summed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[0] * columns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summed[column] += matrix[row][column]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print(summed[column])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finds the </a:t>
            </a:r>
            <a:r>
              <a:rPr lang="en-US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dirty="0"/>
              <a:t>On the </a:t>
            </a:r>
            <a:r>
              <a:rPr lang="en-US" b="1" dirty="0">
                <a:solidFill>
                  <a:schemeClr val="bg1"/>
                </a:solidFill>
              </a:rPr>
              <a:t>first line</a:t>
            </a:r>
            <a:r>
              <a:rPr lang="en-US" dirty="0"/>
              <a:t>, you are given the integer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- the size of the square matrix </a:t>
            </a:r>
          </a:p>
          <a:p>
            <a:pPr fontAlgn="base"/>
            <a:r>
              <a:rPr lang="en-US" dirty="0"/>
              <a:t>The next </a:t>
            </a:r>
            <a:r>
              <a:rPr lang="en-US" b="1" dirty="0">
                <a:solidFill>
                  <a:schemeClr val="bg1"/>
                </a:solidFill>
              </a:rPr>
              <a:t>N lines </a:t>
            </a:r>
            <a:r>
              <a:rPr lang="en-US" dirty="0"/>
              <a:t>holds the values for</a:t>
            </a:r>
            <a:r>
              <a:rPr lang="en-US" b="1" dirty="0">
                <a:solidFill>
                  <a:schemeClr val="bg1"/>
                </a:solidFill>
              </a:rPr>
              <a:t> every row </a:t>
            </a:r>
            <a:r>
              <a:rPr lang="en-US" dirty="0"/>
              <a:t>-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 integer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, representing 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 of a </a:t>
            </a:r>
            <a:r>
              <a:rPr lang="en-US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dirty="0"/>
              <a:t>On the next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lines, you will receive rows of the matrix</a:t>
            </a:r>
          </a:p>
          <a:p>
            <a:r>
              <a:rPr lang="en-US" dirty="0"/>
              <a:t>Each row consists of ASCII characters. </a:t>
            </a:r>
          </a:p>
          <a:p>
            <a:r>
              <a:rPr lang="en-US" dirty="0"/>
              <a:t>You will receive a symbol. Find the </a:t>
            </a:r>
            <a:r>
              <a:rPr lang="en-US" b="1" dirty="0">
                <a:solidFill>
                  <a:schemeClr val="bg1"/>
                </a:solidFill>
              </a:rPr>
              <a:t>first occurrence </a:t>
            </a:r>
            <a:r>
              <a:rPr lang="en-US" dirty="0"/>
              <a:t>of that symbol in the matrix and print its position in the format: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dirty="0"/>
              <a:t>"</a:t>
            </a:r>
          </a:p>
          <a:p>
            <a:r>
              <a:rPr lang="en-US" dirty="0"/>
              <a:t>If there is no such symbol print an error message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98079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matrix_of_chars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matrix_of_chars[x].append(line[y])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have sets inside of lists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in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There can be more than one additional </a:t>
            </a:r>
            <a:r>
              <a:rPr lang="en-US" b="1" dirty="0">
                <a:solidFill>
                  <a:schemeClr val="bg1"/>
                </a:solidFill>
              </a:rPr>
              <a:t>dimension</a:t>
            </a:r>
            <a:r>
              <a:rPr lang="en-US" dirty="0"/>
              <a:t> to lists </a:t>
            </a:r>
          </a:p>
          <a:p>
            <a:r>
              <a:rPr lang="en-US" dirty="0"/>
              <a:t>Multi-dimensional lists are the </a:t>
            </a:r>
            <a:r>
              <a:rPr lang="en-US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two-dimensional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cube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three-dimensional</a:t>
            </a:r>
            <a:r>
              <a:rPr lang="en-US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dealing with </a:t>
            </a:r>
            <a:r>
              <a:rPr lang="en-US" b="1" dirty="0">
                <a:solidFill>
                  <a:schemeClr val="bg1"/>
                </a:solidFill>
              </a:rPr>
              <a:t>graphics</a:t>
            </a:r>
            <a:r>
              <a:rPr lang="en-US" dirty="0"/>
              <a:t> (pixels on the screen are in a grid </a:t>
            </a:r>
            <a:br>
              <a:rPr lang="en-US" dirty="0"/>
            </a:br>
            <a:r>
              <a:rPr lang="en-US" dirty="0"/>
              <a:t>formation)</a:t>
            </a:r>
          </a:p>
          <a:p>
            <a:r>
              <a:rPr lang="en-US" dirty="0"/>
              <a:t>When working with </a:t>
            </a:r>
            <a:r>
              <a:rPr lang="en-US" b="1" dirty="0">
                <a:solidFill>
                  <a:schemeClr val="bg1"/>
                </a:solidFill>
              </a:rPr>
              <a:t>tabular</a:t>
            </a:r>
            <a:r>
              <a:rPr lang="en-US" dirty="0"/>
              <a:t> data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Other cases when you want </a:t>
            </a:r>
            <a:r>
              <a:rPr lang="en-US" b="1" dirty="0">
                <a:solidFill>
                  <a:schemeClr val="bg1"/>
                </a:solidFill>
              </a:rPr>
              <a:t>each item </a:t>
            </a:r>
            <a:r>
              <a:rPr lang="en-US" dirty="0"/>
              <a:t>of your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to be </a:t>
            </a:r>
            <a:br>
              <a:rPr lang="en-US" dirty="0"/>
            </a:br>
            <a:r>
              <a:rPr lang="en-US" dirty="0"/>
              <a:t>another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(Example:</a:t>
            </a:r>
            <a:r>
              <a:rPr lang="en-US" b="1" dirty="0"/>
              <a:t> </a:t>
            </a:r>
            <a:r>
              <a:rPr lang="en-US" dirty="0"/>
              <a:t>list of students, each of which has many </a:t>
            </a:r>
            <a:br>
              <a:rPr lang="en-US" dirty="0"/>
            </a:br>
            <a:r>
              <a:rPr lang="en-US" dirty="0"/>
              <a:t>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MD List with Zeros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4162" y="5882955"/>
            <a:ext cx="958398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[[0 for i in range(2)] for i in range(3)]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4162" y="1807945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matrix[i].append(0)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94162" y="1770237"/>
            <a:ext cx="902373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matrix[i].append(j)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94162" y="5901050"/>
            <a:ext cx="992628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[[i for i in range(1, 4)] for j in range(3)]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1875</Words>
  <Application>Microsoft Office PowerPoint</Application>
  <PresentationFormat>Widescreen</PresentationFormat>
  <Paragraphs>288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Malgun Gothic (Body)</vt:lpstr>
      <vt:lpstr>Arial</vt:lpstr>
      <vt:lpstr>Calibri</vt:lpstr>
      <vt:lpstr>Consolas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66</cp:revision>
  <dcterms:created xsi:type="dcterms:W3CDTF">2018-05-23T13:08:44Z</dcterms:created>
  <dcterms:modified xsi:type="dcterms:W3CDTF">2020-06-01T07:23:49Z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