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302" r:id="rId8"/>
    <p:sldId id="303" r:id="rId9"/>
    <p:sldId id="305" r:id="rId10"/>
    <p:sldId id="306" r:id="rId11"/>
    <p:sldId id="304" r:id="rId12"/>
    <p:sldId id="307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80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E6A475-668B-47F9-B398-AE6CED3FF1F9}">
          <p14:sldIdLst>
            <p14:sldId id="256"/>
            <p14:sldId id="257"/>
            <p14:sldId id="258"/>
          </p14:sldIdLst>
        </p14:section>
        <p14:section name="What is Comprehension" id="{7B08A909-0D8E-4692-AFA4-7AE7DF01A10A}">
          <p14:sldIdLst>
            <p14:sldId id="302"/>
            <p14:sldId id="303"/>
            <p14:sldId id="305"/>
            <p14:sldId id="306"/>
          </p14:sldIdLst>
        </p14:section>
        <p14:section name="Create Comprehensions" id="{DD7471F5-3CBA-441F-A42D-D4B2D8F5CD23}">
          <p14:sldIdLst>
            <p14:sldId id="304"/>
            <p14:sldId id="307"/>
            <p14:sldId id="308"/>
            <p14:sldId id="309"/>
            <p14:sldId id="310"/>
            <p14:sldId id="312"/>
            <p14:sldId id="313"/>
          </p14:sldIdLst>
        </p14:section>
        <p14:section name="Nested Comprehensions" id="{206966C4-2BF9-439B-AC0D-E1132EEE15B1}">
          <p14:sldIdLst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C689F021-DFED-44F7-93D4-94F70C99DF58}">
          <p14:sldIdLst>
            <p14:sldId id="321"/>
          </p14:sldIdLst>
        </p14:section>
        <p14:section name="Conclusion" id="{568D0F61-F323-4EBC-8F5D-16E6D1332DD8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2EC83-2242-4F90-A2B5-A851409539F0}" v="32" dt="2019-11-25T13:21:09.171"/>
    <p1510:client id="{BE2A7A0E-345E-5095-AED3-0F14C1B4DDA5}" v="4" dt="2019-11-25T13:55:46.2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875" autoAdjust="0"/>
  </p:normalViewPr>
  <p:slideViewPr>
    <p:cSldViewPr showGuides="1">
      <p:cViewPr varScale="1">
        <p:scale>
          <a:sx n="76" d="100"/>
          <a:sy n="76" d="100"/>
        </p:scale>
        <p:origin x="91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EEF694B8-9328-46D8-97CA-DF10A43A3C3C}"/>
    <pc:docChg chg="modSld">
      <pc:chgData name="antonoaatanasova" userId="63f01c8f-a50b-4279-b3c6-a33faf65220b" providerId="ADAL" clId="{EEF694B8-9328-46D8-97CA-DF10A43A3C3C}" dt="2019-11-20T14:07:27.352" v="19" actId="14100"/>
      <pc:docMkLst>
        <pc:docMk/>
      </pc:docMkLst>
      <pc:sldChg chg="modSp">
        <pc:chgData name="antonoaatanasova" userId="63f01c8f-a50b-4279-b3c6-a33faf65220b" providerId="ADAL" clId="{EEF694B8-9328-46D8-97CA-DF10A43A3C3C}" dt="2019-11-20T14:03:27.815" v="4" actId="1076"/>
        <pc:sldMkLst>
          <pc:docMk/>
          <pc:sldMk cId="596448161" sldId="256"/>
        </pc:sldMkLst>
        <pc:picChg chg="mod">
          <ac:chgData name="antonoaatanasova" userId="63f01c8f-a50b-4279-b3c6-a33faf65220b" providerId="ADAL" clId="{EEF694B8-9328-46D8-97CA-DF10A43A3C3C}" dt="2019-11-20T14:03:27.815" v="4" actId="1076"/>
          <ac:picMkLst>
            <pc:docMk/>
            <pc:sldMk cId="596448161" sldId="256"/>
            <ac:picMk id="1026" creationId="{00000000-0000-0000-0000-000000000000}"/>
          </ac:picMkLst>
        </pc:picChg>
      </pc:sldChg>
      <pc:sldChg chg="modSp">
        <pc:chgData name="antonoaatanasova" userId="63f01c8f-a50b-4279-b3c6-a33faf65220b" providerId="ADAL" clId="{EEF694B8-9328-46D8-97CA-DF10A43A3C3C}" dt="2019-11-20T14:03:36.480" v="5" actId="404"/>
        <pc:sldMkLst>
          <pc:docMk/>
          <pc:sldMk cId="2654650455" sldId="258"/>
        </pc:sldMkLst>
        <pc:spChg chg="mod">
          <ac:chgData name="antonoaatanasova" userId="63f01c8f-a50b-4279-b3c6-a33faf65220b" providerId="ADAL" clId="{EEF694B8-9328-46D8-97CA-DF10A43A3C3C}" dt="2019-11-20T14:03:36.480" v="5" actId="404"/>
          <ac:spMkLst>
            <pc:docMk/>
            <pc:sldMk cId="2654650455" sldId="258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3:59.722" v="6" actId="14100"/>
        <pc:sldMkLst>
          <pc:docMk/>
          <pc:sldMk cId="3490942720" sldId="303"/>
        </pc:sldMkLst>
        <pc:spChg chg="mod">
          <ac:chgData name="antonoaatanasova" userId="63f01c8f-a50b-4279-b3c6-a33faf65220b" providerId="ADAL" clId="{EEF694B8-9328-46D8-97CA-DF10A43A3C3C}" dt="2019-11-20T14:03:59.722" v="6" actId="14100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4:44.603" v="7" actId="20577"/>
        <pc:sldMkLst>
          <pc:docMk/>
          <pc:sldMk cId="4017958596" sldId="306"/>
        </pc:sldMkLst>
        <pc:spChg chg="mod">
          <ac:chgData name="antonoaatanasova" userId="63f01c8f-a50b-4279-b3c6-a33faf65220b" providerId="ADAL" clId="{EEF694B8-9328-46D8-97CA-DF10A43A3C3C}" dt="2019-11-20T14:04:44.603" v="7" actId="20577"/>
          <ac:spMkLst>
            <pc:docMk/>
            <pc:sldMk cId="4017958596" sldId="306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22.918" v="9" actId="1076"/>
        <pc:sldMkLst>
          <pc:docMk/>
          <pc:sldMk cId="1908474599" sldId="307"/>
        </pc:sldMkLst>
        <pc:spChg chg="mod">
          <ac:chgData name="antonoaatanasova" userId="63f01c8f-a50b-4279-b3c6-a33faf65220b" providerId="ADAL" clId="{EEF694B8-9328-46D8-97CA-DF10A43A3C3C}" dt="2019-11-20T14:05:20.724" v="8" actId="14100"/>
          <ac:spMkLst>
            <pc:docMk/>
            <pc:sldMk cId="1908474599" sldId="307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22.918" v="9" actId="1076"/>
          <ac:spMkLst>
            <pc:docMk/>
            <pc:sldMk cId="1908474599" sldId="307"/>
            <ac:spMk id="10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33.635" v="11" actId="1076"/>
        <pc:sldMkLst>
          <pc:docMk/>
          <pc:sldMk cId="1876561063" sldId="308"/>
        </pc:sldMkLst>
        <pc:spChg chg="mod">
          <ac:chgData name="antonoaatanasova" userId="63f01c8f-a50b-4279-b3c6-a33faf65220b" providerId="ADAL" clId="{EEF694B8-9328-46D8-97CA-DF10A43A3C3C}" dt="2019-11-20T14:05:30.791" v="10" actId="14100"/>
          <ac:spMkLst>
            <pc:docMk/>
            <pc:sldMk cId="1876561063" sldId="308"/>
            <ac:spMk id="3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33.635" v="11" actId="1076"/>
          <ac:spMkLst>
            <pc:docMk/>
            <pc:sldMk cId="1876561063" sldId="308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42.981" v="12" actId="113"/>
        <pc:sldMkLst>
          <pc:docMk/>
          <pc:sldMk cId="3470138750" sldId="309"/>
        </pc:sldMkLst>
        <pc:spChg chg="mod">
          <ac:chgData name="antonoaatanasova" userId="63f01c8f-a50b-4279-b3c6-a33faf65220b" providerId="ADAL" clId="{EEF694B8-9328-46D8-97CA-DF10A43A3C3C}" dt="2019-11-20T14:05:42.981" v="12" actId="113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58.596" v="13" actId="207"/>
        <pc:sldMkLst>
          <pc:docMk/>
          <pc:sldMk cId="3783528065" sldId="310"/>
        </pc:sldMkLst>
        <pc:spChg chg="mod">
          <ac:chgData name="antonoaatanasova" userId="63f01c8f-a50b-4279-b3c6-a33faf65220b" providerId="ADAL" clId="{EEF694B8-9328-46D8-97CA-DF10A43A3C3C}" dt="2019-11-20T14:05:58.596" v="13" actId="207"/>
          <ac:spMkLst>
            <pc:docMk/>
            <pc:sldMk cId="3783528065" sldId="310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6:05.154" v="15" actId="1076"/>
        <pc:sldMkLst>
          <pc:docMk/>
          <pc:sldMk cId="3951351421" sldId="311"/>
        </pc:sldMkLst>
        <pc:spChg chg="mod">
          <ac:chgData name="antonoaatanasova" userId="63f01c8f-a50b-4279-b3c6-a33faf65220b" providerId="ADAL" clId="{EEF694B8-9328-46D8-97CA-DF10A43A3C3C}" dt="2019-11-20T14:06:05.154" v="15" actId="1076"/>
          <ac:spMkLst>
            <pc:docMk/>
            <pc:sldMk cId="3951351421" sldId="3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7:27.352" v="19" actId="14100"/>
        <pc:sldMkLst>
          <pc:docMk/>
          <pc:sldMk cId="2624376680" sldId="316"/>
        </pc:sldMkLst>
        <pc:spChg chg="mod">
          <ac:chgData name="antonoaatanasova" userId="63f01c8f-a50b-4279-b3c6-a33faf65220b" providerId="ADAL" clId="{EEF694B8-9328-46D8-97CA-DF10A43A3C3C}" dt="2019-11-20T14:07:07.011" v="16" actId="14100"/>
          <ac:spMkLst>
            <pc:docMk/>
            <pc:sldMk cId="2624376680" sldId="316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14.155" v="18" actId="14100"/>
          <ac:spMkLst>
            <pc:docMk/>
            <pc:sldMk cId="2624376680" sldId="316"/>
            <ac:spMk id="8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27.352" v="19" actId="14100"/>
          <ac:spMkLst>
            <pc:docMk/>
            <pc:sldMk cId="2624376680" sldId="316"/>
            <ac:spMk id="10" creationId="{00000000-0000-0000-0000-000000000000}"/>
          </ac:spMkLst>
        </pc:spChg>
      </pc:sldChg>
    </pc:docChg>
  </pc:docChgLst>
  <pc:docChgLst>
    <pc:chgData name="antonoaatanasova" userId="63f01c8f-a50b-4279-b3c6-a33faf65220b" providerId="ADAL" clId="{0362EC83-2242-4F90-A2B5-A851409539F0}"/>
    <pc:docChg chg="undo custSel modSld">
      <pc:chgData name="antonoaatanasova" userId="63f01c8f-a50b-4279-b3c6-a33faf65220b" providerId="ADAL" clId="{0362EC83-2242-4F90-A2B5-A851409539F0}" dt="2019-11-25T13:21:09.170" v="66" actId="207"/>
      <pc:docMkLst>
        <pc:docMk/>
      </pc:docMkLst>
      <pc:sldChg chg="modSp">
        <pc:chgData name="antonoaatanasova" userId="63f01c8f-a50b-4279-b3c6-a33faf65220b" providerId="ADAL" clId="{0362EC83-2242-4F90-A2B5-A851409539F0}" dt="2019-11-25T13:21:09.170" v="66" actId="207"/>
        <pc:sldMkLst>
          <pc:docMk/>
          <pc:sldMk cId="7886848" sldId="280"/>
        </pc:sldMkLst>
        <pc:spChg chg="mod">
          <ac:chgData name="antonoaatanasova" userId="63f01c8f-a50b-4279-b3c6-a33faf65220b" providerId="ADAL" clId="{0362EC83-2242-4F90-A2B5-A851409539F0}" dt="2019-11-25T13:21:09.170" v="66" actId="207"/>
          <ac:spMkLst>
            <pc:docMk/>
            <pc:sldMk cId="7886848" sldId="280"/>
            <ac:spMk id="16" creationId="{373AC257-A0F4-4265-8C0F-3CB5C237A93D}"/>
          </ac:spMkLst>
        </pc:spChg>
        <pc:spChg chg="mod">
          <ac:chgData name="antonoaatanasova" userId="63f01c8f-a50b-4279-b3c6-a33faf65220b" providerId="ADAL" clId="{0362EC83-2242-4F90-A2B5-A851409539F0}" dt="2019-11-25T13:20:39.216" v="65" actId="1076"/>
          <ac:spMkLst>
            <pc:docMk/>
            <pc:sldMk cId="7886848" sldId="280"/>
            <ac:spMk id="18" creationId="{FC9DBA23-20B6-43C5-96A7-194316ED362D}"/>
          </ac:spMkLst>
        </pc:spChg>
      </pc:sldChg>
      <pc:sldChg chg="modSp">
        <pc:chgData name="antonoaatanasova" userId="63f01c8f-a50b-4279-b3c6-a33faf65220b" providerId="ADAL" clId="{0362EC83-2242-4F90-A2B5-A851409539F0}" dt="2019-11-25T13:13:59.781" v="0" actId="108"/>
        <pc:sldMkLst>
          <pc:docMk/>
          <pc:sldMk cId="3490942720" sldId="303"/>
        </pc:sldMkLst>
        <pc:spChg chg="mod">
          <ac:chgData name="antonoaatanasova" userId="63f01c8f-a50b-4279-b3c6-a33faf65220b" providerId="ADAL" clId="{0362EC83-2242-4F90-A2B5-A851409539F0}" dt="2019-11-25T13:13:59.781" v="0" actId="108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11.889" v="3" actId="2711"/>
        <pc:sldMkLst>
          <pc:docMk/>
          <pc:sldMk cId="1908474599" sldId="307"/>
        </pc:sldMkLst>
        <pc:spChg chg="mod">
          <ac:chgData name="antonoaatanasova" userId="63f01c8f-a50b-4279-b3c6-a33faf65220b" providerId="ADAL" clId="{0362EC83-2242-4F90-A2B5-A851409539F0}" dt="2019-11-25T13:15:11.889" v="3" actId="2711"/>
          <ac:spMkLst>
            <pc:docMk/>
            <pc:sldMk cId="1908474599" sldId="307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34.777" v="4" actId="207"/>
        <pc:sldMkLst>
          <pc:docMk/>
          <pc:sldMk cId="3470138750" sldId="309"/>
        </pc:sldMkLst>
        <pc:spChg chg="mod">
          <ac:chgData name="antonoaatanasova" userId="63f01c8f-a50b-4279-b3c6-a33faf65220b" providerId="ADAL" clId="{0362EC83-2242-4F90-A2B5-A851409539F0}" dt="2019-11-25T13:15:34.777" v="4" actId="207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57.361" v="7" actId="113"/>
        <pc:sldMkLst>
          <pc:docMk/>
          <pc:sldMk cId="2879478203" sldId="312"/>
        </pc:sldMkLst>
        <pc:spChg chg="mod">
          <ac:chgData name="antonoaatanasova" userId="63f01c8f-a50b-4279-b3c6-a33faf65220b" providerId="ADAL" clId="{0362EC83-2242-4F90-A2B5-A851409539F0}" dt="2019-11-25T13:15:57.361" v="7" actId="113"/>
          <ac:spMkLst>
            <pc:docMk/>
            <pc:sldMk cId="2879478203" sldId="312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7:08.499" v="14" actId="1076"/>
        <pc:sldMkLst>
          <pc:docMk/>
          <pc:sldMk cId="3662068569" sldId="313"/>
        </pc:sldMkLst>
        <pc:spChg chg="mod">
          <ac:chgData name="antonoaatanasova" userId="63f01c8f-a50b-4279-b3c6-a33faf65220b" providerId="ADAL" clId="{0362EC83-2242-4F90-A2B5-A851409539F0}" dt="2019-11-25T13:16:58.618" v="10" actId="1076"/>
          <ac:spMkLst>
            <pc:docMk/>
            <pc:sldMk cId="3662068569" sldId="313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6:54.941" v="8" actId="478"/>
          <ac:picMkLst>
            <pc:docMk/>
            <pc:sldMk cId="3662068569" sldId="313"/>
            <ac:picMk id="6" creationId="{ABE36A2E-412E-48E2-8FC9-E1A6B8A3EDC9}"/>
          </ac:picMkLst>
        </pc:picChg>
        <pc:picChg chg="add mod">
          <ac:chgData name="antonoaatanasova" userId="63f01c8f-a50b-4279-b3c6-a33faf65220b" providerId="ADAL" clId="{0362EC83-2242-4F90-A2B5-A851409539F0}" dt="2019-11-25T13:17:08.499" v="14" actId="1076"/>
          <ac:picMkLst>
            <pc:docMk/>
            <pc:sldMk cId="3662068569" sldId="313"/>
            <ac:picMk id="7" creationId="{1BFC9F4A-6D84-4ED2-9264-974A811FB758}"/>
          </ac:picMkLst>
        </pc:picChg>
      </pc:sldChg>
      <pc:sldChg chg="modSp">
        <pc:chgData name="antonoaatanasova" userId="63f01c8f-a50b-4279-b3c6-a33faf65220b" providerId="ADAL" clId="{0362EC83-2242-4F90-A2B5-A851409539F0}" dt="2019-11-25T13:17:22.903" v="20" actId="20577"/>
        <pc:sldMkLst>
          <pc:docMk/>
          <pc:sldMk cId="1241740042" sldId="314"/>
        </pc:sldMkLst>
        <pc:spChg chg="mod">
          <ac:chgData name="antonoaatanasova" userId="63f01c8f-a50b-4279-b3c6-a33faf65220b" providerId="ADAL" clId="{0362EC83-2242-4F90-A2B5-A851409539F0}" dt="2019-11-25T13:17:22.903" v="20" actId="20577"/>
          <ac:spMkLst>
            <pc:docMk/>
            <pc:sldMk cId="1241740042" sldId="314"/>
            <ac:spMk id="2" creationId="{19CC98A4-B5DE-4F04-97C5-D36E835557D8}"/>
          </ac:spMkLst>
        </pc:spChg>
        <pc:spChg chg="mod">
          <ac:chgData name="antonoaatanasova" userId="63f01c8f-a50b-4279-b3c6-a33faf65220b" providerId="ADAL" clId="{0362EC83-2242-4F90-A2B5-A851409539F0}" dt="2019-11-25T13:17:18.311" v="18" actId="2711"/>
          <ac:spMkLst>
            <pc:docMk/>
            <pc:sldMk cId="1241740042" sldId="314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7:56.294" v="25" actId="207"/>
        <pc:sldMkLst>
          <pc:docMk/>
          <pc:sldMk cId="889938353" sldId="315"/>
        </pc:sldMkLst>
        <pc:spChg chg="mod">
          <ac:chgData name="antonoaatanasova" userId="63f01c8f-a50b-4279-b3c6-a33faf65220b" providerId="ADAL" clId="{0362EC83-2242-4F90-A2B5-A851409539F0}" dt="2019-11-25T13:17:56.294" v="25" actId="207"/>
          <ac:spMkLst>
            <pc:docMk/>
            <pc:sldMk cId="889938353" sldId="315"/>
            <ac:spMk id="5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8:54.584" v="39"/>
        <pc:sldMkLst>
          <pc:docMk/>
          <pc:sldMk cId="770483939" sldId="318"/>
        </pc:sldMkLst>
        <pc:spChg chg="mod">
          <ac:chgData name="antonoaatanasova" userId="63f01c8f-a50b-4279-b3c6-a33faf65220b" providerId="ADAL" clId="{0362EC83-2242-4F90-A2B5-A851409539F0}" dt="2019-11-25T13:18:48.966" v="38" actId="1076"/>
          <ac:spMkLst>
            <pc:docMk/>
            <pc:sldMk cId="770483939" sldId="318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8:31.568" v="26" actId="478"/>
          <ac:picMkLst>
            <pc:docMk/>
            <pc:sldMk cId="770483939" sldId="318"/>
            <ac:picMk id="6" creationId="{8DED0207-64E0-4EED-B838-70824E95B12D}"/>
          </ac:picMkLst>
        </pc:picChg>
        <pc:picChg chg="add mod">
          <ac:chgData name="antonoaatanasova" userId="63f01c8f-a50b-4279-b3c6-a33faf65220b" providerId="ADAL" clId="{0362EC83-2242-4F90-A2B5-A851409539F0}" dt="2019-11-25T13:18:54.584" v="39"/>
          <ac:picMkLst>
            <pc:docMk/>
            <pc:sldMk cId="770483939" sldId="318"/>
            <ac:picMk id="7" creationId="{90A8799C-7D62-4645-A6A5-34C44E5F64D5}"/>
          </ac:picMkLst>
        </pc:picChg>
      </pc:sldChg>
      <pc:sldChg chg="modSp">
        <pc:chgData name="antonoaatanasova" userId="63f01c8f-a50b-4279-b3c6-a33faf65220b" providerId="ADAL" clId="{0362EC83-2242-4F90-A2B5-A851409539F0}" dt="2019-11-25T13:19:12.522" v="47" actId="207"/>
        <pc:sldMkLst>
          <pc:docMk/>
          <pc:sldMk cId="3568236334" sldId="319"/>
        </pc:sldMkLst>
        <pc:spChg chg="mod">
          <ac:chgData name="antonoaatanasova" userId="63f01c8f-a50b-4279-b3c6-a33faf65220b" providerId="ADAL" clId="{0362EC83-2242-4F90-A2B5-A851409539F0}" dt="2019-11-25T13:19:12.522" v="47" actId="207"/>
          <ac:spMkLst>
            <pc:docMk/>
            <pc:sldMk cId="3568236334" sldId="319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9:41.252" v="53" actId="962"/>
        <pc:sldMkLst>
          <pc:docMk/>
          <pc:sldMk cId="494672487" sldId="320"/>
        </pc:sldMkLst>
        <pc:spChg chg="mod">
          <ac:chgData name="antonoaatanasova" userId="63f01c8f-a50b-4279-b3c6-a33faf65220b" providerId="ADAL" clId="{0362EC83-2242-4F90-A2B5-A851409539F0}" dt="2019-11-25T13:19:17.878" v="48" actId="1076"/>
          <ac:spMkLst>
            <pc:docMk/>
            <pc:sldMk cId="494672487" sldId="320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9:37.735" v="49" actId="478"/>
          <ac:picMkLst>
            <pc:docMk/>
            <pc:sldMk cId="494672487" sldId="320"/>
            <ac:picMk id="6" creationId="{6861EB53-C159-444E-88E0-B21EB4585989}"/>
          </ac:picMkLst>
        </pc:picChg>
        <pc:picChg chg="add mod">
          <ac:chgData name="antonoaatanasova" userId="63f01c8f-a50b-4279-b3c6-a33faf65220b" providerId="ADAL" clId="{0362EC83-2242-4F90-A2B5-A851409539F0}" dt="2019-11-25T13:19:41.252" v="53" actId="962"/>
          <ac:picMkLst>
            <pc:docMk/>
            <pc:sldMk cId="494672487" sldId="320"/>
            <ac:picMk id="7" creationId="{7B50CA35-AD3D-4307-B622-C2D64991C581}"/>
          </ac:picMkLst>
        </pc:picChg>
      </pc:sldChg>
    </pc:docChg>
  </pc:docChgLst>
  <pc:docChgLst>
    <pc:chgData name="antonoaatanasova" userId="S::a.atanasova@softuni.bg::63f01c8f-a50b-4279-b3c6-a33faf65220b" providerId="AD" clId="Web-{BE2A7A0E-345E-5095-AED3-0F14C1B4DDA5}"/>
    <pc:docChg chg="modSld">
      <pc:chgData name="antonoaatanasova" userId="S::a.atanasova@softuni.bg::63f01c8f-a50b-4279-b3c6-a33faf65220b" providerId="AD" clId="Web-{BE2A7A0E-345E-5095-AED3-0F14C1B4DDA5}" dt="2019-11-25T13:55:46.221" v="3" actId="20577"/>
      <pc:docMkLst>
        <pc:docMk/>
      </pc:docMkLst>
      <pc:sldChg chg="modSp">
        <pc:chgData name="antonoaatanasova" userId="S::a.atanasova@softuni.bg::63f01c8f-a50b-4279-b3c6-a33faf65220b" providerId="AD" clId="Web-{BE2A7A0E-345E-5095-AED3-0F14C1B4DDA5}" dt="2019-11-25T13:55:46.221" v="3" actId="20577"/>
        <pc:sldMkLst>
          <pc:docMk/>
          <pc:sldMk cId="7886848" sldId="280"/>
        </pc:sldMkLst>
        <pc:spChg chg="mod">
          <ac:chgData name="antonoaatanasova" userId="S::a.atanasova@softuni.bg::63f01c8f-a50b-4279-b3c6-a33faf65220b" providerId="AD" clId="Web-{BE2A7A0E-345E-5095-AED3-0F14C1B4DDA5}" dt="2019-11-25T13:55:46.221" v="3" actId="20577"/>
          <ac:spMkLst>
            <pc:docMk/>
            <pc:sldMk cId="7886848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ED0BA7-057B-4F4D-A458-8F837D1B8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32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66D5FE-2EDA-44DE-86B2-E17B77756F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24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B78A00-1102-46CC-B4E1-67C02834E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10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0F3C4B-167F-4CAB-8879-C00F2328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054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41AEEE-339D-4E34-8C9E-010A71C6C1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188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CA1993-A605-4820-95E8-5E48CB9693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75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D702E35-9B6C-4B56-A285-B79EDDC8F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5155E15-1FF8-4C6B-BAE3-3D4E170C94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33C14F4-273D-48E7-928B-118792CDA0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9AEE1A4-9EAB-4CCA-B449-F18DE5C9A9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DB1607E-6C3B-4BB2-8FF3-476704154602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9CA19F1-2748-4788-A812-D0FFB1336F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FD386-FB4B-4989-A7B2-4FE443230EF4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970AFD7-2B05-4B08-B526-DF9CA814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51A16F2-594E-4B86-8E14-E93C606732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0B5240-D6E9-4AC6-A7B4-EDF047382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6B2AB38-4E41-4286-9978-B01EA9967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192297-E321-4930-810C-795EDEDA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CC31B7A-51D3-4C6D-A82D-0A7F3BE25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BCBBD0-F351-41D4-B01C-9452A83784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AD54A80-CB6A-4AEC-A67E-DAB709313E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573B9F2-4ADE-4F8D-AA72-16F20529311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2C66589-A9B3-4A72-9275-3EE060389E4A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3E8AC87-C63D-4BA2-8526-3A23AA9866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8DFCFFD-3B06-43C0-92CD-D5AF6801B05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62B4C48-BFC2-4159-8B30-72EE816422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C33D859-AC47-4A3B-B641-86BD15C95E3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CD5B9F35-3D05-4AB6-BEE0-293A9FF1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72B0D30-D167-4545-B199-5D93B157EF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BE9E8A6-3A96-441A-8A93-15D64156A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93E9321-0B79-4937-AFED-D858EE334E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36EA32B-4B25-4252-9463-9F5847E5613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587EA3-5340-410F-A46D-80CAFA3A65D8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D2D8B8C-5E29-4B7C-878C-897E92CAC67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231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9235D22-A508-46F2-81A2-A4753F7520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E47EA3F-8E3D-4503-A71C-C29815BBE2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669846-A9D7-4FCD-AC5B-E76A043AF3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1BB9219-FF32-4DCE-B420-9BE617C0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32556EB-B790-48CA-89E8-5251034B4A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456BDDC-81C3-4ACF-9604-FA238B73F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06D4789-FC77-485B-86A6-8EEF5D9D85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880DCA4-ECBD-4DA1-AA0F-A97EBC6F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512844-B1E1-4614-B0C6-A0E78FEDA9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EAAD78E-F165-407A-8450-9FE54CDE31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1E033B-C5FC-4BFD-A09A-E20535370E0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7130D1-7A4D-4652-A53E-B8679B9F78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CBE66C9-2F04-4100-B0AB-15CCD9A1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999" y="254856"/>
            <a:ext cx="11790001" cy="1257997"/>
          </a:xfrm>
        </p:spPr>
        <p:txBody>
          <a:bodyPr>
            <a:normAutofit/>
          </a:bodyPr>
          <a:lstStyle/>
          <a:p>
            <a:r>
              <a:rPr lang="en-US" dirty="0"/>
              <a:t>Comprehensions</a:t>
            </a:r>
          </a:p>
        </p:txBody>
      </p:sp>
      <p:pic>
        <p:nvPicPr>
          <p:cNvPr id="1026" name="Picture 2" descr="Ð ÐµÐ·ÑÐ»ÑÐ°Ñ Ñ Ð¸Ð·Ð¾Ð±ÑÐ°Ð¶ÐµÐ½Ð¸Ðµ Ð·Ð° comprehension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709000"/>
            <a:ext cx="6547162" cy="1599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6" cy="5546589"/>
          </a:xfrm>
        </p:spPr>
        <p:txBody>
          <a:bodyPr/>
          <a:lstStyle/>
          <a:p>
            <a:r>
              <a:rPr lang="en-US" dirty="0"/>
              <a:t>Creating a dictionary using dictionary comprehension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10528" y="4764272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412426" y="1899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info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info}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comprehensions are pretty similar to list comprehensions</a:t>
            </a:r>
          </a:p>
          <a:p>
            <a:r>
              <a:rPr lang="en-US" dirty="0"/>
              <a:t>The only difference is that set comprehensions use </a:t>
            </a:r>
            <a:br>
              <a:rPr lang="en-US" dirty="0"/>
            </a:br>
            <a:r>
              <a:rPr lang="en-US" dirty="0"/>
              <a:t>curly brackets </a:t>
            </a:r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nums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</a:rPr>
              <a:t>num for num in 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3519000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a </a:t>
            </a:r>
            <a:r>
              <a:rPr lang="en-US" b="1" dirty="0">
                <a:solidFill>
                  <a:schemeClr val="bg1"/>
                </a:solidFill>
              </a:rPr>
              <a:t>list of characters</a:t>
            </a:r>
            <a:r>
              <a:rPr lang="en-US" dirty="0"/>
              <a:t> and creates a dictionary with each </a:t>
            </a:r>
            <a:r>
              <a:rPr lang="en-US" b="1" dirty="0">
                <a:solidFill>
                  <a:schemeClr val="bg1"/>
                </a:solidFill>
              </a:rPr>
              <a:t>character</a:t>
            </a:r>
            <a:r>
              <a:rPr lang="en-US" dirty="0"/>
              <a:t> as a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and its </a:t>
            </a:r>
            <a:r>
              <a:rPr lang="en-US" b="1" dirty="0">
                <a:solidFill>
                  <a:schemeClr val="bg1"/>
                </a:solidFill>
              </a:rPr>
              <a:t>ASCII</a:t>
            </a:r>
            <a:r>
              <a:rPr lang="en-US" dirty="0"/>
              <a:t> value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. Try solving that problem using </a:t>
            </a:r>
            <a:r>
              <a:rPr lang="en-US" b="1" dirty="0">
                <a:solidFill>
                  <a:schemeClr val="bg1"/>
                </a:solidFill>
              </a:rPr>
              <a:t>comprehensions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961370" y="3519000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25225" y="3713096"/>
            <a:ext cx="407193" cy="25003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41000" y="4527295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4837" y="4084234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W</a:t>
            </a:r>
            <a:r>
              <a:rPr lang="en-US" dirty="0"/>
              <a:t>rite a program that 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vowels</a:t>
            </a:r>
            <a:r>
              <a:rPr lang="en-US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new text string </a:t>
            </a:r>
            <a:r>
              <a:rPr lang="en-US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vowels</a:t>
            </a:r>
            <a:r>
              <a:rPr lang="en-US" dirty="0"/>
              <a:t> that should be considered are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23112" y="4079250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621000" y="4239000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94001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610102"/>
            <a:ext cx="5106000" cy="5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CC98A4-B5DE-4F04-97C5-D36E83555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Multidimensional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BDC9A-D1A0-40F4-8380-02DA37CA17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2413" y="2438697"/>
            <a:ext cx="34871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[[x for x in y] for </a:t>
            </a:r>
            <a:r>
              <a:rPr lang="en-GB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j]</a:t>
            </a:r>
          </a:p>
        </p:txBody>
      </p:sp>
    </p:spTree>
    <p:extLst>
      <p:ext uri="{BB962C8B-B14F-4D97-AF65-F5344CB8AC3E}">
        <p14:creationId xmlns:p14="http://schemas.microsoft.com/office/powerpoint/2010/main" val="12417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/>
          <a:lstStyle/>
          <a:p>
            <a:r>
              <a:rPr lang="en-US" dirty="0"/>
              <a:t>Creating a matrix with numbers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Flattening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959073" y="3944703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sublist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959073" y="1938098"/>
            <a:ext cx="998692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j for j in range(3)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for i in range(3)]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[[0, 1, 2], [0, 1, 2], [0, 1, 2]]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45915" y="4189678"/>
            <a:ext cx="1581578" cy="1459155"/>
          </a:xfrm>
        </p:spPr>
        <p:txBody>
          <a:bodyPr/>
          <a:lstStyle/>
          <a:p>
            <a:r>
              <a:rPr lang="en-US" sz="2600" dirty="0"/>
              <a:t>2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  <a:r>
              <a:rPr lang="en-US" sz="3600" dirty="0"/>
              <a:t> and 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example the flattened list of the matrix: [[1, 2], [3, 4]] will be [1, 2, 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78557" y="4751887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46000" y="4610145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855239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Comprehension</a:t>
            </a:r>
          </a:p>
          <a:p>
            <a:r>
              <a:rPr lang="en-US" dirty="0"/>
              <a:t>Creating Simple Comprehensions</a:t>
            </a:r>
          </a:p>
          <a:p>
            <a:pPr lvl="1"/>
            <a:r>
              <a:rPr lang="en-US" dirty="0"/>
              <a:t>List Comprehensions</a:t>
            </a:r>
          </a:p>
          <a:p>
            <a:pPr lvl="1"/>
            <a:r>
              <a:rPr lang="en-US" dirty="0"/>
              <a:t>Tuple Comprehensions</a:t>
            </a:r>
          </a:p>
          <a:p>
            <a:pPr lvl="1"/>
            <a:r>
              <a:rPr lang="en-US" dirty="0"/>
              <a:t>Dictionary Comprehensions</a:t>
            </a:r>
          </a:p>
          <a:p>
            <a:pPr lvl="1"/>
            <a:r>
              <a:rPr lang="en-US" dirty="0"/>
              <a:t>Set Comprehensions</a:t>
            </a:r>
          </a:p>
          <a:p>
            <a:r>
              <a:rPr lang="en-US" dirty="0"/>
              <a:t>Nested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CFA906-29B7-4376-9E70-DC139E8F1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4838" y="4237399"/>
            <a:ext cx="720000" cy="1102198"/>
          </a:xfrm>
        </p:spPr>
        <p:txBody>
          <a:bodyPr/>
          <a:lstStyle/>
          <a:p>
            <a:r>
              <a:rPr lang="en-US" sz="2800" dirty="0"/>
              <a:t>45</a:t>
            </a:r>
          </a:p>
          <a:p>
            <a:r>
              <a:rPr lang="en-US" sz="2800" dirty="0"/>
              <a:t>50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numbers in the given range (inclusive) that are </a:t>
            </a:r>
            <a:br>
              <a:rPr lang="en-US" dirty="0"/>
            </a:br>
            <a:r>
              <a:rPr lang="en-US" dirty="0"/>
              <a:t>divisible by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of the numbers from </a:t>
            </a:r>
            <a:r>
              <a:rPr lang="en-US" b="1" dirty="0">
                <a:solidFill>
                  <a:schemeClr val="bg1"/>
                </a:solidFill>
              </a:rPr>
              <a:t>2 to 10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comprehensions</a:t>
            </a:r>
            <a:r>
              <a:rPr lang="en-US" dirty="0"/>
              <a:t> for this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Numbers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859573" y="4601660"/>
            <a:ext cx="481692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76000" y="4464000"/>
            <a:ext cx="42132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[45, 46, 48, 49, 50]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F84B38-CF49-45A4-BC1E-4FE236197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CB30B5-70BF-4710-A975-91C1F9B06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314000"/>
            <a:ext cx="10949531" cy="3302736"/>
          </a:xfrm>
        </p:spPr>
        <p:txBody>
          <a:bodyPr/>
          <a:lstStyle/>
          <a:p>
            <a:r>
              <a:rPr lang="en-US" sz="2400" dirty="0"/>
              <a:t>start = int(input())</a:t>
            </a:r>
          </a:p>
          <a:p>
            <a:r>
              <a:rPr lang="en-US" sz="2400" dirty="0"/>
              <a:t>end = int(input())</a:t>
            </a:r>
          </a:p>
          <a:p>
            <a:r>
              <a:rPr lang="en-US" sz="2400" dirty="0"/>
              <a:t>numbers = [num for num in range(start, end + 1)]</a:t>
            </a:r>
          </a:p>
          <a:p>
            <a:r>
              <a:rPr lang="en-US" sz="2400" dirty="0"/>
              <a:t>numbers_one_to_ten = [num for num in range(2, 11)]</a:t>
            </a:r>
            <a:endParaRPr lang="bg-BG" sz="2400" dirty="0"/>
          </a:p>
          <a:p>
            <a:endParaRPr lang="en-US" sz="2400" dirty="0"/>
          </a:p>
          <a:p>
            <a:r>
              <a:rPr lang="en-US" sz="2400" dirty="0"/>
              <a:t>filtered = [num for num in numbers if any([num % x == 0 for x in numbers_one_to_ten])]</a:t>
            </a:r>
          </a:p>
          <a:p>
            <a:r>
              <a:rPr lang="en-US" sz="2400" dirty="0"/>
              <a:t>print(filtered)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Numbers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4015E0-4C43-4F30-AF2A-DB4665247C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7B50CA35-AD3D-4307-B622-C2D64991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3" y="4126769"/>
            <a:ext cx="3312628" cy="33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65E6EA9-6D25-486E-B5C2-44BE26A2D7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3979-8986-4EBF-9B2E-EABB41033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0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33D3D0C4-5C20-4173-99C9-7999FB322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721880"/>
            <a:ext cx="7968258" cy="4618330"/>
          </a:xfrm>
          <a:prstGeom prst="rect">
            <a:avLst/>
          </a:prstGeom>
        </p:spPr>
        <p:txBody>
          <a:bodyPr vert="horz" lIns="108000" tIns="36000" rIns="108000" bIns="36000" rtlCol="0" anchor="t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53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Comprehension is 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short way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to construct a new sequences</a:t>
            </a:r>
          </a:p>
          <a:p>
            <a:pPr marL="532765" indent="-457200" latinLnBrk="0">
              <a:lnSpc>
                <a:spcPct val="120000"/>
              </a:lnSpc>
            </a:pPr>
            <a:r>
              <a:rPr lang="en-GB" sz="3600" dirty="0">
                <a:solidFill>
                  <a:schemeClr val="bg2"/>
                </a:solidFill>
              </a:rPr>
              <a:t>Easier</a:t>
            </a:r>
            <a:r>
              <a:rPr lang="fr-FR" sz="3600" dirty="0">
                <a:solidFill>
                  <a:schemeClr val="bg2"/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data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manipulation</a:t>
            </a:r>
            <a:r>
              <a:rPr lang="fr-FR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better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performance</a:t>
            </a:r>
            <a:r>
              <a:rPr lang="fr-FR" sz="3600" dirty="0">
                <a:solidFill>
                  <a:schemeClr val="bg2"/>
                </a:solidFill>
              </a:rPr>
              <a:t>, etc.</a:t>
            </a:r>
            <a:endParaRPr lang="fr-FR" sz="3600" dirty="0">
              <a:solidFill>
                <a:schemeClr val="bg2"/>
              </a:solidFill>
              <a:cs typeface="Calibri"/>
            </a:endParaRPr>
          </a:p>
          <a:p>
            <a:pPr marL="532765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Use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comprehensions</a:t>
            </a:r>
            <a:r>
              <a:rPr lang="en-US" sz="3600" dirty="0">
                <a:solidFill>
                  <a:schemeClr val="bg2"/>
                </a:solidFill>
              </a:rPr>
              <a:t> when working with multidimensional lists</a:t>
            </a:r>
            <a:endParaRPr lang="en-US" sz="36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52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832EF6-7475-431D-8A81-697D3766DE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60F4B6B-0E97-4D44-A2B0-1B6E0E0A5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ADBA0B9-CA54-4D29-AAF0-A048185F7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6546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41D97AC-046E-4E6B-9841-3914B615A3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Short Way to Construct New Sequences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1AC86-8B06-41BE-96D5-8BE1B3F2CD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39615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dirty="0"/>
              <a:t>Comprehensions provide us with a </a:t>
            </a:r>
            <a:r>
              <a:rPr lang="en-US" b="1" dirty="0">
                <a:solidFill>
                  <a:schemeClr val="bg1"/>
                </a:solidFill>
              </a:rPr>
              <a:t>short </a:t>
            </a:r>
            <a:r>
              <a:rPr lang="en-US" dirty="0"/>
              <a:t>way to </a:t>
            </a:r>
            <a:r>
              <a:rPr lang="en-US" b="1" dirty="0">
                <a:solidFill>
                  <a:schemeClr val="bg1"/>
                </a:solidFill>
              </a:rPr>
              <a:t>construct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</a:p>
          <a:p>
            <a:r>
              <a:rPr lang="en-US" dirty="0"/>
              <a:t>Python supports the following </a:t>
            </a:r>
            <a:r>
              <a:rPr lang="en-US" b="1" dirty="0">
                <a:solidFill>
                  <a:schemeClr val="bg1"/>
                </a:solidFill>
              </a:rPr>
              <a:t>4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comprehensions:</a:t>
            </a:r>
          </a:p>
          <a:p>
            <a:pPr lvl="1"/>
            <a:r>
              <a:rPr lang="en-US" dirty="0"/>
              <a:t>List Comprehension</a:t>
            </a:r>
          </a:p>
          <a:p>
            <a:pPr lvl="1"/>
            <a:r>
              <a:rPr lang="en-US" dirty="0"/>
              <a:t>Dictionary Comprehension</a:t>
            </a:r>
          </a:p>
          <a:p>
            <a:pPr lvl="1"/>
            <a:r>
              <a:rPr lang="en-US" dirty="0"/>
              <a:t>Set Comprehension</a:t>
            </a:r>
          </a:p>
          <a:p>
            <a:pPr lvl="1"/>
            <a:r>
              <a:rPr lang="en-US" dirty="0"/>
              <a:t>Generator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A8AD6F-E226-4796-BA72-54735BFFB9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087E5C0C-23F0-4289-92A7-8B0C616A8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Require less memory</a:t>
            </a:r>
          </a:p>
          <a:p>
            <a:r>
              <a:rPr lang="en-US" sz="3800" dirty="0"/>
              <a:t>Shorter syntax</a:t>
            </a:r>
          </a:p>
          <a:p>
            <a:r>
              <a:rPr lang="en-US" sz="3800" dirty="0"/>
              <a:t>Easier data manipulation (lists, matrices, etc.)</a:t>
            </a:r>
          </a:p>
          <a:p>
            <a:r>
              <a:rPr lang="en-US" sz="3800" dirty="0"/>
              <a:t>Better performance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Comprehensions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F4AFA-545E-4D9E-9BEC-30CCD48A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00" y="4059000"/>
            <a:ext cx="2513095" cy="22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Example of filtering even numbers from a list using </a:t>
            </a:r>
            <a:br>
              <a:rPr lang="en-US" dirty="0"/>
            </a:br>
            <a:r>
              <a:rPr lang="en-US" dirty="0"/>
              <a:t>comprehension will be: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dirty="0"/>
          </a:p>
          <a:p>
            <a:r>
              <a:rPr lang="en-US" dirty="0"/>
              <a:t>Example of how to take the first letter of each word from a list using comprehension will be: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F7AA9-1C36-4CCC-BCD5-78A57C5D35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35999" y="2259000"/>
            <a:ext cx="980836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% 2 == 0]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01013B5-CD0D-462D-B4EB-5B4598A91FC3}"/>
              </a:ext>
            </a:extLst>
          </p:cNvPr>
          <p:cNvSpPr txBox="1">
            <a:spLocks/>
          </p:cNvSpPr>
          <p:nvPr/>
        </p:nvSpPr>
        <p:spPr>
          <a:xfrm>
            <a:off x="2137636" y="5184000"/>
            <a:ext cx="980836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items = [word[0] for word in ["this", "is", "a", "list"]]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it-IT" i="1" dirty="0">
                <a:solidFill>
                  <a:schemeClr val="accent2"/>
                </a:solidFill>
              </a:rPr>
              <a:t>['t', 'i', 'a', 'l']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D95308-A886-49E6-907D-22678D45E2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Dictionary and Set Comprehensions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09CA8-C152-444E-8E5D-4FB02E5F29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Comprehensions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40101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List Comprehensions provide an elegant way to create new lists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Comprehensions can 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328582" y="4566411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nums]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328582" y="2439000"/>
            <a:ext cx="96666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F17476-B16A-41BC-9430-E5F8472787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79BF9E-A479-4F1B-85E6-015BE2860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6ADE9-C8F2-4791-A08B-A59642CD3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3535</TotalTime>
  <Words>1283</Words>
  <Application>Microsoft Office PowerPoint</Application>
  <PresentationFormat>Widescreen</PresentationFormat>
  <Paragraphs>190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Comprehensions</vt:lpstr>
      <vt:lpstr>Table of Contents</vt:lpstr>
      <vt:lpstr>Have a Question?</vt:lpstr>
      <vt:lpstr>What is Comprehension</vt:lpstr>
      <vt:lpstr>What is Comprehension?</vt:lpstr>
      <vt:lpstr>Benefits of Comprehensions</vt:lpstr>
      <vt:lpstr>Structure Example</vt:lpstr>
      <vt:lpstr>Creating Comprehensions</vt:lpstr>
      <vt:lpstr>List Comprehensions</vt:lpstr>
      <vt:lpstr>Dictionary Comprehensions</vt:lpstr>
      <vt:lpstr>Set Comprehension</vt:lpstr>
      <vt:lpstr>Problem: ASCII Values</vt:lpstr>
      <vt:lpstr>Problem: No Vowels</vt:lpstr>
      <vt:lpstr>Solution: No Vowels</vt:lpstr>
      <vt:lpstr>Nested Comprehension</vt:lpstr>
      <vt:lpstr>Definition</vt:lpstr>
      <vt:lpstr>Examples</vt:lpstr>
      <vt:lpstr>Problem: Flattening Matrix</vt:lpstr>
      <vt:lpstr>Solution: Flattening Matrix</vt:lpstr>
      <vt:lpstr>Problem: Filter Numbers</vt:lpstr>
      <vt:lpstr>Solution: Filter Numbers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Comprehensions</dc:title>
  <dc:subject>Software Development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Tanya Staneva</cp:lastModifiedBy>
  <cp:revision>71</cp:revision>
  <dcterms:created xsi:type="dcterms:W3CDTF">2018-05-23T13:08:44Z</dcterms:created>
  <dcterms:modified xsi:type="dcterms:W3CDTF">2020-05-08T14:53:56Z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