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dirty="0"/>
              <a:t> allows you to pass </a:t>
            </a:r>
            <a:r>
              <a:rPr lang="en-US" b="1" dirty="0">
                <a:solidFill>
                  <a:schemeClr val="bg1"/>
                </a:solidFill>
              </a:rPr>
              <a:t>keyworded</a:t>
            </a:r>
            <a:r>
              <a:rPr lang="en-US" dirty="0"/>
              <a:t> variable </a:t>
            </a:r>
            <a:br>
              <a:rPr lang="en-US" dirty="0"/>
            </a:br>
            <a:r>
              <a:rPr lang="en-US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</a:rPr>
              <a:t>keyword</a:t>
            </a:r>
            <a:r>
              <a:rPr lang="en-US" dirty="0"/>
              <a:t> arguments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 if you want to use all three of these in argument types then </a:t>
            </a:r>
            <a:br>
              <a:rPr lang="en-US" dirty="0"/>
            </a:br>
            <a:r>
              <a:rPr lang="en-US" dirty="0"/>
              <a:t>the order 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368313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that can receive any amount of numbers as different parameters</a:t>
            </a:r>
          </a:p>
          <a:p>
            <a:r>
              <a:rPr lang="en-US" dirty="0"/>
              <a:t>The function should return the result of the multiplication of all of them</a:t>
            </a:r>
          </a:p>
          <a:p>
            <a:r>
              <a:rPr lang="en-US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22169" y="4720539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223100" y="5368762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82636" y="4720538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139341"/>
          </a:xfrm>
        </p:spPr>
        <p:txBody>
          <a:bodyPr/>
          <a:lstStyle/>
          <a:p>
            <a:r>
              <a:rPr lang="en-US" sz="2400" dirty="0"/>
              <a:t>def multiply(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result = 1</a:t>
            </a:r>
          </a:p>
          <a:p>
            <a:r>
              <a:rPr lang="en-US" sz="2400" dirty="0"/>
              <a:t>    for num in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result *= num</a:t>
            </a:r>
          </a:p>
          <a:p>
            <a:r>
              <a:rPr lang="en-US" sz="24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We can use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 to unpack the list so that all elements of it can be passed as </a:t>
            </a:r>
            <a:r>
              <a:rPr lang="en-US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dirty="0"/>
              <a:t>And we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to unpack a dictionary, so all of </a:t>
            </a:r>
            <a:br>
              <a:rPr lang="en-US" dirty="0"/>
            </a:br>
            <a:r>
              <a:rPr lang="en-US" dirty="0"/>
              <a:t>its elements are passed as </a:t>
            </a:r>
            <a:r>
              <a:rPr lang="en-US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3573" y="3420441"/>
            <a:ext cx="6872288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of the dictionary must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of the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the keys in the dictionary does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39607" y="3885878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dirty="0"/>
              <a:t> that receives a name, age and town, and returns a string in the format: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/>
              <a:t>This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/>
              <a:t>} from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b="1" dirty="0"/>
              <a:t>} and he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} years old</a:t>
            </a:r>
            <a:r>
              <a:rPr lang="en-US" dirty="0"/>
              <a:t>"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dictionary unpacking </a:t>
            </a:r>
            <a:r>
              <a:rPr lang="en-US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process in which a function calls itself is called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dirty="0"/>
              <a:t>The function that is calling itself is called a </a:t>
            </a:r>
            <a:r>
              <a:rPr lang="en-US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dirty="0"/>
              <a:t>A recursive function has the following structure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base case in a recursion returns a value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making any other </a:t>
            </a:r>
            <a:r>
              <a:rPr lang="en-US" b="1" dirty="0">
                <a:solidFill>
                  <a:schemeClr val="bg1"/>
                </a:solidFill>
              </a:rPr>
              <a:t>recursive calls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for the recursion to stop</a:t>
            </a:r>
          </a:p>
          <a:p>
            <a:r>
              <a:rPr lang="en-US" dirty="0"/>
              <a:t>The recursive case is the </a:t>
            </a:r>
            <a:r>
              <a:rPr lang="en-US" b="1" dirty="0">
                <a:solidFill>
                  <a:schemeClr val="bg1"/>
                </a:solidFill>
              </a:rPr>
              <a:t>central part </a:t>
            </a:r>
            <a:r>
              <a:rPr lang="en-US" dirty="0"/>
              <a:t>of the recursive function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the bigger problem expressed in terms of </a:t>
            </a:r>
            <a:r>
              <a:rPr lang="en-US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1" y="2078184"/>
            <a:ext cx="5197420" cy="2459492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95232" y="4353645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4" y="3864888"/>
            <a:ext cx="3394047" cy="197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reads a single string and prints all the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the characters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that string</a:t>
            </a:r>
          </a:p>
          <a:p>
            <a:r>
              <a:rPr lang="en-US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combination on a separate line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one-time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5355802" y="3118083"/>
            <a:ext cx="1946191" cy="614832"/>
          </a:xfrm>
          <a:prstGeom prst="wedgeRoundRectCallout">
            <a:avLst>
              <a:gd name="adj1" fmla="val 5741"/>
              <a:gd name="adj2" fmla="val 1098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7609592" y="3421997"/>
            <a:ext cx="1946191" cy="614832"/>
          </a:xfrm>
          <a:prstGeom prst="wedgeRoundRectCallout">
            <a:avLst>
              <a:gd name="adj1" fmla="val -35716"/>
              <a:gd name="adj2" fmla="val 85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456855" y="2112280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456855" y="3894437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851627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abs()</a:t>
            </a:r>
          </a:p>
          <a:p>
            <a:r>
              <a:rPr lang="en-US" sz="2400" dirty="0">
                <a:latin typeface="Consolas"/>
              </a:rPr>
              <a:t>min()</a:t>
            </a:r>
          </a:p>
          <a:p>
            <a:r>
              <a:rPr lang="en-US" sz="2400" dirty="0">
                <a:latin typeface="Consolas"/>
              </a:rPr>
              <a:t>max()</a:t>
            </a:r>
          </a:p>
          <a:p>
            <a:r>
              <a:rPr lang="en-US" sz="24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2967581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sum()</a:t>
            </a:r>
          </a:p>
          <a:p>
            <a:r>
              <a:rPr lang="en-US" sz="2400" dirty="0">
                <a:latin typeface="Consolas"/>
              </a:rPr>
              <a:t>filter()</a:t>
            </a:r>
          </a:p>
          <a:p>
            <a:r>
              <a:rPr lang="en-US" sz="2400" dirty="0">
                <a:latin typeface="Consolas"/>
              </a:rPr>
              <a:t>map()</a:t>
            </a:r>
          </a:p>
          <a:p>
            <a:r>
              <a:rPr lang="en-US" sz="2400" dirty="0"/>
              <a:t>sorted()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operation is called </a:t>
            </a:r>
            <a:r>
              <a:rPr lang="en-US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dirty="0"/>
              <a:t>We pack all the arguments into one </a:t>
            </a:r>
            <a:r>
              <a:rPr lang="en-US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dirty="0"/>
              <a:t>We use packing when we don't know how many </a:t>
            </a:r>
            <a:br>
              <a:rPr lang="en-US" dirty="0"/>
            </a:br>
            <a:r>
              <a:rPr lang="en-US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1627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41</cp:revision>
  <dcterms:created xsi:type="dcterms:W3CDTF">2018-05-23T13:08:44Z</dcterms:created>
  <dcterms:modified xsi:type="dcterms:W3CDTF">2020-06-08T07:44:53Z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