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7" r:id="rId11"/>
    <p:sldId id="523" r:id="rId12"/>
    <p:sldId id="519" r:id="rId13"/>
    <p:sldId id="524" r:id="rId14"/>
    <p:sldId id="522" r:id="rId15"/>
    <p:sldId id="496" r:id="rId16"/>
    <p:sldId id="520" r:id="rId17"/>
    <p:sldId id="521" r:id="rId18"/>
    <p:sldId id="513" r:id="rId19"/>
    <p:sldId id="514" r:id="rId20"/>
    <p:sldId id="515" r:id="rId21"/>
    <p:sldId id="516" r:id="rId22"/>
    <p:sldId id="349" r:id="rId23"/>
    <p:sldId id="401" r:id="rId24"/>
    <p:sldId id="493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Attributes and the __dict__" id="{25F6AD24-3DCC-42D7-AEF8-8A3693467136}">
          <p14:sldIdLst>
            <p14:sldId id="507"/>
            <p14:sldId id="508"/>
            <p14:sldId id="509"/>
          </p14:sldIdLst>
        </p14:section>
        <p14:section name="Built-in Functions for Accessing Attributes" id="{DC994093-0671-4971-BF7D-8AADE7BFDB57}">
          <p14:sldIdLst>
            <p14:sldId id="510"/>
            <p14:sldId id="511"/>
            <p14:sldId id="512"/>
          </p14:sldIdLst>
        </p14:section>
        <p14:section name="Static Methods and Class Methods" id="{04A10D93-BDF3-447D-A0E6-49306C7C5845}">
          <p14:sldIdLst>
            <p14:sldId id="517"/>
            <p14:sldId id="523"/>
            <p14:sldId id="519"/>
            <p14:sldId id="524"/>
            <p14:sldId id="522"/>
            <p14:sldId id="496"/>
            <p14:sldId id="520"/>
            <p14:sldId id="521"/>
            <p14:sldId id="513"/>
            <p14:sldId id="514"/>
            <p14:sldId id="515"/>
            <p14:sldId id="51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and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1989000"/>
            <a:ext cx="34629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en-US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is a method that </a:t>
            </a:r>
            <a:r>
              <a:rPr lang="en-US" b="1" dirty="0">
                <a:solidFill>
                  <a:schemeClr val="bg1"/>
                </a:solidFill>
              </a:rPr>
              <a:t>knows nothing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it is called on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/>
              <a:t>It's easy to turn a method into a static method</a:t>
            </a:r>
            <a:endParaRPr lang="bg-BG" dirty="0"/>
          </a:p>
          <a:p>
            <a:pPr marL="457200" indent="-457200"/>
            <a:r>
              <a:rPr lang="en-US" dirty="0"/>
              <a:t>All we have to do is to add a line with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b="1" dirty="0"/>
              <a:t> </a:t>
            </a:r>
            <a:r>
              <a:rPr lang="en-US" dirty="0"/>
              <a:t>in front of the method header</a:t>
            </a:r>
          </a:p>
          <a:p>
            <a:pPr marL="457200" indent="-457200"/>
            <a:r>
              <a:rPr lang="en-US" dirty="0"/>
              <a:t>To call a static method, we use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81556"/>
            <a:ext cx="6734766" cy="5373944"/>
          </a:xfrm>
        </p:spPr>
        <p:txBody>
          <a:bodyPr/>
          <a:lstStyle/>
          <a:p>
            <a:r>
              <a:rPr lang="en-US" sz="2000" dirty="0"/>
              <a:t>class Robot:</a:t>
            </a:r>
          </a:p>
          <a:p>
            <a:r>
              <a:rPr lang="en-US" sz="2000" dirty="0"/>
              <a:t>    __counter = 0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type(self).__counter += 1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robot_instances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Robot.__counter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000" dirty="0"/>
              <a:t>x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2000" dirty="0"/>
              <a:t>y = Robot()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x.robot_instances</a:t>
            </a:r>
            <a:r>
              <a:rPr lang="en-US" sz="2000" dirty="0"/>
              <a:t>())    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Robot.robot_instances</a:t>
            </a:r>
            <a:r>
              <a:rPr lang="en-US" sz="2000" dirty="0"/>
              <a:t>())  </a:t>
            </a:r>
            <a:r>
              <a:rPr lang="en-US" sz="2000" i="1" dirty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 method</a:t>
            </a:r>
            <a:r>
              <a:rPr lang="en-US" dirty="0"/>
              <a:t>, on the other hand, is a method that gets </a:t>
            </a:r>
            <a:r>
              <a:rPr lang="en-US" b="1" dirty="0">
                <a:solidFill>
                  <a:schemeClr val="bg1"/>
                </a:solidFill>
              </a:rPr>
              <a:t>passed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it was called on</a:t>
            </a:r>
            <a:r>
              <a:rPr lang="bg-BG" dirty="0"/>
              <a:t> (</a:t>
            </a:r>
            <a:r>
              <a:rPr lang="en-US" dirty="0"/>
              <a:t>or instance</a:t>
            </a:r>
            <a:r>
              <a:rPr lang="bg-BG" dirty="0"/>
              <a:t>)</a:t>
            </a:r>
            <a:endParaRPr lang="en-US" dirty="0"/>
          </a:p>
          <a:p>
            <a:pPr marL="457200" indent="-457200"/>
            <a:r>
              <a:rPr lang="en-US" dirty="0"/>
              <a:t>This is useful when you want the method to be a </a:t>
            </a:r>
            <a:r>
              <a:rPr lang="en-US" b="1" dirty="0">
                <a:solidFill>
                  <a:schemeClr val="bg1"/>
                </a:solidFill>
              </a:rPr>
              <a:t>factory for the class</a:t>
            </a:r>
          </a:p>
          <a:p>
            <a:pPr marL="457200" indent="-457200"/>
            <a:r>
              <a:rPr lang="en-US" dirty="0"/>
              <a:t>All we have to do is to add a line with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b="1" dirty="0"/>
              <a:t> </a:t>
            </a:r>
            <a:r>
              <a:rPr lang="en-US" dirty="0"/>
              <a:t>in front of the method header</a:t>
            </a:r>
          </a:p>
          <a:p>
            <a:pPr marL="457200" indent="-457200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269000"/>
            <a:ext cx="10949531" cy="5373944"/>
          </a:xfrm>
        </p:spPr>
        <p:txBody>
          <a:bodyPr/>
          <a:lstStyle/>
          <a:p>
            <a:r>
              <a:rPr lang="en-US" sz="2000" dirty="0"/>
              <a:t>from datetime import date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classmethod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from_birth_year</a:t>
            </a:r>
            <a:r>
              <a:rPr lang="en-US" sz="2000" dirty="0"/>
              <a:t>(</a:t>
            </a:r>
            <a:r>
              <a:rPr lang="en-US" sz="2000" dirty="0" err="1"/>
              <a:t>cls</a:t>
            </a:r>
            <a:r>
              <a:rPr lang="en-US" sz="2000" dirty="0"/>
              <a:t>, name, </a:t>
            </a:r>
            <a:r>
              <a:rPr lang="en-US" sz="2000" dirty="0" err="1"/>
              <a:t>birthYear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cls</a:t>
            </a:r>
            <a:r>
              <a:rPr lang="en-US" sz="2000" dirty="0"/>
              <a:t>(name, </a:t>
            </a:r>
            <a:r>
              <a:rPr lang="en-US" sz="2000" dirty="0" err="1"/>
              <a:t>date.today</a:t>
            </a:r>
            <a:r>
              <a:rPr lang="en-US" sz="2000" dirty="0"/>
              <a:t>().year - </a:t>
            </a:r>
            <a:r>
              <a:rPr lang="en-US" sz="2000" dirty="0" err="1"/>
              <a:t>birthYear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  def display(self):</a:t>
            </a:r>
          </a:p>
          <a:p>
            <a:r>
              <a:rPr lang="en-US" sz="2000" dirty="0"/>
              <a:t>        print(self.name + "'s age is: " + str(</a:t>
            </a:r>
            <a:r>
              <a:rPr lang="en-US" sz="2000" dirty="0" err="1"/>
              <a:t>self.age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/>
              <a:t>person = </a:t>
            </a:r>
            <a:r>
              <a:rPr lang="en-US" sz="2000" dirty="0" err="1"/>
              <a:t>Person.from_birth_year</a:t>
            </a:r>
            <a:r>
              <a:rPr lang="en-US" sz="2000" dirty="0"/>
              <a:t>('John',  1985)</a:t>
            </a:r>
          </a:p>
          <a:p>
            <a:r>
              <a:rPr lang="en-US" sz="2000" dirty="0" err="1"/>
              <a:t>person.display</a:t>
            </a:r>
            <a:r>
              <a:rPr lang="en-US" sz="2000" dirty="0"/>
              <a:t>()  </a:t>
            </a:r>
            <a:r>
              <a:rPr lang="en-US" sz="2000" i="1" dirty="0">
                <a:solidFill>
                  <a:schemeClr val="accent2"/>
                </a:solidFill>
              </a:rPr>
              <a:t># John's age is: 35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 the instructions in the lab document and create a class called </a:t>
            </a:r>
            <a:r>
              <a:rPr lang="en-US" b="1" dirty="0">
                <a:latin typeface="Consolas" panose="020B0609020204030204" pitchFamily="49" charset="0"/>
              </a:rPr>
              <a:t>Store</a:t>
            </a:r>
            <a:r>
              <a:rPr lang="en-US" dirty="0"/>
              <a:t> with the following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from_size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name:str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type:str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size:int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add_item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item_name:str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remove_item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item_name:str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amount:int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__</a:t>
            </a:r>
            <a:r>
              <a:rPr lang="en-US" b="1" dirty="0" err="1">
                <a:latin typeface="Consolas" panose="020B0609020204030204" pitchFamily="49" charset="0"/>
              </a:rPr>
              <a:t>repr</a:t>
            </a:r>
            <a:r>
              <a:rPr lang="en-US" b="1" dirty="0">
                <a:latin typeface="Consolas" panose="020B0609020204030204" pitchFamily="49" charset="0"/>
              </a:rPr>
              <a:t>__()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281556"/>
            <a:ext cx="10949531" cy="5373944"/>
          </a:xfrm>
        </p:spPr>
        <p:txBody>
          <a:bodyPr/>
          <a:lstStyle/>
          <a:p>
            <a:r>
              <a:rPr lang="en-US" sz="2000" dirty="0"/>
              <a:t>class Store: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type, capacity):</a:t>
            </a:r>
          </a:p>
          <a:p>
            <a:r>
              <a:rPr lang="en-US" sz="2000" dirty="0"/>
              <a:t>        pass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@</a:t>
            </a:r>
            <a:r>
              <a:rPr lang="en-US" sz="2000" dirty="0" err="1"/>
              <a:t>classmethod</a:t>
            </a:r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from_size</a:t>
            </a:r>
            <a:r>
              <a:rPr lang="en-US" sz="2000" dirty="0"/>
              <a:t>(</a:t>
            </a:r>
            <a:r>
              <a:rPr lang="en-US" sz="2000" dirty="0" err="1"/>
              <a:t>cls</a:t>
            </a:r>
            <a:r>
              <a:rPr lang="en-US" sz="2000" dirty="0"/>
              <a:t>, name, type, size):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add_item</a:t>
            </a:r>
            <a:r>
              <a:rPr lang="en-US" sz="2000" dirty="0"/>
              <a:t>(self, </a:t>
            </a:r>
            <a:r>
              <a:rPr lang="en-US" sz="2000" dirty="0" err="1"/>
              <a:t>item_name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remove_item</a:t>
            </a:r>
            <a:r>
              <a:rPr lang="en-US" sz="2000" dirty="0"/>
              <a:t>(self, </a:t>
            </a:r>
            <a:r>
              <a:rPr lang="en-US" sz="2000" dirty="0" err="1"/>
              <a:t>item_name</a:t>
            </a:r>
            <a:r>
              <a:rPr lang="en-US" sz="2000" dirty="0"/>
              <a:t>, count):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repr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Store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 the instructions in the lab document and create a class called </a:t>
            </a:r>
            <a:r>
              <a:rPr lang="en-US" b="1" dirty="0">
                <a:latin typeface="Consolas" panose="020B0609020204030204" pitchFamily="49" charset="0"/>
              </a:rPr>
              <a:t>Integer</a:t>
            </a:r>
            <a:r>
              <a:rPr lang="en-US" dirty="0"/>
              <a:t> with the following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from_float</a:t>
            </a:r>
            <a:r>
              <a:rPr lang="en-US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from_roman</a:t>
            </a:r>
            <a:r>
              <a:rPr lang="en-US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from_string</a:t>
            </a:r>
            <a:r>
              <a:rPr lang="en-US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add(integer)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215448"/>
            <a:ext cx="5715000" cy="5440052"/>
          </a:xfrm>
        </p:spPr>
        <p:txBody>
          <a:bodyPr/>
          <a:lstStyle/>
          <a:p>
            <a:r>
              <a:rPr lang="en-US" sz="1800" dirty="0"/>
              <a:t>class Integer:</a:t>
            </a:r>
          </a:p>
          <a:p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__(self, value):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self.value</a:t>
            </a:r>
            <a:r>
              <a:rPr lang="en-US" sz="1800" dirty="0"/>
              <a:t> = value</a:t>
            </a:r>
          </a:p>
          <a:p>
            <a:endParaRPr lang="en-US" sz="1800" dirty="0"/>
          </a:p>
          <a:p>
            <a:r>
              <a:rPr lang="en-US" sz="1800" dirty="0"/>
              <a:t>    @</a:t>
            </a:r>
            <a:r>
              <a:rPr lang="en-US" sz="1800" dirty="0" err="1"/>
              <a:t>classmethod</a:t>
            </a:r>
            <a:endParaRPr lang="en-US" sz="1800" dirty="0"/>
          </a:p>
          <a:p>
            <a:r>
              <a:rPr lang="en-US" sz="1800" dirty="0"/>
              <a:t>    def </a:t>
            </a:r>
            <a:r>
              <a:rPr lang="en-US" sz="1800" dirty="0" err="1"/>
              <a:t>from_float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</a:t>
            </a:r>
            <a:r>
              <a:rPr lang="en-US" sz="1800" dirty="0" err="1"/>
              <a:t>float_value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pass</a:t>
            </a:r>
          </a:p>
          <a:p>
            <a:r>
              <a:rPr lang="en-US" sz="1800" dirty="0"/>
              <a:t>    </a:t>
            </a:r>
          </a:p>
          <a:p>
            <a:r>
              <a:rPr lang="en-US" sz="1800" dirty="0"/>
              <a:t>    @</a:t>
            </a:r>
            <a:r>
              <a:rPr lang="en-US" sz="1800" dirty="0" err="1"/>
              <a:t>classmethod</a:t>
            </a:r>
            <a:endParaRPr lang="en-US" sz="1800" dirty="0"/>
          </a:p>
          <a:p>
            <a:r>
              <a:rPr lang="en-US" sz="1800" dirty="0"/>
              <a:t>    def </a:t>
            </a:r>
            <a:r>
              <a:rPr lang="en-US" sz="1800" dirty="0" err="1"/>
              <a:t>from_roman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@</a:t>
            </a:r>
            <a:r>
              <a:rPr lang="en-US" sz="1800" dirty="0" err="1"/>
              <a:t>classmethod</a:t>
            </a:r>
            <a:endParaRPr lang="en-US" sz="1800" dirty="0"/>
          </a:p>
          <a:p>
            <a:r>
              <a:rPr lang="en-US" sz="1800" dirty="0"/>
              <a:t>    def </a:t>
            </a:r>
            <a:r>
              <a:rPr lang="en-US" sz="1800" dirty="0" err="1"/>
              <a:t>from_string</a:t>
            </a:r>
            <a:r>
              <a:rPr lang="en-US" sz="1800" dirty="0"/>
              <a:t>(</a:t>
            </a:r>
            <a:r>
              <a:rPr lang="en-US" sz="1800" dirty="0" err="1"/>
              <a:t>cls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pass</a:t>
            </a:r>
          </a:p>
          <a:p>
            <a:endParaRPr lang="en-US" sz="1800" dirty="0"/>
          </a:p>
          <a:p>
            <a:r>
              <a:rPr lang="en-US" sz="1800" dirty="0"/>
              <a:t>    def add(self, num):</a:t>
            </a:r>
          </a:p>
          <a:p>
            <a:r>
              <a:rPr lang="en-US" sz="1800" dirty="0"/>
              <a:t>        pass</a:t>
            </a:r>
            <a:endParaRPr lang="bg-BG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r>
              <a:rPr lang="en-US" dirty="0"/>
              <a:t>Built-in Functions for Accessing Attributes</a:t>
            </a:r>
          </a:p>
          <a:p>
            <a:r>
              <a:rPr lang="en-US" dirty="0"/>
              <a:t>Static and 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 the instructions in the lab document and create a class called </a:t>
            </a:r>
            <a:r>
              <a:rPr lang="en-US" b="1" dirty="0">
                <a:latin typeface="Consolas" panose="020B0609020204030204" pitchFamily="49" charset="0"/>
              </a:rPr>
              <a:t>Calculator</a:t>
            </a:r>
            <a:r>
              <a:rPr lang="en-US" dirty="0"/>
              <a:t> with the following </a:t>
            </a:r>
            <a:r>
              <a:rPr lang="en-US" b="1" dirty="0"/>
              <a:t>static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add(*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multiply(*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divide(*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subtract(*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81556"/>
            <a:ext cx="6509766" cy="5373944"/>
          </a:xfrm>
        </p:spPr>
        <p:txBody>
          <a:bodyPr/>
          <a:lstStyle/>
          <a:p>
            <a:r>
              <a:rPr lang="en-US" sz="2000" dirty="0"/>
              <a:t>class Calculator:</a:t>
            </a:r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add(*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multiply(*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divide(*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r>
              <a:rPr lang="en-US" sz="2000" dirty="0"/>
              <a:t>    @</a:t>
            </a:r>
            <a:r>
              <a:rPr lang="en-US" sz="2000" dirty="0" err="1"/>
              <a:t>staticmethod</a:t>
            </a:r>
            <a:endParaRPr lang="en-US" sz="2000" dirty="0"/>
          </a:p>
          <a:p>
            <a:r>
              <a:rPr lang="en-US" sz="2000" dirty="0"/>
              <a:t>    def subtract(*</a:t>
            </a:r>
            <a:r>
              <a:rPr lang="en-US" sz="2000" dirty="0" err="1"/>
              <a:t>args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pass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Attributes of a class can be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accessed</a:t>
            </a:r>
            <a:r>
              <a:rPr lang="en-US" dirty="0"/>
              <a:t> using the built-in functions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dirty="0"/>
              <a:t>is a method that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/>
              <a:t> 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dirty="0"/>
              <a:t> it is called on</a:t>
            </a:r>
            <a:endParaRPr lang="bg-BG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dirty="0"/>
              <a:t>, on the other hand, is a method that gets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passed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/>
              <a:t> it was called on</a:t>
            </a:r>
            <a:r>
              <a:rPr lang="bg-BG" dirty="0"/>
              <a:t> (</a:t>
            </a:r>
            <a:r>
              <a:rPr lang="en-US" dirty="0"/>
              <a:t>or instance</a:t>
            </a:r>
            <a:r>
              <a:rPr lang="bg-BG" dirty="0"/>
              <a:t>)</a:t>
            </a:r>
            <a:endParaRPr lang="en-US" dirty="0"/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78171" y="207900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889000"/>
            <a:ext cx="3240000" cy="649766"/>
          </a:xfrm>
        </p:spPr>
        <p:txBody>
          <a:bodyPr/>
          <a:lstStyle/>
          <a:p>
            <a:r>
              <a:rPr lang="en-US" sz="2800" dirty="0"/>
              <a:t>object.__</a:t>
            </a:r>
            <a:r>
              <a:rPr lang="en-US" sz="2800" dirty="0" err="1"/>
              <a:t>dict</a:t>
            </a:r>
            <a:r>
              <a:rPr lang="en-US" sz="2800" dirty="0"/>
              <a:t>__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attribute of every module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the dictionary containing the module's symbol table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dictionary or other mapping object used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 object's (writable)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the 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21A8E-6F1B-4FA3-8281-65B71DA1D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3930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class_variable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i_var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self.instance_variable</a:t>
            </a:r>
            <a:r>
              <a:rPr lang="en-US" sz="2400" dirty="0"/>
              <a:t> = </a:t>
            </a:r>
            <a:r>
              <a:rPr lang="en-US" sz="2400" dirty="0" err="1"/>
              <a:t>i_var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foo = </a:t>
            </a:r>
            <a:r>
              <a:rPr lang="en-US" sz="2400" dirty="0" err="1"/>
              <a:t>MyClass</a:t>
            </a:r>
            <a:r>
              <a:rPr lang="en-US" sz="2400" dirty="0"/>
              <a:t>(2)</a:t>
            </a:r>
          </a:p>
          <a:p>
            <a:r>
              <a:rPr lang="en-US" sz="2400" dirty="0"/>
              <a:t>bar = </a:t>
            </a:r>
            <a:r>
              <a:rPr lang="en-US" sz="2400" dirty="0" err="1"/>
              <a:t>MyClass</a:t>
            </a:r>
            <a:r>
              <a:rPr lang="en-US" sz="2400" dirty="0"/>
              <a:t>(3)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MyClass</a:t>
            </a:r>
            <a:r>
              <a:rPr lang="en-US" sz="2400" dirty="0"/>
              <a:t>.__</a:t>
            </a:r>
            <a:r>
              <a:rPr lang="en-US" sz="2400" dirty="0" err="1"/>
              <a:t>dict</a:t>
            </a:r>
            <a:r>
              <a:rPr lang="en-US" sz="2400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400" dirty="0"/>
              <a:t>print(foo.__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400" dirty="0"/>
              <a:t>print(bar.__</a:t>
            </a:r>
            <a:r>
              <a:rPr lang="en-US" sz="2400" dirty="0" err="1"/>
              <a:t>dict</a:t>
            </a:r>
            <a:r>
              <a:rPr lang="en-US" sz="2400" dirty="0"/>
              <a:t>__)     </a:t>
            </a:r>
            <a:r>
              <a:rPr lang="en-US" sz="2400" i="1" dirty="0">
                <a:solidFill>
                  <a:schemeClr val="accent2"/>
                </a:solidFill>
              </a:rPr>
              <a:t># { '</a:t>
            </a:r>
            <a:r>
              <a:rPr lang="en-US" sz="2400" i="1" dirty="0" err="1">
                <a:solidFill>
                  <a:schemeClr val="accent2"/>
                </a:solidFill>
              </a:rPr>
              <a:t>instance_variable</a:t>
            </a:r>
            <a:r>
              <a:rPr lang="en-US" sz="2400" i="1" dirty="0">
                <a:solidFill>
                  <a:schemeClr val="accent2"/>
                </a:solidFill>
              </a:rPr>
              <a:t>': 3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63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of a class can also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using the following functions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access the attribute of object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check if an attribute exist or not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set an attribute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Used to delete an attribute (if you are accessing the attribute after deleting it raises error "class has no attribute")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87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132148"/>
            <a:ext cx="8174766" cy="562510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</TotalTime>
  <Words>1366</Words>
  <Application>Microsoft Office PowerPoint</Application>
  <PresentationFormat>Widescreen</PresentationFormat>
  <Paragraphs>229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1_SoftUni</vt:lpstr>
      <vt:lpstr>Attributes and Methods</vt:lpstr>
      <vt:lpstr>Table of Contents</vt:lpstr>
      <vt:lpstr>Have a Question?</vt:lpstr>
      <vt:lpstr>Attributes and the __dict__</vt:lpstr>
      <vt:lpstr>Attributes and the __dict__</vt:lpstr>
      <vt:lpstr>Example</vt:lpstr>
      <vt:lpstr>Built-in Functions for Accessing Attributes</vt:lpstr>
      <vt:lpstr>Built-in Functions for Accessing Attributes</vt:lpstr>
      <vt:lpstr>Example</vt:lpstr>
      <vt:lpstr>Static and Class Methods</vt:lpstr>
      <vt:lpstr>Static Methods</vt:lpstr>
      <vt:lpstr>Example: Static Methods</vt:lpstr>
      <vt:lpstr>Class Methods</vt:lpstr>
      <vt:lpstr>Example: Class Methods</vt:lpstr>
      <vt:lpstr>Practice</vt:lpstr>
      <vt:lpstr>Problem: Store</vt:lpstr>
      <vt:lpstr>Skeleton: Store </vt:lpstr>
      <vt:lpstr>Problem: Integer</vt:lpstr>
      <vt:lpstr>Skeleton: Integer </vt:lpstr>
      <vt:lpstr>Problem: Calculator</vt:lpstr>
      <vt:lpstr>Skeleton: Calculator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37</cp:revision>
  <dcterms:created xsi:type="dcterms:W3CDTF">2018-05-23T13:08:44Z</dcterms:created>
  <dcterms:modified xsi:type="dcterms:W3CDTF">2020-10-28T07:34:40Z</dcterms:modified>
  <cp:category>computer programming;programming;software development;software engineering</cp:category>
</cp:coreProperties>
</file>