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7" r:id="rId37"/>
    <p:sldId id="536" r:id="rId38"/>
    <p:sldId id="496" r:id="rId39"/>
    <p:sldId id="349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Class Decorator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Decorators</a:t>
            </a:r>
            <a:r>
              <a:rPr lang="en-US" dirty="0"/>
              <a:t> are very powerful and useful tool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It allows programmers to </a:t>
            </a:r>
            <a:r>
              <a:rPr lang="en-US" sz="3350" b="1" dirty="0">
                <a:solidFill>
                  <a:schemeClr val="bg1"/>
                </a:solidFill>
              </a:rPr>
              <a:t>modify</a:t>
            </a:r>
            <a:r>
              <a:rPr lang="en-US" sz="3350" dirty="0"/>
              <a:t> the behavior of a function or a class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dirty="0"/>
              <a:t>Decorators allow us to </a:t>
            </a:r>
            <a:r>
              <a:rPr lang="en-US" sz="3350" b="1" dirty="0">
                <a:solidFill>
                  <a:schemeClr val="bg1"/>
                </a:solidFill>
              </a:rPr>
              <a:t>wrap</a:t>
            </a:r>
            <a:r>
              <a:rPr lang="en-US" dirty="0"/>
              <a:t> another function in order to extend the behavior of wrapped function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In the example below we create a decorator function that converts a sentence to upper case</a:t>
            </a:r>
            <a:endParaRPr lang="bg-BG" sz="33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97668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350" dirty="0"/>
              <a:t>Our decorator function takes a function as an argument, so let us define a function and pass it to our decorator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learned earlier that we could assign a function to a variable</a:t>
            </a:r>
            <a:endParaRPr lang="en-US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350" dirty="0"/>
              <a:t>We'll use that trick to call our decorator function</a:t>
            </a:r>
            <a:endParaRPr lang="en-US" sz="3350" dirty="0">
              <a:cs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However, Python provides a much easier way for us to apply decorators</a:t>
            </a:r>
            <a:endParaRPr lang="bg-BG" dirty="0"/>
          </a:p>
          <a:p>
            <a:pPr marL="457200" indent="-457200">
              <a:buChar char="§"/>
            </a:pPr>
            <a:r>
              <a:rPr lang="en-US" dirty="0"/>
              <a:t>We simply use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symbol before the function we would like to decorate</a:t>
            </a:r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834000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/>
          <a:lstStyle/>
          <a:p>
            <a:r>
              <a:rPr lang="en-US" dirty="0"/>
              <a:t>Sometimes we might need to define a decorator that accepts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en-US" dirty="0"/>
          </a:p>
          <a:p>
            <a:r>
              <a:rPr lang="en-US" dirty="0"/>
              <a:t>We achieve this by passing the arguments to the </a:t>
            </a:r>
            <a:r>
              <a:rPr lang="en-US" b="1" dirty="0">
                <a:solidFill>
                  <a:schemeClr val="bg1"/>
                </a:solidFill>
              </a:rPr>
              <a:t>wrapper</a:t>
            </a:r>
            <a:r>
              <a:rPr lang="en-US" dirty="0"/>
              <a:t> function</a:t>
            </a:r>
          </a:p>
          <a:p>
            <a:r>
              <a:rPr lang="en-US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2368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/>
          <a:lstStyle/>
          <a:p>
            <a:r>
              <a:rPr lang="en-US" dirty="0"/>
              <a:t>In order to achieve this, we define a </a:t>
            </a:r>
            <a:r>
              <a:rPr lang="en-US" b="1" dirty="0">
                <a:solidFill>
                  <a:schemeClr val="bg1"/>
                </a:solidFill>
              </a:rPr>
              <a:t>decorator maker</a:t>
            </a:r>
            <a:r>
              <a:rPr lang="en-US" dirty="0"/>
              <a:t> that accepts arguments</a:t>
            </a:r>
          </a:p>
          <a:p>
            <a:r>
              <a:rPr lang="en-US" dirty="0"/>
              <a:t>Then we define a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inside it</a:t>
            </a:r>
          </a:p>
          <a:p>
            <a:r>
              <a:rPr lang="en-US" dirty="0"/>
              <a:t>We then define a </a:t>
            </a:r>
            <a:r>
              <a:rPr lang="en-US" b="1" dirty="0">
                <a:solidFill>
                  <a:schemeClr val="bg1"/>
                </a:solidFill>
              </a:rPr>
              <a:t>wrapper function </a:t>
            </a:r>
            <a:r>
              <a:rPr lang="en-US" dirty="0"/>
              <a:t>inside the decorator as we did earlier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classes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dirty="0"/>
              <a:t>We usually do that when we need to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To use a class as a decorator, we need to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dirty="0"/>
              <a:t> method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dirty="0"/>
              <a:t> method allows class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to be called </a:t>
            </a:r>
            <a:r>
              <a:rPr lang="en-US" b="1" dirty="0">
                <a:solidFill>
                  <a:schemeClr val="bg1"/>
                </a:solidFill>
              </a:rPr>
              <a:t>as 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350" dirty="0"/>
              <a:t>Functions can return </a:t>
            </a:r>
            <a:r>
              <a:rPr lang="en-US" sz="3350" b="1" dirty="0">
                <a:solidFill>
                  <a:schemeClr val="accent1"/>
                </a:solidFill>
              </a:rPr>
              <a:t>other functions</a:t>
            </a:r>
            <a:endParaRPr lang="en-US" sz="3350" b="1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When a nested function accesses the </a:t>
            </a:r>
            <a:r>
              <a:rPr lang="en-US" sz="3350" dirty="0"/>
              <a:t>outer </a:t>
            </a:r>
            <a:r>
              <a:rPr lang="en-US" sz="3350"/>
              <a:t>scope of the enclosing function, it is called a </a:t>
            </a:r>
            <a:r>
              <a:rPr lang="en-US" sz="3350" b="1" dirty="0">
                <a:solidFill>
                  <a:schemeClr val="accent1"/>
                </a:solidFill>
              </a:rPr>
              <a:t>closure</a:t>
            </a:r>
            <a:endParaRPr lang="en-US" sz="335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Decorators wrap another function to </a:t>
            </a:r>
            <a:r>
              <a:rPr lang="en-US" sz="3350" b="1">
                <a:solidFill>
                  <a:schemeClr val="accent1"/>
                </a:solidFill>
              </a:rPr>
              <a:t>extend </a:t>
            </a:r>
            <a:r>
              <a:rPr lang="en-US" sz="3350" b="1" dirty="0">
                <a:solidFill>
                  <a:schemeClr val="accent1"/>
                </a:solidFill>
              </a:rPr>
              <a:t>the behavior</a:t>
            </a:r>
            <a:r>
              <a:rPr lang="en-US" sz="3350" dirty="0"/>
              <a:t> of wrapped function</a:t>
            </a:r>
            <a:endParaRPr lang="en-US" sz="335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function can also generate another function</a:t>
            </a:r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Python allows a nested function to access the </a:t>
            </a:r>
            <a:r>
              <a:rPr lang="en-US" sz="3350" b="1" dirty="0">
                <a:solidFill>
                  <a:schemeClr val="accent1"/>
                </a:solidFill>
              </a:rPr>
              <a:t>outer scope</a:t>
            </a:r>
            <a:r>
              <a:rPr lang="en-US" sz="3350" dirty="0"/>
              <a:t> of the enclosing function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called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and is a critical concept in decorators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given the following code</a:t>
            </a:r>
            <a:endParaRPr lang="bg-BG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</TotalTime>
  <Words>1852</Words>
  <Application>Microsoft Office PowerPoint</Application>
  <PresentationFormat>Widescreen</PresentationFormat>
  <Paragraphs>334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Class Decorators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121</cp:revision>
  <dcterms:created xsi:type="dcterms:W3CDTF">2018-05-23T13:08:44Z</dcterms:created>
  <dcterms:modified xsi:type="dcterms:W3CDTF">2020-10-29T10:48:49Z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